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ctiveX/activeX1.xml" ContentType="application/vnd.ms-office.activeX+xml"/>
  <Override PartName="/ppt/activeX/activeX1.bin" ContentType="application/vnd.ms-office.activeX"/>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7"/>
  </p:notesMasterIdLst>
  <p:handoutMasterIdLst>
    <p:handoutMasterId r:id="rId138"/>
  </p:handoutMasterIdLst>
  <p:sldIdLst>
    <p:sldId id="416" r:id="rId2"/>
    <p:sldId id="417" r:id="rId3"/>
    <p:sldId id="418" r:id="rId4"/>
    <p:sldId id="419" r:id="rId5"/>
    <p:sldId id="420" r:id="rId6"/>
    <p:sldId id="421" r:id="rId7"/>
    <p:sldId id="422" r:id="rId8"/>
    <p:sldId id="423" r:id="rId9"/>
    <p:sldId id="424" r:id="rId10"/>
    <p:sldId id="425" r:id="rId11"/>
    <p:sldId id="426" r:id="rId12"/>
    <p:sldId id="427" r:id="rId13"/>
    <p:sldId id="428" r:id="rId14"/>
    <p:sldId id="429" r:id="rId15"/>
    <p:sldId id="430" r:id="rId16"/>
    <p:sldId id="431" r:id="rId17"/>
    <p:sldId id="432" r:id="rId18"/>
    <p:sldId id="433" r:id="rId19"/>
    <p:sldId id="434" r:id="rId20"/>
    <p:sldId id="435" r:id="rId21"/>
    <p:sldId id="436" r:id="rId22"/>
    <p:sldId id="437" r:id="rId23"/>
    <p:sldId id="438" r:id="rId24"/>
    <p:sldId id="439" r:id="rId25"/>
    <p:sldId id="440" r:id="rId26"/>
    <p:sldId id="441" r:id="rId27"/>
    <p:sldId id="442" r:id="rId28"/>
    <p:sldId id="443" r:id="rId29"/>
    <p:sldId id="444" r:id="rId30"/>
    <p:sldId id="445" r:id="rId31"/>
    <p:sldId id="446" r:id="rId32"/>
    <p:sldId id="447" r:id="rId33"/>
    <p:sldId id="448" r:id="rId34"/>
    <p:sldId id="449" r:id="rId35"/>
    <p:sldId id="450" r:id="rId36"/>
    <p:sldId id="451" r:id="rId37"/>
    <p:sldId id="452" r:id="rId38"/>
    <p:sldId id="453" r:id="rId39"/>
    <p:sldId id="454" r:id="rId40"/>
    <p:sldId id="455" r:id="rId41"/>
    <p:sldId id="456" r:id="rId42"/>
    <p:sldId id="457" r:id="rId43"/>
    <p:sldId id="459" r:id="rId44"/>
    <p:sldId id="460" r:id="rId45"/>
    <p:sldId id="461" r:id="rId46"/>
    <p:sldId id="462" r:id="rId47"/>
    <p:sldId id="463" r:id="rId48"/>
    <p:sldId id="464" r:id="rId49"/>
    <p:sldId id="465" r:id="rId50"/>
    <p:sldId id="468" r:id="rId51"/>
    <p:sldId id="469" r:id="rId52"/>
    <p:sldId id="470" r:id="rId53"/>
    <p:sldId id="471" r:id="rId54"/>
    <p:sldId id="472" r:id="rId55"/>
    <p:sldId id="473" r:id="rId56"/>
    <p:sldId id="475" r:id="rId57"/>
    <p:sldId id="477" r:id="rId58"/>
    <p:sldId id="479" r:id="rId59"/>
    <p:sldId id="481" r:id="rId60"/>
    <p:sldId id="483" r:id="rId61"/>
    <p:sldId id="485" r:id="rId62"/>
    <p:sldId id="487" r:id="rId63"/>
    <p:sldId id="489" r:id="rId64"/>
    <p:sldId id="491" r:id="rId65"/>
    <p:sldId id="493" r:id="rId66"/>
    <p:sldId id="495" r:id="rId67"/>
    <p:sldId id="497" r:id="rId68"/>
    <p:sldId id="499" r:id="rId69"/>
    <p:sldId id="501" r:id="rId70"/>
    <p:sldId id="503" r:id="rId71"/>
    <p:sldId id="505" r:id="rId72"/>
    <p:sldId id="507" r:id="rId73"/>
    <p:sldId id="509" r:id="rId74"/>
    <p:sldId id="511" r:id="rId75"/>
    <p:sldId id="513" r:id="rId76"/>
    <p:sldId id="256" r:id="rId77"/>
    <p:sldId id="257" r:id="rId78"/>
    <p:sldId id="258" r:id="rId79"/>
    <p:sldId id="259" r:id="rId80"/>
    <p:sldId id="260" r:id="rId81"/>
    <p:sldId id="261" r:id="rId82"/>
    <p:sldId id="262" r:id="rId83"/>
    <p:sldId id="263" r:id="rId84"/>
    <p:sldId id="264" r:id="rId85"/>
    <p:sldId id="265" r:id="rId86"/>
    <p:sldId id="266" r:id="rId87"/>
    <p:sldId id="267" r:id="rId88"/>
    <p:sldId id="268" r:id="rId89"/>
    <p:sldId id="269" r:id="rId90"/>
    <p:sldId id="270" r:id="rId91"/>
    <p:sldId id="271" r:id="rId92"/>
    <p:sldId id="272" r:id="rId93"/>
    <p:sldId id="273" r:id="rId94"/>
    <p:sldId id="274" r:id="rId95"/>
    <p:sldId id="275" r:id="rId96"/>
    <p:sldId id="514" r:id="rId97"/>
    <p:sldId id="515" r:id="rId98"/>
    <p:sldId id="516" r:id="rId99"/>
    <p:sldId id="517" r:id="rId100"/>
    <p:sldId id="518" r:id="rId101"/>
    <p:sldId id="519" r:id="rId102"/>
    <p:sldId id="520" r:id="rId103"/>
    <p:sldId id="521" r:id="rId104"/>
    <p:sldId id="522" r:id="rId105"/>
    <p:sldId id="523" r:id="rId106"/>
    <p:sldId id="524" r:id="rId107"/>
    <p:sldId id="525" r:id="rId108"/>
    <p:sldId id="526" r:id="rId109"/>
    <p:sldId id="527" r:id="rId110"/>
    <p:sldId id="528" r:id="rId111"/>
    <p:sldId id="529" r:id="rId112"/>
    <p:sldId id="530" r:id="rId113"/>
    <p:sldId id="531" r:id="rId114"/>
    <p:sldId id="532" r:id="rId115"/>
    <p:sldId id="533" r:id="rId116"/>
    <p:sldId id="335" r:id="rId117"/>
    <p:sldId id="534" r:id="rId118"/>
    <p:sldId id="535" r:id="rId119"/>
    <p:sldId id="536" r:id="rId120"/>
    <p:sldId id="537" r:id="rId121"/>
    <p:sldId id="538" r:id="rId122"/>
    <p:sldId id="539" r:id="rId123"/>
    <p:sldId id="540" r:id="rId124"/>
    <p:sldId id="541" r:id="rId125"/>
    <p:sldId id="542" r:id="rId126"/>
    <p:sldId id="543" r:id="rId127"/>
    <p:sldId id="544" r:id="rId128"/>
    <p:sldId id="545" r:id="rId129"/>
    <p:sldId id="411" r:id="rId130"/>
    <p:sldId id="546" r:id="rId131"/>
    <p:sldId id="547" r:id="rId132"/>
    <p:sldId id="548" r:id="rId133"/>
    <p:sldId id="549" r:id="rId134"/>
    <p:sldId id="550" r:id="rId135"/>
    <p:sldId id="551" r:id="rId136"/>
  </p:sldIdLst>
  <p:sldSz cx="9144000" cy="6858000" type="screen4x3"/>
  <p:notesSz cx="6858000" cy="9144000"/>
  <p:defaultTextStyle>
    <a:defPPr>
      <a:defRPr lang="zh-CN"/>
    </a:defPPr>
    <a:lvl1pPr algn="l" rtl="0" eaLnBrk="0" fontAlgn="base" hangingPunct="0">
      <a:spcBef>
        <a:spcPct val="0"/>
      </a:spcBef>
      <a:spcAft>
        <a:spcPct val="0"/>
      </a:spcAft>
      <a:defRPr kumimoji="1" sz="20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0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0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0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0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nping Wu"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86"/>
    <p:restoredTop sz="94694"/>
  </p:normalViewPr>
  <p:slideViewPr>
    <p:cSldViewPr>
      <p:cViewPr varScale="1">
        <p:scale>
          <a:sx n="121" d="100"/>
          <a:sy n="121" d="100"/>
        </p:scale>
        <p:origin x="1912" y="1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12"/>
    </p:cViewPr>
  </p:sorterViewPr>
  <p:notesViewPr>
    <p:cSldViewPr>
      <p:cViewPr varScale="1">
        <p:scale>
          <a:sx n="63" d="100"/>
          <a:sy n="63" d="100"/>
        </p:scale>
        <p:origin x="-1404" y="-12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image" Target="../media/image53.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 Id="rId5" Type="http://schemas.openxmlformats.org/officeDocument/2006/relationships/image" Target="../media/image63.emf"/><Relationship Id="rId4" Type="http://schemas.openxmlformats.org/officeDocument/2006/relationships/image" Target="../media/image6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image" Target="../media/image69.emf"/><Relationship Id="rId4" Type="http://schemas.openxmlformats.org/officeDocument/2006/relationships/image" Target="../media/image72.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image" Target="../media/image73.emf"/><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image" Target="../media/image80.emf"/><Relationship Id="rId5" Type="http://schemas.openxmlformats.org/officeDocument/2006/relationships/image" Target="../media/image84.emf"/><Relationship Id="rId4" Type="http://schemas.openxmlformats.org/officeDocument/2006/relationships/image" Target="../media/image8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image" Target="../media/image85.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image" Target="../media/image87.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image" Target="../media/image90.emf"/><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image" Target="../media/image96.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image" Target="../media/image99.emf"/><Relationship Id="rId6" Type="http://schemas.openxmlformats.org/officeDocument/2006/relationships/image" Target="../media/image104.emf"/><Relationship Id="rId5" Type="http://schemas.openxmlformats.org/officeDocument/2006/relationships/image" Target="../media/image103.emf"/><Relationship Id="rId4" Type="http://schemas.openxmlformats.org/officeDocument/2006/relationships/image" Target="../media/image102.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image" Target="../media/image106.emf"/><Relationship Id="rId4" Type="http://schemas.openxmlformats.org/officeDocument/2006/relationships/image" Target="../media/image109.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image" Target="../media/image113.emf"/><Relationship Id="rId5" Type="http://schemas.openxmlformats.org/officeDocument/2006/relationships/image" Target="../media/image117.emf"/><Relationship Id="rId4" Type="http://schemas.openxmlformats.org/officeDocument/2006/relationships/image" Target="../media/image116.e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image" Target="../media/image1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20.e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image" Target="../media/image123.emf"/><Relationship Id="rId7" Type="http://schemas.openxmlformats.org/officeDocument/2006/relationships/image" Target="../media/image127.emf"/><Relationship Id="rId12" Type="http://schemas.openxmlformats.org/officeDocument/2006/relationships/image" Target="../media/image132.emf"/><Relationship Id="rId2" Type="http://schemas.openxmlformats.org/officeDocument/2006/relationships/image" Target="../media/image122.emf"/><Relationship Id="rId1" Type="http://schemas.openxmlformats.org/officeDocument/2006/relationships/image" Target="../media/image121.emf"/><Relationship Id="rId6" Type="http://schemas.openxmlformats.org/officeDocument/2006/relationships/image" Target="../media/image126.emf"/><Relationship Id="rId11" Type="http://schemas.openxmlformats.org/officeDocument/2006/relationships/image" Target="../media/image131.emf"/><Relationship Id="rId5" Type="http://schemas.openxmlformats.org/officeDocument/2006/relationships/image" Target="../media/image125.emf"/><Relationship Id="rId10" Type="http://schemas.openxmlformats.org/officeDocument/2006/relationships/image" Target="../media/image130.emf"/><Relationship Id="rId4" Type="http://schemas.openxmlformats.org/officeDocument/2006/relationships/image" Target="../media/image124.emf"/><Relationship Id="rId9" Type="http://schemas.openxmlformats.org/officeDocument/2006/relationships/image" Target="../media/image129.e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138.emf"/><Relationship Id="rId3" Type="http://schemas.openxmlformats.org/officeDocument/2006/relationships/image" Target="../media/image133.emf"/><Relationship Id="rId7" Type="http://schemas.openxmlformats.org/officeDocument/2006/relationships/image" Target="../media/image137.emf"/><Relationship Id="rId12" Type="http://schemas.openxmlformats.org/officeDocument/2006/relationships/image" Target="../media/image142.emf"/><Relationship Id="rId2" Type="http://schemas.openxmlformats.org/officeDocument/2006/relationships/image" Target="../media/image122.emf"/><Relationship Id="rId1" Type="http://schemas.openxmlformats.org/officeDocument/2006/relationships/image" Target="../media/image121.emf"/><Relationship Id="rId6" Type="http://schemas.openxmlformats.org/officeDocument/2006/relationships/image" Target="../media/image136.emf"/><Relationship Id="rId11" Type="http://schemas.openxmlformats.org/officeDocument/2006/relationships/image" Target="../media/image141.emf"/><Relationship Id="rId5" Type="http://schemas.openxmlformats.org/officeDocument/2006/relationships/image" Target="../media/image135.emf"/><Relationship Id="rId10" Type="http://schemas.openxmlformats.org/officeDocument/2006/relationships/image" Target="../media/image140.emf"/><Relationship Id="rId4" Type="http://schemas.openxmlformats.org/officeDocument/2006/relationships/image" Target="../media/image134.emf"/><Relationship Id="rId9" Type="http://schemas.openxmlformats.org/officeDocument/2006/relationships/image" Target="../media/image139.e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image" Target="../media/image143.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image" Target="../media/image145.emf"/><Relationship Id="rId5" Type="http://schemas.openxmlformats.org/officeDocument/2006/relationships/image" Target="../media/image149.emf"/><Relationship Id="rId4" Type="http://schemas.openxmlformats.org/officeDocument/2006/relationships/image" Target="../media/image148.e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image" Target="../media/image151.emf"/><Relationship Id="rId1" Type="http://schemas.openxmlformats.org/officeDocument/2006/relationships/image" Target="../media/image150.emf"/><Relationship Id="rId6" Type="http://schemas.openxmlformats.org/officeDocument/2006/relationships/image" Target="../media/image155.emf"/><Relationship Id="rId5" Type="http://schemas.openxmlformats.org/officeDocument/2006/relationships/image" Target="../media/image154.emf"/><Relationship Id="rId4" Type="http://schemas.openxmlformats.org/officeDocument/2006/relationships/image" Target="../media/image153.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image" Target="../media/image157.emf"/><Relationship Id="rId1" Type="http://schemas.openxmlformats.org/officeDocument/2006/relationships/image" Target="../media/image156.emf"/><Relationship Id="rId6" Type="http://schemas.openxmlformats.org/officeDocument/2006/relationships/image" Target="../media/image161.emf"/><Relationship Id="rId5" Type="http://schemas.openxmlformats.org/officeDocument/2006/relationships/image" Target="../media/image160.emf"/><Relationship Id="rId4" Type="http://schemas.openxmlformats.org/officeDocument/2006/relationships/image" Target="../media/image159.e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image" Target="../media/image163.emf"/><Relationship Id="rId1" Type="http://schemas.openxmlformats.org/officeDocument/2006/relationships/image" Target="../media/image162.emf"/><Relationship Id="rId6" Type="http://schemas.openxmlformats.org/officeDocument/2006/relationships/image" Target="../media/image167.emf"/><Relationship Id="rId5" Type="http://schemas.openxmlformats.org/officeDocument/2006/relationships/image" Target="../media/image166.emf"/><Relationship Id="rId4" Type="http://schemas.openxmlformats.org/officeDocument/2006/relationships/image" Target="../media/image165.e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image" Target="../media/image169.emf"/><Relationship Id="rId1" Type="http://schemas.openxmlformats.org/officeDocument/2006/relationships/image" Target="../media/image168.emf"/><Relationship Id="rId6" Type="http://schemas.openxmlformats.org/officeDocument/2006/relationships/image" Target="../media/image173.emf"/><Relationship Id="rId5" Type="http://schemas.openxmlformats.org/officeDocument/2006/relationships/image" Target="../media/image172.emf"/><Relationship Id="rId4" Type="http://schemas.openxmlformats.org/officeDocument/2006/relationships/image" Target="../media/image171.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image" Target="../media/image175.emf"/><Relationship Id="rId1" Type="http://schemas.openxmlformats.org/officeDocument/2006/relationships/image" Target="../media/image174.emf"/><Relationship Id="rId5" Type="http://schemas.openxmlformats.org/officeDocument/2006/relationships/image" Target="../media/image178.emf"/><Relationship Id="rId4" Type="http://schemas.openxmlformats.org/officeDocument/2006/relationships/image" Target="../media/image17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79.e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image" Target="../media/image182.emf"/><Relationship Id="rId1" Type="http://schemas.openxmlformats.org/officeDocument/2006/relationships/image" Target="../media/image181.emf"/><Relationship Id="rId4" Type="http://schemas.openxmlformats.org/officeDocument/2006/relationships/image" Target="../media/image184.e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86.emf"/><Relationship Id="rId1" Type="http://schemas.openxmlformats.org/officeDocument/2006/relationships/image" Target="../media/image185.emf"/><Relationship Id="rId5" Type="http://schemas.openxmlformats.org/officeDocument/2006/relationships/image" Target="../media/image189.emf"/><Relationship Id="rId4" Type="http://schemas.openxmlformats.org/officeDocument/2006/relationships/image" Target="../media/image188.e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92.emf"/><Relationship Id="rId7" Type="http://schemas.openxmlformats.org/officeDocument/2006/relationships/image" Target="../media/image195.emf"/><Relationship Id="rId2" Type="http://schemas.openxmlformats.org/officeDocument/2006/relationships/image" Target="../media/image191.emf"/><Relationship Id="rId1" Type="http://schemas.openxmlformats.org/officeDocument/2006/relationships/image" Target="../media/image190.emf"/><Relationship Id="rId6" Type="http://schemas.openxmlformats.org/officeDocument/2006/relationships/image" Target="../media/image194.emf"/><Relationship Id="rId5" Type="http://schemas.openxmlformats.org/officeDocument/2006/relationships/image" Target="../media/image189.emf"/><Relationship Id="rId4" Type="http://schemas.openxmlformats.org/officeDocument/2006/relationships/image" Target="../media/image193.e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197.emf"/><Relationship Id="rId1" Type="http://schemas.openxmlformats.org/officeDocument/2006/relationships/image" Target="../media/image196.e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image" Target="../media/image200.emf"/><Relationship Id="rId1" Type="http://schemas.openxmlformats.org/officeDocument/2006/relationships/image" Target="../media/image199.emf"/><Relationship Id="rId4" Type="http://schemas.openxmlformats.org/officeDocument/2006/relationships/image" Target="../media/image202.e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05.emf"/><Relationship Id="rId2" Type="http://schemas.openxmlformats.org/officeDocument/2006/relationships/image" Target="../media/image204.emf"/><Relationship Id="rId1" Type="http://schemas.openxmlformats.org/officeDocument/2006/relationships/image" Target="../media/image203.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08.emf"/><Relationship Id="rId2" Type="http://schemas.openxmlformats.org/officeDocument/2006/relationships/image" Target="../media/image207.emf"/><Relationship Id="rId1" Type="http://schemas.openxmlformats.org/officeDocument/2006/relationships/image" Target="../media/image206.emf"/><Relationship Id="rId5" Type="http://schemas.openxmlformats.org/officeDocument/2006/relationships/image" Target="../media/image210.emf"/><Relationship Id="rId4" Type="http://schemas.openxmlformats.org/officeDocument/2006/relationships/image" Target="../media/image209.e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213.emf"/><Relationship Id="rId7" Type="http://schemas.openxmlformats.org/officeDocument/2006/relationships/image" Target="../media/image217.emf"/><Relationship Id="rId2" Type="http://schemas.openxmlformats.org/officeDocument/2006/relationships/image" Target="../media/image212.emf"/><Relationship Id="rId1" Type="http://schemas.openxmlformats.org/officeDocument/2006/relationships/image" Target="../media/image211.emf"/><Relationship Id="rId6" Type="http://schemas.openxmlformats.org/officeDocument/2006/relationships/image" Target="../media/image216.emf"/><Relationship Id="rId5" Type="http://schemas.openxmlformats.org/officeDocument/2006/relationships/image" Target="../media/image215.emf"/><Relationship Id="rId4" Type="http://schemas.openxmlformats.org/officeDocument/2006/relationships/image" Target="../media/image214.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23.emf"/><Relationship Id="rId2" Type="http://schemas.openxmlformats.org/officeDocument/2006/relationships/image" Target="../media/image222.emf"/><Relationship Id="rId1" Type="http://schemas.openxmlformats.org/officeDocument/2006/relationships/image" Target="../media/image221.emf"/><Relationship Id="rId6" Type="http://schemas.openxmlformats.org/officeDocument/2006/relationships/image" Target="../media/image226.emf"/><Relationship Id="rId5" Type="http://schemas.openxmlformats.org/officeDocument/2006/relationships/image" Target="../media/image225.emf"/><Relationship Id="rId4" Type="http://schemas.openxmlformats.org/officeDocument/2006/relationships/image" Target="../media/image224.e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230.emf"/><Relationship Id="rId7" Type="http://schemas.openxmlformats.org/officeDocument/2006/relationships/image" Target="../media/image234.emf"/><Relationship Id="rId2" Type="http://schemas.openxmlformats.org/officeDocument/2006/relationships/image" Target="../media/image229.emf"/><Relationship Id="rId1" Type="http://schemas.openxmlformats.org/officeDocument/2006/relationships/image" Target="../media/image228.emf"/><Relationship Id="rId6" Type="http://schemas.openxmlformats.org/officeDocument/2006/relationships/image" Target="../media/image233.emf"/><Relationship Id="rId5" Type="http://schemas.openxmlformats.org/officeDocument/2006/relationships/image" Target="../media/image232.emf"/><Relationship Id="rId4" Type="http://schemas.openxmlformats.org/officeDocument/2006/relationships/image" Target="../media/image231.e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237.emf"/><Relationship Id="rId7" Type="http://schemas.openxmlformats.org/officeDocument/2006/relationships/image" Target="../media/image241.emf"/><Relationship Id="rId2" Type="http://schemas.openxmlformats.org/officeDocument/2006/relationships/image" Target="../media/image236.emf"/><Relationship Id="rId1" Type="http://schemas.openxmlformats.org/officeDocument/2006/relationships/image" Target="../media/image235.emf"/><Relationship Id="rId6" Type="http://schemas.openxmlformats.org/officeDocument/2006/relationships/image" Target="../media/image240.emf"/><Relationship Id="rId5" Type="http://schemas.openxmlformats.org/officeDocument/2006/relationships/image" Target="../media/image239.emf"/><Relationship Id="rId4" Type="http://schemas.openxmlformats.org/officeDocument/2006/relationships/image" Target="../media/image238.e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244.emf"/><Relationship Id="rId2" Type="http://schemas.openxmlformats.org/officeDocument/2006/relationships/image" Target="../media/image243.emf"/><Relationship Id="rId1" Type="http://schemas.openxmlformats.org/officeDocument/2006/relationships/image" Target="../media/image242.e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252.emf"/><Relationship Id="rId3" Type="http://schemas.openxmlformats.org/officeDocument/2006/relationships/image" Target="../media/image247.emf"/><Relationship Id="rId7" Type="http://schemas.openxmlformats.org/officeDocument/2006/relationships/image" Target="../media/image251.emf"/><Relationship Id="rId2" Type="http://schemas.openxmlformats.org/officeDocument/2006/relationships/image" Target="../media/image246.emf"/><Relationship Id="rId1" Type="http://schemas.openxmlformats.org/officeDocument/2006/relationships/image" Target="../media/image245.emf"/><Relationship Id="rId6" Type="http://schemas.openxmlformats.org/officeDocument/2006/relationships/image" Target="../media/image250.emf"/><Relationship Id="rId5" Type="http://schemas.openxmlformats.org/officeDocument/2006/relationships/image" Target="../media/image249.emf"/><Relationship Id="rId10" Type="http://schemas.openxmlformats.org/officeDocument/2006/relationships/image" Target="../media/image254.emf"/><Relationship Id="rId4" Type="http://schemas.openxmlformats.org/officeDocument/2006/relationships/image" Target="../media/image248.emf"/><Relationship Id="rId9" Type="http://schemas.openxmlformats.org/officeDocument/2006/relationships/image" Target="../media/image253.e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257.emf"/><Relationship Id="rId2" Type="http://schemas.openxmlformats.org/officeDocument/2006/relationships/image" Target="../media/image256.emf"/><Relationship Id="rId1" Type="http://schemas.openxmlformats.org/officeDocument/2006/relationships/image" Target="../media/image255.emf"/><Relationship Id="rId4" Type="http://schemas.openxmlformats.org/officeDocument/2006/relationships/image" Target="../media/image258.e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257.emf"/><Relationship Id="rId2" Type="http://schemas.openxmlformats.org/officeDocument/2006/relationships/image" Target="../media/image258.emf"/><Relationship Id="rId1" Type="http://schemas.openxmlformats.org/officeDocument/2006/relationships/image" Target="../media/image259.e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261.emf"/><Relationship Id="rId1" Type="http://schemas.openxmlformats.org/officeDocument/2006/relationships/image" Target="../media/image258.e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image" Target="../media/image262.png"/></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257.emf"/><Relationship Id="rId1" Type="http://schemas.openxmlformats.org/officeDocument/2006/relationships/image" Target="../media/image26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267.emf"/><Relationship Id="rId2" Type="http://schemas.openxmlformats.org/officeDocument/2006/relationships/image" Target="../media/image266.emf"/><Relationship Id="rId1" Type="http://schemas.openxmlformats.org/officeDocument/2006/relationships/image" Target="../media/image265.emf"/><Relationship Id="rId4" Type="http://schemas.openxmlformats.org/officeDocument/2006/relationships/image" Target="../media/image268.e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271.emf"/><Relationship Id="rId2" Type="http://schemas.openxmlformats.org/officeDocument/2006/relationships/image" Target="../media/image270.emf"/><Relationship Id="rId1" Type="http://schemas.openxmlformats.org/officeDocument/2006/relationships/image" Target="../media/image269.emf"/><Relationship Id="rId6" Type="http://schemas.openxmlformats.org/officeDocument/2006/relationships/image" Target="../media/image274.emf"/><Relationship Id="rId5" Type="http://schemas.openxmlformats.org/officeDocument/2006/relationships/image" Target="../media/image273.emf"/><Relationship Id="rId4" Type="http://schemas.openxmlformats.org/officeDocument/2006/relationships/image" Target="../media/image272.e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277.emf"/><Relationship Id="rId2" Type="http://schemas.openxmlformats.org/officeDocument/2006/relationships/image" Target="../media/image276.emf"/><Relationship Id="rId1" Type="http://schemas.openxmlformats.org/officeDocument/2006/relationships/image" Target="../media/image275.e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image" Target="../media/image279.emf"/><Relationship Id="rId1" Type="http://schemas.openxmlformats.org/officeDocument/2006/relationships/image" Target="../media/image278.emf"/><Relationship Id="rId4" Type="http://schemas.openxmlformats.org/officeDocument/2006/relationships/image" Target="../media/image281.e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284.emf"/><Relationship Id="rId2" Type="http://schemas.openxmlformats.org/officeDocument/2006/relationships/image" Target="../media/image283.emf"/><Relationship Id="rId1" Type="http://schemas.openxmlformats.org/officeDocument/2006/relationships/image" Target="../media/image282.emf"/><Relationship Id="rId6" Type="http://schemas.openxmlformats.org/officeDocument/2006/relationships/image" Target="../media/image287.emf"/><Relationship Id="rId5" Type="http://schemas.openxmlformats.org/officeDocument/2006/relationships/image" Target="../media/image286.emf"/><Relationship Id="rId4" Type="http://schemas.openxmlformats.org/officeDocument/2006/relationships/image" Target="../media/image285.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288.e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292.emf"/><Relationship Id="rId2" Type="http://schemas.openxmlformats.org/officeDocument/2006/relationships/image" Target="../media/image291.emf"/><Relationship Id="rId1" Type="http://schemas.openxmlformats.org/officeDocument/2006/relationships/image" Target="../media/image290.emf"/><Relationship Id="rId6" Type="http://schemas.openxmlformats.org/officeDocument/2006/relationships/image" Target="../media/image295.emf"/><Relationship Id="rId5" Type="http://schemas.openxmlformats.org/officeDocument/2006/relationships/image" Target="../media/image294.emf"/><Relationship Id="rId4" Type="http://schemas.openxmlformats.org/officeDocument/2006/relationships/image" Target="../media/image293.e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298.emf"/><Relationship Id="rId2" Type="http://schemas.openxmlformats.org/officeDocument/2006/relationships/image" Target="../media/image297.emf"/><Relationship Id="rId1" Type="http://schemas.openxmlformats.org/officeDocument/2006/relationships/image" Target="../media/image296.e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301.emf"/><Relationship Id="rId2" Type="http://schemas.openxmlformats.org/officeDocument/2006/relationships/image" Target="../media/image300.emf"/><Relationship Id="rId1" Type="http://schemas.openxmlformats.org/officeDocument/2006/relationships/image" Target="../media/image299.e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304.emf"/><Relationship Id="rId2" Type="http://schemas.openxmlformats.org/officeDocument/2006/relationships/image" Target="../media/image303.emf"/><Relationship Id="rId1" Type="http://schemas.openxmlformats.org/officeDocument/2006/relationships/image" Target="../media/image302.emf"/><Relationship Id="rId5" Type="http://schemas.openxmlformats.org/officeDocument/2006/relationships/image" Target="../media/image298.emf"/><Relationship Id="rId4" Type="http://schemas.openxmlformats.org/officeDocument/2006/relationships/image" Target="../media/image305.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308.emf"/><Relationship Id="rId2" Type="http://schemas.openxmlformats.org/officeDocument/2006/relationships/image" Target="../media/image307.emf"/><Relationship Id="rId1" Type="http://schemas.openxmlformats.org/officeDocument/2006/relationships/image" Target="../media/image306.emf"/><Relationship Id="rId4" Type="http://schemas.openxmlformats.org/officeDocument/2006/relationships/image" Target="../media/image309.emf"/></Relationships>
</file>

<file path=ppt/drawings/_rels/vmlDrawing81.vml.rels><?xml version="1.0" encoding="UTF-8" standalone="yes"?>
<Relationships xmlns="http://schemas.openxmlformats.org/package/2006/relationships"><Relationship Id="rId2" Type="http://schemas.openxmlformats.org/officeDocument/2006/relationships/image" Target="../media/image311.emf"/><Relationship Id="rId1" Type="http://schemas.openxmlformats.org/officeDocument/2006/relationships/image" Target="../media/image310.e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314.emf"/><Relationship Id="rId2" Type="http://schemas.openxmlformats.org/officeDocument/2006/relationships/image" Target="../media/image313.emf"/><Relationship Id="rId1" Type="http://schemas.openxmlformats.org/officeDocument/2006/relationships/image" Target="../media/image312.emf"/><Relationship Id="rId4" Type="http://schemas.openxmlformats.org/officeDocument/2006/relationships/image" Target="../media/image315.e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318.emf"/><Relationship Id="rId2" Type="http://schemas.openxmlformats.org/officeDocument/2006/relationships/image" Target="../media/image317.emf"/><Relationship Id="rId1" Type="http://schemas.openxmlformats.org/officeDocument/2006/relationships/image" Target="../media/image316.emf"/><Relationship Id="rId4" Type="http://schemas.openxmlformats.org/officeDocument/2006/relationships/image" Target="../media/image319.emf"/></Relationships>
</file>

<file path=ppt/drawings/_rels/vmlDrawing84.vml.rels><?xml version="1.0" encoding="UTF-8" standalone="yes"?>
<Relationships xmlns="http://schemas.openxmlformats.org/package/2006/relationships"><Relationship Id="rId8" Type="http://schemas.openxmlformats.org/officeDocument/2006/relationships/image" Target="../media/image327.emf"/><Relationship Id="rId3" Type="http://schemas.openxmlformats.org/officeDocument/2006/relationships/image" Target="../media/image322.emf"/><Relationship Id="rId7" Type="http://schemas.openxmlformats.org/officeDocument/2006/relationships/image" Target="../media/image326.emf"/><Relationship Id="rId12" Type="http://schemas.openxmlformats.org/officeDocument/2006/relationships/image" Target="../media/image331.emf"/><Relationship Id="rId2" Type="http://schemas.openxmlformats.org/officeDocument/2006/relationships/image" Target="../media/image321.emf"/><Relationship Id="rId1" Type="http://schemas.openxmlformats.org/officeDocument/2006/relationships/image" Target="../media/image320.emf"/><Relationship Id="rId6" Type="http://schemas.openxmlformats.org/officeDocument/2006/relationships/image" Target="../media/image325.emf"/><Relationship Id="rId11" Type="http://schemas.openxmlformats.org/officeDocument/2006/relationships/image" Target="../media/image330.emf"/><Relationship Id="rId5" Type="http://schemas.openxmlformats.org/officeDocument/2006/relationships/image" Target="../media/image324.emf"/><Relationship Id="rId10" Type="http://schemas.openxmlformats.org/officeDocument/2006/relationships/image" Target="../media/image329.emf"/><Relationship Id="rId4" Type="http://schemas.openxmlformats.org/officeDocument/2006/relationships/image" Target="../media/image323.emf"/><Relationship Id="rId9" Type="http://schemas.openxmlformats.org/officeDocument/2006/relationships/image" Target="../media/image328.e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334.emf"/><Relationship Id="rId2" Type="http://schemas.openxmlformats.org/officeDocument/2006/relationships/image" Target="../media/image333.emf"/><Relationship Id="rId1" Type="http://schemas.openxmlformats.org/officeDocument/2006/relationships/image" Target="../media/image332.emf"/><Relationship Id="rId4" Type="http://schemas.openxmlformats.org/officeDocument/2006/relationships/image" Target="../media/image335.e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338.emf"/><Relationship Id="rId2" Type="http://schemas.openxmlformats.org/officeDocument/2006/relationships/image" Target="../media/image337.emf"/><Relationship Id="rId1" Type="http://schemas.openxmlformats.org/officeDocument/2006/relationships/image" Target="../media/image336.emf"/><Relationship Id="rId6" Type="http://schemas.openxmlformats.org/officeDocument/2006/relationships/image" Target="../media/image341.emf"/><Relationship Id="rId5" Type="http://schemas.openxmlformats.org/officeDocument/2006/relationships/image" Target="../media/image340.emf"/><Relationship Id="rId4" Type="http://schemas.openxmlformats.org/officeDocument/2006/relationships/image" Target="../media/image339.emf"/></Relationships>
</file>

<file path=ppt/drawings/_rels/vmlDrawing87.vml.rels><?xml version="1.0" encoding="UTF-8" standalone="yes"?>
<Relationships xmlns="http://schemas.openxmlformats.org/package/2006/relationships"><Relationship Id="rId8" Type="http://schemas.openxmlformats.org/officeDocument/2006/relationships/image" Target="../media/image350.emf"/><Relationship Id="rId3" Type="http://schemas.openxmlformats.org/officeDocument/2006/relationships/image" Target="../media/image345.emf"/><Relationship Id="rId7" Type="http://schemas.openxmlformats.org/officeDocument/2006/relationships/image" Target="../media/image349.emf"/><Relationship Id="rId2" Type="http://schemas.openxmlformats.org/officeDocument/2006/relationships/image" Target="../media/image344.emf"/><Relationship Id="rId1" Type="http://schemas.openxmlformats.org/officeDocument/2006/relationships/image" Target="../media/image343.emf"/><Relationship Id="rId6" Type="http://schemas.openxmlformats.org/officeDocument/2006/relationships/image" Target="../media/image348.emf"/><Relationship Id="rId5" Type="http://schemas.openxmlformats.org/officeDocument/2006/relationships/image" Target="../media/image347.emf"/><Relationship Id="rId4" Type="http://schemas.openxmlformats.org/officeDocument/2006/relationships/image" Target="../media/image346.e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353.emf"/><Relationship Id="rId7" Type="http://schemas.openxmlformats.org/officeDocument/2006/relationships/image" Target="../media/image357.emf"/><Relationship Id="rId2" Type="http://schemas.openxmlformats.org/officeDocument/2006/relationships/image" Target="../media/image352.emf"/><Relationship Id="rId1" Type="http://schemas.openxmlformats.org/officeDocument/2006/relationships/image" Target="../media/image351.emf"/><Relationship Id="rId6" Type="http://schemas.openxmlformats.org/officeDocument/2006/relationships/image" Target="../media/image356.emf"/><Relationship Id="rId5" Type="http://schemas.openxmlformats.org/officeDocument/2006/relationships/image" Target="../media/image355.emf"/><Relationship Id="rId4" Type="http://schemas.openxmlformats.org/officeDocument/2006/relationships/image" Target="../media/image354.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358.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 Id="rId5" Type="http://schemas.openxmlformats.org/officeDocument/2006/relationships/image" Target="../media/image31.emf"/><Relationship Id="rId4" Type="http://schemas.openxmlformats.org/officeDocument/2006/relationships/image" Target="../media/image30.e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363.emf"/><Relationship Id="rId2" Type="http://schemas.openxmlformats.org/officeDocument/2006/relationships/image" Target="../media/image362.emf"/><Relationship Id="rId1" Type="http://schemas.openxmlformats.org/officeDocument/2006/relationships/image" Target="../media/image361.emf"/><Relationship Id="rId6" Type="http://schemas.openxmlformats.org/officeDocument/2006/relationships/image" Target="../media/image366.emf"/><Relationship Id="rId5" Type="http://schemas.openxmlformats.org/officeDocument/2006/relationships/image" Target="../media/image365.emf"/><Relationship Id="rId4" Type="http://schemas.openxmlformats.org/officeDocument/2006/relationships/image" Target="../media/image364.emf"/></Relationships>
</file>

<file path=ppt/drawings/_rels/vmlDrawing91.vml.rels><?xml version="1.0" encoding="UTF-8" standalone="yes"?>
<Relationships xmlns="http://schemas.openxmlformats.org/package/2006/relationships"><Relationship Id="rId3" Type="http://schemas.openxmlformats.org/officeDocument/2006/relationships/image" Target="../media/image369.emf"/><Relationship Id="rId2" Type="http://schemas.openxmlformats.org/officeDocument/2006/relationships/image" Target="../media/image368.emf"/><Relationship Id="rId1" Type="http://schemas.openxmlformats.org/officeDocument/2006/relationships/image" Target="../media/image367.emf"/><Relationship Id="rId6" Type="http://schemas.openxmlformats.org/officeDocument/2006/relationships/image" Target="../media/image372.emf"/><Relationship Id="rId5" Type="http://schemas.openxmlformats.org/officeDocument/2006/relationships/image" Target="../media/image371.emf"/><Relationship Id="rId4" Type="http://schemas.openxmlformats.org/officeDocument/2006/relationships/image" Target="../media/image370.e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375.emf"/><Relationship Id="rId2" Type="http://schemas.openxmlformats.org/officeDocument/2006/relationships/image" Target="../media/image374.emf"/><Relationship Id="rId1" Type="http://schemas.openxmlformats.org/officeDocument/2006/relationships/image" Target="../media/image373.emf"/><Relationship Id="rId4" Type="http://schemas.openxmlformats.org/officeDocument/2006/relationships/image" Target="../media/image376.e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379.emf"/><Relationship Id="rId2" Type="http://schemas.openxmlformats.org/officeDocument/2006/relationships/image" Target="../media/image378.emf"/><Relationship Id="rId1" Type="http://schemas.openxmlformats.org/officeDocument/2006/relationships/image" Target="../media/image377.emf"/><Relationship Id="rId4" Type="http://schemas.openxmlformats.org/officeDocument/2006/relationships/image" Target="../media/image380.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381.e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385.emf"/><Relationship Id="rId2" Type="http://schemas.openxmlformats.org/officeDocument/2006/relationships/image" Target="../media/image384.emf"/><Relationship Id="rId1" Type="http://schemas.openxmlformats.org/officeDocument/2006/relationships/image" Target="../media/image383.emf"/><Relationship Id="rId4" Type="http://schemas.openxmlformats.org/officeDocument/2006/relationships/image" Target="../media/image38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E0A2F179-187E-D64C-8707-51008A5789E3}"/>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b="0">
                <a:latin typeface="Times New Roman" charset="0"/>
                <a:ea typeface="宋体" charset="0"/>
                <a:cs typeface="宋体" charset="0"/>
              </a:defRPr>
            </a:lvl1pPr>
          </a:lstStyle>
          <a:p>
            <a:pPr>
              <a:defRPr/>
            </a:pPr>
            <a:r>
              <a:rPr lang="en-US" altLang="zh-CN"/>
              <a:t>East China University of Science and Technology</a:t>
            </a:r>
          </a:p>
        </p:txBody>
      </p:sp>
      <p:sp>
        <p:nvSpPr>
          <p:cNvPr id="118787" name="Rectangle 3">
            <a:extLst>
              <a:ext uri="{FF2B5EF4-FFF2-40B4-BE49-F238E27FC236}">
                <a16:creationId xmlns:a16="http://schemas.microsoft.com/office/drawing/2014/main" id="{A47AE044-B936-D144-9174-BFE703D070D2}"/>
              </a:ext>
            </a:extLst>
          </p:cNvPr>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b="0">
                <a:latin typeface="Times New Roman" charset="0"/>
                <a:ea typeface="宋体" charset="0"/>
                <a:cs typeface="宋体" charset="0"/>
              </a:defRPr>
            </a:lvl1pPr>
          </a:lstStyle>
          <a:p>
            <a:pPr>
              <a:defRPr/>
            </a:pPr>
            <a:endParaRPr lang="en-US" altLang="zh-CN"/>
          </a:p>
        </p:txBody>
      </p:sp>
      <p:sp>
        <p:nvSpPr>
          <p:cNvPr id="118788" name="Rectangle 4">
            <a:extLst>
              <a:ext uri="{FF2B5EF4-FFF2-40B4-BE49-F238E27FC236}">
                <a16:creationId xmlns:a16="http://schemas.microsoft.com/office/drawing/2014/main" id="{DFFB47D7-B965-9743-83D8-AD5E5ADE35AA}"/>
              </a:ext>
            </a:extLst>
          </p:cNvPr>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b="0">
                <a:latin typeface="Times New Roman" charset="0"/>
                <a:ea typeface="宋体" charset="0"/>
                <a:cs typeface="宋体" charset="0"/>
              </a:defRPr>
            </a:lvl1pPr>
          </a:lstStyle>
          <a:p>
            <a:pPr>
              <a:defRPr/>
            </a:pPr>
            <a:endParaRPr lang="en-US" altLang="zh-CN"/>
          </a:p>
        </p:txBody>
      </p:sp>
      <p:sp>
        <p:nvSpPr>
          <p:cNvPr id="118789" name="Rectangle 5">
            <a:extLst>
              <a:ext uri="{FF2B5EF4-FFF2-40B4-BE49-F238E27FC236}">
                <a16:creationId xmlns:a16="http://schemas.microsoft.com/office/drawing/2014/main" id="{3084C996-4797-624C-8384-94F4170E4421}"/>
              </a:ext>
            </a:extLst>
          </p:cNvPr>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b="0"/>
            </a:lvl1pPr>
          </a:lstStyle>
          <a:p>
            <a:pPr>
              <a:defRPr/>
            </a:pPr>
            <a:fld id="{4ED5CCF2-AB5D-A843-995E-558B80E95A33}"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9A26D1CE-80EF-4B43-BAED-2AFC7AAAB087}"/>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b="0">
                <a:latin typeface="Times New Roman" charset="0"/>
                <a:ea typeface="宋体" charset="0"/>
                <a:cs typeface="宋体" charset="0"/>
              </a:defRPr>
            </a:lvl1pPr>
          </a:lstStyle>
          <a:p>
            <a:pPr>
              <a:defRPr/>
            </a:pPr>
            <a:r>
              <a:rPr lang="en-US" altLang="zh-CN"/>
              <a:t>East China University of Science and Technology</a:t>
            </a:r>
          </a:p>
        </p:txBody>
      </p:sp>
      <p:sp>
        <p:nvSpPr>
          <p:cNvPr id="153603" name="Rectangle 3">
            <a:extLst>
              <a:ext uri="{FF2B5EF4-FFF2-40B4-BE49-F238E27FC236}">
                <a16:creationId xmlns:a16="http://schemas.microsoft.com/office/drawing/2014/main" id="{73D1EB32-4949-E94B-B6F5-A4B2C8BA27C5}"/>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b="0">
                <a:latin typeface="Times New Roman" charset="0"/>
                <a:ea typeface="宋体" charset="0"/>
                <a:cs typeface="宋体" charset="0"/>
              </a:defRPr>
            </a:lvl1pPr>
          </a:lstStyle>
          <a:p>
            <a:pPr>
              <a:defRPr/>
            </a:pPr>
            <a:endParaRPr lang="en-US" altLang="zh-CN"/>
          </a:p>
        </p:txBody>
      </p:sp>
      <p:sp>
        <p:nvSpPr>
          <p:cNvPr id="14340" name="Rectangle 4">
            <a:extLst>
              <a:ext uri="{FF2B5EF4-FFF2-40B4-BE49-F238E27FC236}">
                <a16:creationId xmlns:a16="http://schemas.microsoft.com/office/drawing/2014/main" id="{B65B42BC-5FFC-BD45-A661-C63EB21DE090}"/>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5" name="Rectangle 5">
            <a:extLst>
              <a:ext uri="{FF2B5EF4-FFF2-40B4-BE49-F238E27FC236}">
                <a16:creationId xmlns:a16="http://schemas.microsoft.com/office/drawing/2014/main" id="{9EA542FB-6FE3-9240-AED0-4A8C92EDBC27}"/>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endParaRPr lang="en-US" altLang="zh-CN" noProof="0"/>
          </a:p>
          <a:p>
            <a:pPr lvl="1"/>
            <a:r>
              <a:rPr lang="zh-CN" altLang="en-US" noProof="0"/>
              <a:t>第二级</a:t>
            </a:r>
            <a:endParaRPr lang="en-US" altLang="zh-CN" noProof="0"/>
          </a:p>
          <a:p>
            <a:pPr lvl="2"/>
            <a:r>
              <a:rPr lang="zh-CN" altLang="en-US" noProof="0"/>
              <a:t>第三级</a:t>
            </a:r>
            <a:endParaRPr lang="en-US" altLang="zh-CN" noProof="0"/>
          </a:p>
          <a:p>
            <a:pPr lvl="3"/>
            <a:r>
              <a:rPr lang="zh-CN" altLang="en-US" noProof="0"/>
              <a:t>第四级</a:t>
            </a:r>
            <a:endParaRPr lang="en-US" altLang="zh-CN" noProof="0"/>
          </a:p>
          <a:p>
            <a:pPr lvl="4"/>
            <a:r>
              <a:rPr lang="zh-CN" altLang="en-US" noProof="0"/>
              <a:t>第五级</a:t>
            </a:r>
            <a:endParaRPr lang="en-US" altLang="zh-CN" noProof="0"/>
          </a:p>
        </p:txBody>
      </p:sp>
      <p:sp>
        <p:nvSpPr>
          <p:cNvPr id="153606" name="Rectangle 6">
            <a:extLst>
              <a:ext uri="{FF2B5EF4-FFF2-40B4-BE49-F238E27FC236}">
                <a16:creationId xmlns:a16="http://schemas.microsoft.com/office/drawing/2014/main" id="{27F4B34B-BA5C-AF45-B933-1B89CD8EE4CD}"/>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b="0">
                <a:latin typeface="Times New Roman" charset="0"/>
                <a:ea typeface="宋体" charset="0"/>
                <a:cs typeface="宋体" charset="0"/>
              </a:defRPr>
            </a:lvl1pPr>
          </a:lstStyle>
          <a:p>
            <a:pPr>
              <a:defRPr/>
            </a:pPr>
            <a:endParaRPr lang="en-US" altLang="zh-CN"/>
          </a:p>
        </p:txBody>
      </p:sp>
      <p:sp>
        <p:nvSpPr>
          <p:cNvPr id="153607" name="Rectangle 7">
            <a:extLst>
              <a:ext uri="{FF2B5EF4-FFF2-40B4-BE49-F238E27FC236}">
                <a16:creationId xmlns:a16="http://schemas.microsoft.com/office/drawing/2014/main" id="{8F973F3B-A32A-C44A-AE4B-4127BBEF3351}"/>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b="0"/>
            </a:lvl1pPr>
          </a:lstStyle>
          <a:p>
            <a:pPr>
              <a:defRPr/>
            </a:pPr>
            <a:fld id="{4AD5A1B6-7771-8145-A1D3-E87696351B5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kumimoji="1" sz="1200" kern="1200">
        <a:solidFill>
          <a:schemeClr val="tx1"/>
        </a:solidFill>
        <a:latin typeface="Times New Roman" charset="0"/>
        <a:ea typeface="宋体" charset="0"/>
        <a:cs typeface="宋体" charset="0"/>
      </a:defRPr>
    </a:lvl1pPr>
    <a:lvl2pPr marL="457200" algn="l" rtl="0" eaLnBrk="0" fontAlgn="base" hangingPunct="0">
      <a:spcBef>
        <a:spcPct val="30000"/>
      </a:spcBef>
      <a:spcAft>
        <a:spcPct val="0"/>
      </a:spcAft>
      <a:defRPr kumimoji="1" sz="1200" kern="1200">
        <a:solidFill>
          <a:schemeClr val="tx1"/>
        </a:solidFill>
        <a:latin typeface="Times New Roman" charset="0"/>
        <a:ea typeface="宋体" charset="0"/>
        <a:cs typeface="宋体" charset="0"/>
      </a:defRPr>
    </a:lvl2pPr>
    <a:lvl3pPr marL="914400" algn="l" rtl="0" eaLnBrk="0" fontAlgn="base" hangingPunct="0">
      <a:spcBef>
        <a:spcPct val="30000"/>
      </a:spcBef>
      <a:spcAft>
        <a:spcPct val="0"/>
      </a:spcAft>
      <a:defRPr kumimoji="1" sz="1200" kern="1200">
        <a:solidFill>
          <a:schemeClr val="tx1"/>
        </a:solidFill>
        <a:latin typeface="Times New Roman" charset="0"/>
        <a:ea typeface="宋体" charset="0"/>
        <a:cs typeface="宋体" charset="0"/>
      </a:defRPr>
    </a:lvl3pPr>
    <a:lvl4pPr marL="1371600" algn="l" rtl="0" eaLnBrk="0" fontAlgn="base" hangingPunct="0">
      <a:spcBef>
        <a:spcPct val="30000"/>
      </a:spcBef>
      <a:spcAft>
        <a:spcPct val="0"/>
      </a:spcAft>
      <a:defRPr kumimoji="1" sz="1200" kern="1200">
        <a:solidFill>
          <a:schemeClr val="tx1"/>
        </a:solidFill>
        <a:latin typeface="Times New Roman" charset="0"/>
        <a:ea typeface="宋体" charset="0"/>
        <a:cs typeface="宋体" charset="0"/>
      </a:defRPr>
    </a:lvl4pPr>
    <a:lvl5pPr marL="1828800" algn="l" rtl="0" eaLnBrk="0" fontAlgn="base" hangingPunct="0">
      <a:spcBef>
        <a:spcPct val="30000"/>
      </a:spcBef>
      <a:spcAft>
        <a:spcPct val="0"/>
      </a:spcAft>
      <a:defRPr kumimoji="1" sz="1200" kern="1200">
        <a:solidFill>
          <a:schemeClr val="tx1"/>
        </a:solidFill>
        <a:latin typeface="Times New Roman" charset="0"/>
        <a:ea typeface="宋体" charset="0"/>
        <a:cs typeface="宋体"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a:extLst>
              <a:ext uri="{FF2B5EF4-FFF2-40B4-BE49-F238E27FC236}">
                <a16:creationId xmlns:a16="http://schemas.microsoft.com/office/drawing/2014/main" id="{70B65CF0-9A5B-404D-9248-A8E0C3533A5B}"/>
              </a:ext>
            </a:extLst>
          </p:cNvPr>
          <p:cNvSpPr>
            <a:spLocks noGrp="1" noRot="1" noChangeAspect="1" noChangeArrowheads="1" noTextEdit="1"/>
          </p:cNvSpPr>
          <p:nvPr>
            <p:ph type="sldImg"/>
          </p:nvPr>
        </p:nvSpPr>
        <p:spPr>
          <a:ln/>
        </p:spPr>
      </p:sp>
      <p:sp>
        <p:nvSpPr>
          <p:cNvPr id="168962" name="Notes Placeholder 2">
            <a:extLst>
              <a:ext uri="{FF2B5EF4-FFF2-40B4-BE49-F238E27FC236}">
                <a16:creationId xmlns:a16="http://schemas.microsoft.com/office/drawing/2014/main" id="{51FD1A7D-3537-DD49-A1A4-7D0E95ABD81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latin typeface="Times New Roman" panose="02020603050405020304" pitchFamily="18" charset="0"/>
              <a:ea typeface="宋体" panose="02010600030101010101" pitchFamily="2" charset="-122"/>
            </a:endParaRPr>
          </a:p>
        </p:txBody>
      </p:sp>
      <p:sp>
        <p:nvSpPr>
          <p:cNvPr id="168963" name="Header Placeholder 3">
            <a:extLst>
              <a:ext uri="{FF2B5EF4-FFF2-40B4-BE49-F238E27FC236}">
                <a16:creationId xmlns:a16="http://schemas.microsoft.com/office/drawing/2014/main" id="{984C50A7-C7B8-5346-98CC-6CB85D1DFB3D}"/>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1200" b="0"/>
              <a:t>East China University of Science and Technology</a:t>
            </a:r>
          </a:p>
        </p:txBody>
      </p:sp>
      <p:sp>
        <p:nvSpPr>
          <p:cNvPr id="168964" name="Slide Number Placeholder 4">
            <a:extLst>
              <a:ext uri="{FF2B5EF4-FFF2-40B4-BE49-F238E27FC236}">
                <a16:creationId xmlns:a16="http://schemas.microsoft.com/office/drawing/2014/main" id="{F3A65221-989F-434C-B429-B363D7AE8F8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fld id="{2E83F468-F937-C84C-B3AF-2118D955FE8C}" type="slidenum">
              <a:rPr lang="en-US" altLang="zh-CN" sz="1200" b="0" smtClean="0"/>
              <a:pPr/>
              <a:t>35</a:t>
            </a:fld>
            <a:endParaRPr lang="en-US" altLang="zh-CN" sz="1200" b="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61">
            <a:extLst>
              <a:ext uri="{FF2B5EF4-FFF2-40B4-BE49-F238E27FC236}">
                <a16:creationId xmlns:a16="http://schemas.microsoft.com/office/drawing/2014/main" id="{59B85026-C33D-924F-A9E7-8F822C70F3A5}"/>
              </a:ext>
            </a:extLst>
          </p:cNvPr>
          <p:cNvSpPr txBox="1">
            <a:spLocks noChangeArrowheads="1"/>
          </p:cNvSpPr>
          <p:nvPr userDrawn="1"/>
        </p:nvSpPr>
        <p:spPr bwMode="auto">
          <a:xfrm>
            <a:off x="8532813" y="6453188"/>
            <a:ext cx="1187450" cy="476250"/>
          </a:xfrm>
          <a:prstGeom prst="rect">
            <a:avLst/>
          </a:prstGeom>
          <a:noFill/>
          <a:ln>
            <a:noFill/>
          </a:ln>
          <a:effectLst/>
        </p:spPr>
        <p:txBody>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fld id="{855817AB-FABC-3348-A211-E2CF3DA51F2B}" type="slidenum">
              <a:rPr kumimoji="0" lang="en-US" altLang="zh-CN" sz="1800" b="0" smtClean="0">
                <a:latin typeface="Comic Sans MS" panose="030F0902030302020204" pitchFamily="66" charset="0"/>
              </a:rPr>
              <a:pPr eaLnBrk="1" hangingPunct="1">
                <a:defRPr/>
              </a:pPr>
              <a:t>‹#›</a:t>
            </a:fld>
            <a:endParaRPr kumimoji="0" lang="en-US" altLang="zh-CN" sz="1800" b="0">
              <a:latin typeface="Comic Sans MS" panose="030F0902030302020204" pitchFamily="66" charset="0"/>
            </a:endParaRPr>
          </a:p>
        </p:txBody>
      </p:sp>
      <p:sp>
        <p:nvSpPr>
          <p:cNvPr id="5" name="Rectangle 1065">
            <a:extLst>
              <a:ext uri="{FF2B5EF4-FFF2-40B4-BE49-F238E27FC236}">
                <a16:creationId xmlns:a16="http://schemas.microsoft.com/office/drawing/2014/main" id="{BA7CF43C-869F-0544-B526-1C77ED99CBF1}"/>
              </a:ext>
            </a:extLst>
          </p:cNvPr>
          <p:cNvSpPr>
            <a:spLocks noChangeArrowheads="1"/>
          </p:cNvSpPr>
          <p:nvPr userDrawn="1"/>
        </p:nvSpPr>
        <p:spPr bwMode="auto">
          <a:xfrm>
            <a:off x="-36513" y="36513"/>
            <a:ext cx="9078913" cy="338137"/>
          </a:xfrm>
          <a:prstGeom prst="rect">
            <a:avLst/>
          </a:prstGeom>
          <a:noFill/>
          <a:ln>
            <a:noFill/>
          </a:ln>
          <a:effectLst/>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1600" dirty="0">
                <a:solidFill>
                  <a:srgbClr val="666699"/>
                </a:solidFill>
                <a:latin typeface="Comic Sans MS" panose="030F0702030302020204" pitchFamily="66" charset="0"/>
                <a:ea typeface="方正姚体" panose="02010601030101010101" pitchFamily="2" charset="-122"/>
              </a:rPr>
              <a:t>East China University of Science and Technology                 《Structural</a:t>
            </a:r>
            <a:r>
              <a:rPr lang="zh-CN" altLang="en-US" sz="1600" dirty="0">
                <a:solidFill>
                  <a:srgbClr val="666699"/>
                </a:solidFill>
                <a:latin typeface="Comic Sans MS" panose="030F0702030302020204" pitchFamily="66" charset="0"/>
                <a:ea typeface="方正姚体" panose="02010601030101010101" pitchFamily="2" charset="-122"/>
              </a:rPr>
              <a:t> </a:t>
            </a:r>
            <a:r>
              <a:rPr lang="en-US" altLang="zh-CN" sz="1600" dirty="0">
                <a:solidFill>
                  <a:srgbClr val="666699"/>
                </a:solidFill>
                <a:latin typeface="Comic Sans MS" panose="030F0702030302020204" pitchFamily="66" charset="0"/>
                <a:ea typeface="方正姚体" panose="02010601030101010101" pitchFamily="2" charset="-122"/>
              </a:rPr>
              <a:t>Chemistry》</a:t>
            </a:r>
          </a:p>
        </p:txBody>
      </p:sp>
      <p:sp>
        <p:nvSpPr>
          <p:cNvPr id="2" name="Title 1"/>
          <p:cNvSpPr>
            <a:spLocks noGrp="1"/>
          </p:cNvSpPr>
          <p:nvPr>
            <p:ph type="ctrTitle"/>
          </p:nvPr>
        </p:nvSpPr>
        <p:spPr>
          <a:xfrm>
            <a:off x="685800" y="2130425"/>
            <a:ext cx="7772400" cy="1470025"/>
          </a:xfrm>
          <a:prstGeom prst="rect">
            <a:avLst/>
          </a:prstGeom>
        </p:spPr>
        <p:txBody>
          <a:bodyPr vert="horz"/>
          <a:lstStyle/>
          <a:p>
            <a:r>
              <a:rPr lang="en-US" altLang="zh-CN"/>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en-US"/>
          </a:p>
        </p:txBody>
      </p:sp>
    </p:spTree>
    <p:extLst>
      <p:ext uri="{BB962C8B-B14F-4D97-AF65-F5344CB8AC3E}">
        <p14:creationId xmlns:p14="http://schemas.microsoft.com/office/powerpoint/2010/main" val="1956575592"/>
      </p:ext>
    </p:extLst>
  </p:cSld>
  <p:clrMapOvr>
    <a:masterClrMapping/>
  </p:clrMapOvr>
  <p:transition>
    <p:pull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4" name="Rectangle 1061">
            <a:extLst>
              <a:ext uri="{FF2B5EF4-FFF2-40B4-BE49-F238E27FC236}">
                <a16:creationId xmlns:a16="http://schemas.microsoft.com/office/drawing/2014/main" id="{6FABCD73-7952-B641-8A44-DD706739859E}"/>
              </a:ext>
            </a:extLst>
          </p:cNvPr>
          <p:cNvSpPr txBox="1">
            <a:spLocks noChangeArrowheads="1"/>
          </p:cNvSpPr>
          <p:nvPr userDrawn="1"/>
        </p:nvSpPr>
        <p:spPr bwMode="auto">
          <a:xfrm>
            <a:off x="8532813" y="6453188"/>
            <a:ext cx="1187450" cy="476250"/>
          </a:xfrm>
          <a:prstGeom prst="rect">
            <a:avLst/>
          </a:prstGeom>
          <a:noFill/>
          <a:ln>
            <a:noFill/>
          </a:ln>
          <a:effectLst/>
        </p:spPr>
        <p:txBody>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fld id="{C329BF60-2231-A348-BE87-010BCF1CAB21}" type="slidenum">
              <a:rPr kumimoji="0" lang="en-US" altLang="zh-CN" sz="1800" b="0" smtClean="0">
                <a:latin typeface="Comic Sans MS" panose="030F0902030302020204" pitchFamily="66" charset="0"/>
              </a:rPr>
              <a:pPr eaLnBrk="1" hangingPunct="1">
                <a:defRPr/>
              </a:pPr>
              <a:t>‹#›</a:t>
            </a:fld>
            <a:endParaRPr kumimoji="0" lang="en-US" altLang="zh-CN" sz="1800" b="0">
              <a:latin typeface="Comic Sans MS" panose="030F0902030302020204" pitchFamily="66" charset="0"/>
            </a:endParaRPr>
          </a:p>
        </p:txBody>
      </p:sp>
      <p:sp>
        <p:nvSpPr>
          <p:cNvPr id="5" name="Rectangle 1065">
            <a:extLst>
              <a:ext uri="{FF2B5EF4-FFF2-40B4-BE49-F238E27FC236}">
                <a16:creationId xmlns:a16="http://schemas.microsoft.com/office/drawing/2014/main" id="{440E64D9-406F-6D4C-85C7-6E2BD0E3C398}"/>
              </a:ext>
            </a:extLst>
          </p:cNvPr>
          <p:cNvSpPr>
            <a:spLocks noChangeArrowheads="1"/>
          </p:cNvSpPr>
          <p:nvPr userDrawn="1"/>
        </p:nvSpPr>
        <p:spPr bwMode="auto">
          <a:xfrm>
            <a:off x="-36513" y="36513"/>
            <a:ext cx="9078913" cy="338137"/>
          </a:xfrm>
          <a:prstGeom prst="rect">
            <a:avLst/>
          </a:prstGeom>
          <a:noFill/>
          <a:ln>
            <a:noFill/>
          </a:ln>
          <a:effectLst/>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1600" dirty="0">
                <a:solidFill>
                  <a:srgbClr val="666699"/>
                </a:solidFill>
                <a:latin typeface="Comic Sans MS" panose="030F0702030302020204" pitchFamily="66" charset="0"/>
                <a:ea typeface="方正姚体" panose="02010601030101010101" pitchFamily="2" charset="-122"/>
              </a:rPr>
              <a:t>East China University of Science and Technology                 《Structural</a:t>
            </a:r>
            <a:r>
              <a:rPr lang="zh-CN" altLang="en-US" sz="1600" dirty="0">
                <a:solidFill>
                  <a:srgbClr val="666699"/>
                </a:solidFill>
                <a:latin typeface="Comic Sans MS" panose="030F0702030302020204" pitchFamily="66" charset="0"/>
                <a:ea typeface="方正姚体" panose="02010601030101010101" pitchFamily="2" charset="-122"/>
              </a:rPr>
              <a:t> </a:t>
            </a:r>
            <a:r>
              <a:rPr lang="en-US" altLang="zh-CN" sz="1600" dirty="0">
                <a:solidFill>
                  <a:srgbClr val="666699"/>
                </a:solidFill>
                <a:latin typeface="Comic Sans MS" panose="030F0702030302020204" pitchFamily="66" charset="0"/>
                <a:ea typeface="方正姚体" panose="02010601030101010101" pitchFamily="2" charset="-122"/>
              </a:rPr>
              <a:t>Chemistry》</a:t>
            </a:r>
          </a:p>
        </p:txBody>
      </p:sp>
      <p:sp>
        <p:nvSpPr>
          <p:cNvPr id="2" name="Title 1"/>
          <p:cNvSpPr>
            <a:spLocks noGrp="1"/>
          </p:cNvSpPr>
          <p:nvPr>
            <p:ph type="title"/>
          </p:nvPr>
        </p:nvSpPr>
        <p:spPr>
          <a:xfrm>
            <a:off x="457200" y="274638"/>
            <a:ext cx="8229600" cy="1143000"/>
          </a:xfrm>
          <a:prstGeom prst="rect">
            <a:avLst/>
          </a:prstGeom>
        </p:spPr>
        <p:txBody>
          <a:bodyPr vert="horz"/>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2938964620"/>
      </p:ext>
    </p:extLst>
  </p:cSld>
  <p:clrMapOvr>
    <a:masterClrMapping/>
  </p:clrMapOvr>
  <p:transition>
    <p:pull dir="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1061">
            <a:extLst>
              <a:ext uri="{FF2B5EF4-FFF2-40B4-BE49-F238E27FC236}">
                <a16:creationId xmlns:a16="http://schemas.microsoft.com/office/drawing/2014/main" id="{3F201661-6919-F046-8FDC-8506D2E25E7F}"/>
              </a:ext>
            </a:extLst>
          </p:cNvPr>
          <p:cNvSpPr txBox="1">
            <a:spLocks noChangeArrowheads="1"/>
          </p:cNvSpPr>
          <p:nvPr userDrawn="1"/>
        </p:nvSpPr>
        <p:spPr bwMode="auto">
          <a:xfrm>
            <a:off x="8532813" y="6453188"/>
            <a:ext cx="1187450" cy="476250"/>
          </a:xfrm>
          <a:prstGeom prst="rect">
            <a:avLst/>
          </a:prstGeom>
          <a:noFill/>
          <a:ln>
            <a:noFill/>
          </a:ln>
          <a:effectLst/>
        </p:spPr>
        <p:txBody>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fld id="{6D77408D-E641-334C-B8A5-F6513DAA4AA4}" type="slidenum">
              <a:rPr kumimoji="0" lang="en-US" altLang="zh-CN" sz="1800" b="0" smtClean="0">
                <a:latin typeface="Comic Sans MS" panose="030F0902030302020204" pitchFamily="66" charset="0"/>
              </a:rPr>
              <a:pPr eaLnBrk="1" hangingPunct="1">
                <a:defRPr/>
              </a:pPr>
              <a:t>‹#›</a:t>
            </a:fld>
            <a:endParaRPr kumimoji="0" lang="en-US" altLang="zh-CN" sz="1800" b="0">
              <a:latin typeface="Comic Sans MS" panose="030F0902030302020204" pitchFamily="66" charset="0"/>
            </a:endParaRPr>
          </a:p>
        </p:txBody>
      </p:sp>
      <p:sp>
        <p:nvSpPr>
          <p:cNvPr id="5" name="Rectangle 1065">
            <a:extLst>
              <a:ext uri="{FF2B5EF4-FFF2-40B4-BE49-F238E27FC236}">
                <a16:creationId xmlns:a16="http://schemas.microsoft.com/office/drawing/2014/main" id="{9DF9A4CA-0EB0-6140-8BD1-173054CDA113}"/>
              </a:ext>
            </a:extLst>
          </p:cNvPr>
          <p:cNvSpPr>
            <a:spLocks noChangeArrowheads="1"/>
          </p:cNvSpPr>
          <p:nvPr userDrawn="1"/>
        </p:nvSpPr>
        <p:spPr bwMode="auto">
          <a:xfrm>
            <a:off x="-36513" y="36513"/>
            <a:ext cx="9078913" cy="338137"/>
          </a:xfrm>
          <a:prstGeom prst="rect">
            <a:avLst/>
          </a:prstGeom>
          <a:noFill/>
          <a:ln>
            <a:noFill/>
          </a:ln>
          <a:effectLst/>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1600" dirty="0">
                <a:solidFill>
                  <a:srgbClr val="666699"/>
                </a:solidFill>
                <a:latin typeface="Comic Sans MS" panose="030F0702030302020204" pitchFamily="66" charset="0"/>
                <a:ea typeface="方正姚体" panose="02010601030101010101" pitchFamily="2" charset="-122"/>
              </a:rPr>
              <a:t>East China University of Science and Technology                 《Structural</a:t>
            </a:r>
            <a:r>
              <a:rPr lang="zh-CN" altLang="en-US" sz="1600" dirty="0">
                <a:solidFill>
                  <a:srgbClr val="666699"/>
                </a:solidFill>
                <a:latin typeface="Comic Sans MS" panose="030F0702030302020204" pitchFamily="66" charset="0"/>
                <a:ea typeface="方正姚体" panose="02010601030101010101" pitchFamily="2" charset="-122"/>
              </a:rPr>
              <a:t> </a:t>
            </a:r>
            <a:r>
              <a:rPr lang="en-US" altLang="zh-CN" sz="1600" dirty="0">
                <a:solidFill>
                  <a:srgbClr val="666699"/>
                </a:solidFill>
                <a:latin typeface="Comic Sans MS" panose="030F0702030302020204" pitchFamily="66" charset="0"/>
                <a:ea typeface="方正姚体" panose="02010601030101010101" pitchFamily="2" charset="-122"/>
              </a:rPr>
              <a:t>Chemistry》</a:t>
            </a:r>
          </a:p>
        </p:txBody>
      </p:sp>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3108531870"/>
      </p:ext>
    </p:extLst>
  </p:cSld>
  <p:clrMapOvr>
    <a:masterClrMapping/>
  </p:clrMapOvr>
  <p:transition>
    <p:pull dir="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Only" preserve="1">
  <p:cSld name="Content">
    <p:spTree>
      <p:nvGrpSpPr>
        <p:cNvPr id="1" name=""/>
        <p:cNvGrpSpPr/>
        <p:nvPr/>
      </p:nvGrpSpPr>
      <p:grpSpPr>
        <a:xfrm>
          <a:off x="0" y="0"/>
          <a:ext cx="0" cy="0"/>
          <a:chOff x="0" y="0"/>
          <a:chExt cx="0" cy="0"/>
        </a:xfrm>
      </p:grpSpPr>
      <p:sp>
        <p:nvSpPr>
          <p:cNvPr id="3" name="Rectangle 1061">
            <a:extLst>
              <a:ext uri="{FF2B5EF4-FFF2-40B4-BE49-F238E27FC236}">
                <a16:creationId xmlns:a16="http://schemas.microsoft.com/office/drawing/2014/main" id="{B880E483-4903-0848-9AC4-8FD52286F64B}"/>
              </a:ext>
            </a:extLst>
          </p:cNvPr>
          <p:cNvSpPr txBox="1">
            <a:spLocks noChangeArrowheads="1"/>
          </p:cNvSpPr>
          <p:nvPr userDrawn="1"/>
        </p:nvSpPr>
        <p:spPr bwMode="auto">
          <a:xfrm>
            <a:off x="8532813" y="6453188"/>
            <a:ext cx="1187450" cy="476250"/>
          </a:xfrm>
          <a:prstGeom prst="rect">
            <a:avLst/>
          </a:prstGeom>
          <a:noFill/>
          <a:ln>
            <a:noFill/>
          </a:ln>
          <a:effectLst/>
        </p:spPr>
        <p:txBody>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fld id="{FC918773-AF86-0646-A3B7-75A4B5CF0D65}" type="slidenum">
              <a:rPr kumimoji="0" lang="en-US" altLang="zh-CN" sz="1800" b="0" smtClean="0">
                <a:latin typeface="Comic Sans MS" panose="030F0902030302020204" pitchFamily="66" charset="0"/>
              </a:rPr>
              <a:pPr eaLnBrk="1" hangingPunct="1">
                <a:defRPr/>
              </a:pPr>
              <a:t>‹#›</a:t>
            </a:fld>
            <a:endParaRPr kumimoji="0" lang="en-US" altLang="zh-CN" sz="1800" b="0">
              <a:latin typeface="Comic Sans MS" panose="030F0902030302020204" pitchFamily="66" charset="0"/>
            </a:endParaRPr>
          </a:p>
        </p:txBody>
      </p:sp>
      <p:sp>
        <p:nvSpPr>
          <p:cNvPr id="4" name="Rectangle 1065">
            <a:extLst>
              <a:ext uri="{FF2B5EF4-FFF2-40B4-BE49-F238E27FC236}">
                <a16:creationId xmlns:a16="http://schemas.microsoft.com/office/drawing/2014/main" id="{D987190E-1AB1-364E-BBC5-C5C60EBD9B72}"/>
              </a:ext>
            </a:extLst>
          </p:cNvPr>
          <p:cNvSpPr>
            <a:spLocks noChangeArrowheads="1"/>
          </p:cNvSpPr>
          <p:nvPr userDrawn="1"/>
        </p:nvSpPr>
        <p:spPr bwMode="auto">
          <a:xfrm>
            <a:off x="-36513" y="36513"/>
            <a:ext cx="9078913" cy="338137"/>
          </a:xfrm>
          <a:prstGeom prst="rect">
            <a:avLst/>
          </a:prstGeom>
          <a:noFill/>
          <a:ln>
            <a:noFill/>
          </a:ln>
          <a:effectLst/>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1600" dirty="0">
                <a:solidFill>
                  <a:srgbClr val="666699"/>
                </a:solidFill>
                <a:latin typeface="Comic Sans MS" panose="030F0702030302020204" pitchFamily="66" charset="0"/>
                <a:ea typeface="方正姚体" panose="02010601030101010101" pitchFamily="2" charset="-122"/>
              </a:rPr>
              <a:t>East China University of Science and Technology                 《Structural</a:t>
            </a:r>
            <a:r>
              <a:rPr lang="zh-CN" altLang="en-US" sz="1600" dirty="0">
                <a:solidFill>
                  <a:srgbClr val="666699"/>
                </a:solidFill>
                <a:latin typeface="Comic Sans MS" panose="030F0702030302020204" pitchFamily="66" charset="0"/>
                <a:ea typeface="方正姚体" panose="02010601030101010101" pitchFamily="2" charset="-122"/>
              </a:rPr>
              <a:t> </a:t>
            </a:r>
            <a:r>
              <a:rPr lang="en-US" altLang="zh-CN" sz="1600" dirty="0">
                <a:solidFill>
                  <a:srgbClr val="666699"/>
                </a:solidFill>
                <a:latin typeface="Comic Sans MS" panose="030F0702030302020204" pitchFamily="66" charset="0"/>
                <a:ea typeface="方正姚体" panose="02010601030101010101" pitchFamily="2" charset="-122"/>
              </a:rPr>
              <a:t>Chemistry》</a:t>
            </a:r>
          </a:p>
        </p:txBody>
      </p:sp>
      <p:sp>
        <p:nvSpPr>
          <p:cNvPr id="2" name="Content Placeholder 1"/>
          <p:cNvSpPr>
            <a:spLocks noGrp="1"/>
          </p:cNvSpPr>
          <p:nvPr>
            <p:ph/>
          </p:nvPr>
        </p:nvSpPr>
        <p:spPr>
          <a:xfrm>
            <a:off x="457200" y="274638"/>
            <a:ext cx="8229600" cy="5851525"/>
          </a:xfrm>
          <a:prstGeom prst="rect">
            <a:avLst/>
          </a:prstGeom>
        </p:spPr>
        <p:txBody>
          <a:bodyPr vert="horz"/>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2332286987"/>
      </p:ext>
    </p:extLst>
  </p:cSld>
  <p:clrMapOvr>
    <a:masterClrMapping/>
  </p:clrMapOvr>
  <p:transition>
    <p:pull dir="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597282289"/>
      </p:ext>
    </p:extLst>
  </p:cSld>
  <p:clrMapOvr>
    <a:masterClrMapping/>
  </p:clrMapOvr>
  <p:transition>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Rectangle 1061">
            <a:extLst>
              <a:ext uri="{FF2B5EF4-FFF2-40B4-BE49-F238E27FC236}">
                <a16:creationId xmlns:a16="http://schemas.microsoft.com/office/drawing/2014/main" id="{18E85C92-F8B1-6B4C-83B8-C7B0A0DCEE1B}"/>
              </a:ext>
            </a:extLst>
          </p:cNvPr>
          <p:cNvSpPr txBox="1">
            <a:spLocks noChangeArrowheads="1"/>
          </p:cNvSpPr>
          <p:nvPr userDrawn="1"/>
        </p:nvSpPr>
        <p:spPr bwMode="auto">
          <a:xfrm>
            <a:off x="8532813" y="6453188"/>
            <a:ext cx="1187450" cy="476250"/>
          </a:xfrm>
          <a:prstGeom prst="rect">
            <a:avLst/>
          </a:prstGeom>
          <a:noFill/>
          <a:ln>
            <a:noFill/>
          </a:ln>
          <a:effectLst/>
        </p:spPr>
        <p:txBody>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fld id="{0F90B3DE-F3CC-2849-B22B-CF95D2EC719E}" type="slidenum">
              <a:rPr kumimoji="0" lang="en-US" altLang="zh-CN" sz="1800" b="0" smtClean="0">
                <a:latin typeface="Comic Sans MS" panose="030F0902030302020204" pitchFamily="66" charset="0"/>
              </a:rPr>
              <a:pPr eaLnBrk="1" hangingPunct="1">
                <a:defRPr/>
              </a:pPr>
              <a:t>‹#›</a:t>
            </a:fld>
            <a:endParaRPr kumimoji="0" lang="en-US" altLang="zh-CN" sz="1800" b="0">
              <a:latin typeface="Comic Sans MS" panose="030F0902030302020204" pitchFamily="66" charset="0"/>
            </a:endParaRPr>
          </a:p>
        </p:txBody>
      </p:sp>
      <p:sp>
        <p:nvSpPr>
          <p:cNvPr id="5" name="Rectangle 1065">
            <a:extLst>
              <a:ext uri="{FF2B5EF4-FFF2-40B4-BE49-F238E27FC236}">
                <a16:creationId xmlns:a16="http://schemas.microsoft.com/office/drawing/2014/main" id="{2D6E23EE-B639-924D-8511-FD9E37EEDF52}"/>
              </a:ext>
            </a:extLst>
          </p:cNvPr>
          <p:cNvSpPr>
            <a:spLocks noChangeArrowheads="1"/>
          </p:cNvSpPr>
          <p:nvPr userDrawn="1"/>
        </p:nvSpPr>
        <p:spPr bwMode="auto">
          <a:xfrm>
            <a:off x="-36513" y="36513"/>
            <a:ext cx="9078913" cy="338137"/>
          </a:xfrm>
          <a:prstGeom prst="rect">
            <a:avLst/>
          </a:prstGeom>
          <a:noFill/>
          <a:ln>
            <a:noFill/>
          </a:ln>
          <a:effectLst/>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1600" dirty="0">
                <a:solidFill>
                  <a:srgbClr val="666699"/>
                </a:solidFill>
                <a:latin typeface="Comic Sans MS" panose="030F0702030302020204" pitchFamily="66" charset="0"/>
                <a:ea typeface="方正姚体" panose="02010601030101010101" pitchFamily="2" charset="-122"/>
              </a:rPr>
              <a:t>East China University of Science and Technology                 《Structural</a:t>
            </a:r>
            <a:r>
              <a:rPr lang="zh-CN" altLang="en-US" sz="1600" dirty="0">
                <a:solidFill>
                  <a:srgbClr val="666699"/>
                </a:solidFill>
                <a:latin typeface="Comic Sans MS" panose="030F0702030302020204" pitchFamily="66" charset="0"/>
                <a:ea typeface="方正姚体" panose="02010601030101010101" pitchFamily="2" charset="-122"/>
              </a:rPr>
              <a:t> </a:t>
            </a:r>
            <a:r>
              <a:rPr lang="en-US" altLang="zh-CN" sz="1600" dirty="0">
                <a:solidFill>
                  <a:srgbClr val="666699"/>
                </a:solidFill>
                <a:latin typeface="Comic Sans MS" panose="030F0702030302020204" pitchFamily="66" charset="0"/>
                <a:ea typeface="方正姚体" panose="02010601030101010101" pitchFamily="2" charset="-122"/>
              </a:rPr>
              <a:t>Chemistry》</a:t>
            </a:r>
          </a:p>
        </p:txBody>
      </p:sp>
      <p:sp>
        <p:nvSpPr>
          <p:cNvPr id="2" name="Title 1"/>
          <p:cNvSpPr>
            <a:spLocks noGrp="1"/>
          </p:cNvSpPr>
          <p:nvPr>
            <p:ph type="title"/>
          </p:nvPr>
        </p:nvSpPr>
        <p:spPr>
          <a:xfrm>
            <a:off x="457200" y="274638"/>
            <a:ext cx="8229600" cy="1143000"/>
          </a:xfrm>
          <a:prstGeom prst="rect">
            <a:avLst/>
          </a:prstGeom>
        </p:spPr>
        <p:txBody>
          <a:bodyPr vert="horz"/>
          <a:lstStyle/>
          <a:p>
            <a:r>
              <a:rPr lang="en-US" altLang="zh-CN"/>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1286063744"/>
      </p:ext>
    </p:extLst>
  </p:cSld>
  <p:clrMapOvr>
    <a:masterClrMapping/>
  </p:clrMapOvr>
  <p:transition>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1061">
            <a:extLst>
              <a:ext uri="{FF2B5EF4-FFF2-40B4-BE49-F238E27FC236}">
                <a16:creationId xmlns:a16="http://schemas.microsoft.com/office/drawing/2014/main" id="{1E6288AD-D849-8943-9626-37572907A23E}"/>
              </a:ext>
            </a:extLst>
          </p:cNvPr>
          <p:cNvSpPr txBox="1">
            <a:spLocks noChangeArrowheads="1"/>
          </p:cNvSpPr>
          <p:nvPr userDrawn="1"/>
        </p:nvSpPr>
        <p:spPr bwMode="auto">
          <a:xfrm>
            <a:off x="8532813" y="6453188"/>
            <a:ext cx="1187450" cy="476250"/>
          </a:xfrm>
          <a:prstGeom prst="rect">
            <a:avLst/>
          </a:prstGeom>
          <a:noFill/>
          <a:ln>
            <a:noFill/>
          </a:ln>
          <a:effectLst/>
        </p:spPr>
        <p:txBody>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fld id="{BEC99481-1999-3747-879E-AF87A9CC208C}" type="slidenum">
              <a:rPr kumimoji="0" lang="en-US" altLang="zh-CN" sz="1800" b="0" smtClean="0">
                <a:latin typeface="Comic Sans MS" panose="030F0902030302020204" pitchFamily="66" charset="0"/>
              </a:rPr>
              <a:pPr eaLnBrk="1" hangingPunct="1">
                <a:defRPr/>
              </a:pPr>
              <a:t>‹#›</a:t>
            </a:fld>
            <a:endParaRPr kumimoji="0" lang="en-US" altLang="zh-CN" sz="1800" b="0">
              <a:latin typeface="Comic Sans MS" panose="030F0902030302020204" pitchFamily="66" charset="0"/>
            </a:endParaRPr>
          </a:p>
        </p:txBody>
      </p:sp>
      <p:sp>
        <p:nvSpPr>
          <p:cNvPr id="5" name="Rectangle 1065">
            <a:extLst>
              <a:ext uri="{FF2B5EF4-FFF2-40B4-BE49-F238E27FC236}">
                <a16:creationId xmlns:a16="http://schemas.microsoft.com/office/drawing/2014/main" id="{161589D7-C0F6-D548-8317-884FCE1DBBA8}"/>
              </a:ext>
            </a:extLst>
          </p:cNvPr>
          <p:cNvSpPr>
            <a:spLocks noChangeArrowheads="1"/>
          </p:cNvSpPr>
          <p:nvPr userDrawn="1"/>
        </p:nvSpPr>
        <p:spPr bwMode="auto">
          <a:xfrm>
            <a:off x="-36513" y="36513"/>
            <a:ext cx="9078913" cy="338137"/>
          </a:xfrm>
          <a:prstGeom prst="rect">
            <a:avLst/>
          </a:prstGeom>
          <a:noFill/>
          <a:ln>
            <a:noFill/>
          </a:ln>
          <a:effectLst/>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1600" dirty="0">
                <a:solidFill>
                  <a:srgbClr val="666699"/>
                </a:solidFill>
                <a:latin typeface="Comic Sans MS" panose="030F0702030302020204" pitchFamily="66" charset="0"/>
                <a:ea typeface="方正姚体" panose="02010601030101010101" pitchFamily="2" charset="-122"/>
              </a:rPr>
              <a:t>East China University of Science and Technology                 《Structural</a:t>
            </a:r>
            <a:r>
              <a:rPr lang="zh-CN" altLang="en-US" sz="1600" dirty="0">
                <a:solidFill>
                  <a:srgbClr val="666699"/>
                </a:solidFill>
                <a:latin typeface="Comic Sans MS" panose="030F0702030302020204" pitchFamily="66" charset="0"/>
                <a:ea typeface="方正姚体" panose="02010601030101010101" pitchFamily="2" charset="-122"/>
              </a:rPr>
              <a:t> </a:t>
            </a:r>
            <a:r>
              <a:rPr lang="en-US" altLang="zh-CN" sz="1600" dirty="0">
                <a:solidFill>
                  <a:srgbClr val="666699"/>
                </a:solidFill>
                <a:latin typeface="Comic Sans MS" panose="030F0702030302020204" pitchFamily="66" charset="0"/>
                <a:ea typeface="方正姚体" panose="02010601030101010101" pitchFamily="2" charset="-122"/>
              </a:rPr>
              <a:t>Chemistry》</a:t>
            </a:r>
          </a:p>
        </p:txBody>
      </p:sp>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extLst>
      <p:ext uri="{BB962C8B-B14F-4D97-AF65-F5344CB8AC3E}">
        <p14:creationId xmlns:p14="http://schemas.microsoft.com/office/powerpoint/2010/main" val="1475569827"/>
      </p:ext>
    </p:extLst>
  </p:cSld>
  <p:clrMapOvr>
    <a:masterClrMapping/>
  </p:clrMapOvr>
  <p:transition>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Rectangle 1061">
            <a:extLst>
              <a:ext uri="{FF2B5EF4-FFF2-40B4-BE49-F238E27FC236}">
                <a16:creationId xmlns:a16="http://schemas.microsoft.com/office/drawing/2014/main" id="{90CDA2FE-9945-3045-8FC7-0869E0D959FA}"/>
              </a:ext>
            </a:extLst>
          </p:cNvPr>
          <p:cNvSpPr txBox="1">
            <a:spLocks noChangeArrowheads="1"/>
          </p:cNvSpPr>
          <p:nvPr userDrawn="1"/>
        </p:nvSpPr>
        <p:spPr bwMode="auto">
          <a:xfrm>
            <a:off x="8532813" y="6453188"/>
            <a:ext cx="1187450" cy="476250"/>
          </a:xfrm>
          <a:prstGeom prst="rect">
            <a:avLst/>
          </a:prstGeom>
          <a:noFill/>
          <a:ln>
            <a:noFill/>
          </a:ln>
          <a:effectLst/>
        </p:spPr>
        <p:txBody>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fld id="{7EC749EF-C37B-ED43-8D81-814ADE774A99}" type="slidenum">
              <a:rPr kumimoji="0" lang="en-US" altLang="zh-CN" sz="1800" b="0" smtClean="0">
                <a:latin typeface="Comic Sans MS" panose="030F0902030302020204" pitchFamily="66" charset="0"/>
              </a:rPr>
              <a:pPr eaLnBrk="1" hangingPunct="1">
                <a:defRPr/>
              </a:pPr>
              <a:t>‹#›</a:t>
            </a:fld>
            <a:endParaRPr kumimoji="0" lang="en-US" altLang="zh-CN" sz="1800" b="0">
              <a:latin typeface="Comic Sans MS" panose="030F0902030302020204" pitchFamily="66" charset="0"/>
            </a:endParaRPr>
          </a:p>
        </p:txBody>
      </p:sp>
      <p:sp>
        <p:nvSpPr>
          <p:cNvPr id="6" name="Rectangle 1065">
            <a:extLst>
              <a:ext uri="{FF2B5EF4-FFF2-40B4-BE49-F238E27FC236}">
                <a16:creationId xmlns:a16="http://schemas.microsoft.com/office/drawing/2014/main" id="{782EAF40-4F7B-4D4C-B097-AD7BCE6F20E1}"/>
              </a:ext>
            </a:extLst>
          </p:cNvPr>
          <p:cNvSpPr>
            <a:spLocks noChangeArrowheads="1"/>
          </p:cNvSpPr>
          <p:nvPr userDrawn="1"/>
        </p:nvSpPr>
        <p:spPr bwMode="auto">
          <a:xfrm>
            <a:off x="-36513" y="36513"/>
            <a:ext cx="9078913" cy="338137"/>
          </a:xfrm>
          <a:prstGeom prst="rect">
            <a:avLst/>
          </a:prstGeom>
          <a:noFill/>
          <a:ln>
            <a:noFill/>
          </a:ln>
          <a:effectLst/>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1600" dirty="0">
                <a:solidFill>
                  <a:srgbClr val="666699"/>
                </a:solidFill>
                <a:latin typeface="Comic Sans MS" panose="030F0702030302020204" pitchFamily="66" charset="0"/>
                <a:ea typeface="方正姚体" panose="02010601030101010101" pitchFamily="2" charset="-122"/>
              </a:rPr>
              <a:t>East China University of Science and Technology                 《Structural</a:t>
            </a:r>
            <a:r>
              <a:rPr lang="zh-CN" altLang="en-US" sz="1600" dirty="0">
                <a:solidFill>
                  <a:srgbClr val="666699"/>
                </a:solidFill>
                <a:latin typeface="Comic Sans MS" panose="030F0702030302020204" pitchFamily="66" charset="0"/>
                <a:ea typeface="方正姚体" panose="02010601030101010101" pitchFamily="2" charset="-122"/>
              </a:rPr>
              <a:t> </a:t>
            </a:r>
            <a:r>
              <a:rPr lang="en-US" altLang="zh-CN" sz="1600" dirty="0">
                <a:solidFill>
                  <a:srgbClr val="666699"/>
                </a:solidFill>
                <a:latin typeface="Comic Sans MS" panose="030F0702030302020204" pitchFamily="66" charset="0"/>
                <a:ea typeface="方正姚体" panose="02010601030101010101" pitchFamily="2" charset="-122"/>
              </a:rPr>
              <a:t>Chemistry》</a:t>
            </a:r>
          </a:p>
        </p:txBody>
      </p:sp>
      <p:sp>
        <p:nvSpPr>
          <p:cNvPr id="2" name="Title 1"/>
          <p:cNvSpPr>
            <a:spLocks noGrp="1"/>
          </p:cNvSpPr>
          <p:nvPr>
            <p:ph type="title"/>
          </p:nvPr>
        </p:nvSpPr>
        <p:spPr>
          <a:xfrm>
            <a:off x="457200" y="274638"/>
            <a:ext cx="8229600" cy="1143000"/>
          </a:xfrm>
          <a:prstGeom prst="rect">
            <a:avLst/>
          </a:prstGeom>
        </p:spPr>
        <p:txBody>
          <a:bodyPr vert="horz"/>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1788782775"/>
      </p:ext>
    </p:extLst>
  </p:cSld>
  <p:clrMapOvr>
    <a:masterClrMapping/>
  </p:clrMapOvr>
  <p:transition>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Rectangle 1061">
            <a:extLst>
              <a:ext uri="{FF2B5EF4-FFF2-40B4-BE49-F238E27FC236}">
                <a16:creationId xmlns:a16="http://schemas.microsoft.com/office/drawing/2014/main" id="{60382129-ADAC-2845-9FD7-0FF241B6345D}"/>
              </a:ext>
            </a:extLst>
          </p:cNvPr>
          <p:cNvSpPr txBox="1">
            <a:spLocks noChangeArrowheads="1"/>
          </p:cNvSpPr>
          <p:nvPr userDrawn="1"/>
        </p:nvSpPr>
        <p:spPr bwMode="auto">
          <a:xfrm>
            <a:off x="8532813" y="6453188"/>
            <a:ext cx="1187450" cy="476250"/>
          </a:xfrm>
          <a:prstGeom prst="rect">
            <a:avLst/>
          </a:prstGeom>
          <a:noFill/>
          <a:ln>
            <a:noFill/>
          </a:ln>
          <a:effectLst/>
        </p:spPr>
        <p:txBody>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fld id="{4AC3A482-CAA5-FC48-84B5-D590AB8580F7}" type="slidenum">
              <a:rPr kumimoji="0" lang="en-US" altLang="zh-CN" sz="1800" b="0" smtClean="0">
                <a:latin typeface="Comic Sans MS" panose="030F0902030302020204" pitchFamily="66" charset="0"/>
              </a:rPr>
              <a:pPr eaLnBrk="1" hangingPunct="1">
                <a:defRPr/>
              </a:pPr>
              <a:t>‹#›</a:t>
            </a:fld>
            <a:endParaRPr kumimoji="0" lang="en-US" altLang="zh-CN" sz="1800" b="0">
              <a:latin typeface="Comic Sans MS" panose="030F0902030302020204" pitchFamily="66" charset="0"/>
            </a:endParaRPr>
          </a:p>
        </p:txBody>
      </p:sp>
      <p:sp>
        <p:nvSpPr>
          <p:cNvPr id="8" name="Rectangle 1065">
            <a:extLst>
              <a:ext uri="{FF2B5EF4-FFF2-40B4-BE49-F238E27FC236}">
                <a16:creationId xmlns:a16="http://schemas.microsoft.com/office/drawing/2014/main" id="{C88A0B7E-C01B-F64F-A191-5E48E7BEC505}"/>
              </a:ext>
            </a:extLst>
          </p:cNvPr>
          <p:cNvSpPr>
            <a:spLocks noChangeArrowheads="1"/>
          </p:cNvSpPr>
          <p:nvPr userDrawn="1"/>
        </p:nvSpPr>
        <p:spPr bwMode="auto">
          <a:xfrm>
            <a:off x="-36513" y="36513"/>
            <a:ext cx="9078913" cy="338137"/>
          </a:xfrm>
          <a:prstGeom prst="rect">
            <a:avLst/>
          </a:prstGeom>
          <a:noFill/>
          <a:ln>
            <a:noFill/>
          </a:ln>
          <a:effectLst/>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1600" dirty="0">
                <a:solidFill>
                  <a:srgbClr val="666699"/>
                </a:solidFill>
                <a:latin typeface="Comic Sans MS" panose="030F0702030302020204" pitchFamily="66" charset="0"/>
                <a:ea typeface="方正姚体" panose="02010601030101010101" pitchFamily="2" charset="-122"/>
              </a:rPr>
              <a:t>East China University of Science and Technology                 《Structural</a:t>
            </a:r>
            <a:r>
              <a:rPr lang="zh-CN" altLang="en-US" sz="1600" dirty="0">
                <a:solidFill>
                  <a:srgbClr val="666699"/>
                </a:solidFill>
                <a:latin typeface="Comic Sans MS" panose="030F0702030302020204" pitchFamily="66" charset="0"/>
                <a:ea typeface="方正姚体" panose="02010601030101010101" pitchFamily="2" charset="-122"/>
              </a:rPr>
              <a:t> </a:t>
            </a:r>
            <a:r>
              <a:rPr lang="en-US" altLang="zh-CN" sz="1600" dirty="0">
                <a:solidFill>
                  <a:srgbClr val="666699"/>
                </a:solidFill>
                <a:latin typeface="Comic Sans MS" panose="030F0702030302020204" pitchFamily="66" charset="0"/>
                <a:ea typeface="方正姚体" panose="02010601030101010101" pitchFamily="2" charset="-122"/>
              </a:rPr>
              <a:t>Chemistry》</a:t>
            </a:r>
          </a:p>
        </p:txBody>
      </p:sp>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1669724676"/>
      </p:ext>
    </p:extLst>
  </p:cSld>
  <p:clrMapOvr>
    <a:masterClrMapping/>
  </p:clrMapOvr>
  <p:transition>
    <p:pull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Rectangle 1061">
            <a:extLst>
              <a:ext uri="{FF2B5EF4-FFF2-40B4-BE49-F238E27FC236}">
                <a16:creationId xmlns:a16="http://schemas.microsoft.com/office/drawing/2014/main" id="{BCFB6B30-C108-C946-8D85-F771FE4706EF}"/>
              </a:ext>
            </a:extLst>
          </p:cNvPr>
          <p:cNvSpPr txBox="1">
            <a:spLocks noChangeArrowheads="1"/>
          </p:cNvSpPr>
          <p:nvPr userDrawn="1"/>
        </p:nvSpPr>
        <p:spPr bwMode="auto">
          <a:xfrm>
            <a:off x="8532813" y="6453188"/>
            <a:ext cx="1187450" cy="476250"/>
          </a:xfrm>
          <a:prstGeom prst="rect">
            <a:avLst/>
          </a:prstGeom>
          <a:noFill/>
          <a:ln>
            <a:noFill/>
          </a:ln>
          <a:effectLst/>
        </p:spPr>
        <p:txBody>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fld id="{5A4BCC8A-436A-E04E-BBCC-DF18615AD751}" type="slidenum">
              <a:rPr kumimoji="0" lang="en-US" altLang="zh-CN" sz="1800" b="0" smtClean="0">
                <a:latin typeface="Comic Sans MS" panose="030F0902030302020204" pitchFamily="66" charset="0"/>
              </a:rPr>
              <a:pPr eaLnBrk="1" hangingPunct="1">
                <a:defRPr/>
              </a:pPr>
              <a:t>‹#›</a:t>
            </a:fld>
            <a:endParaRPr kumimoji="0" lang="en-US" altLang="zh-CN" sz="1800" b="0">
              <a:latin typeface="Comic Sans MS" panose="030F0902030302020204" pitchFamily="66" charset="0"/>
            </a:endParaRPr>
          </a:p>
        </p:txBody>
      </p:sp>
      <p:sp>
        <p:nvSpPr>
          <p:cNvPr id="4" name="Rectangle 1065">
            <a:extLst>
              <a:ext uri="{FF2B5EF4-FFF2-40B4-BE49-F238E27FC236}">
                <a16:creationId xmlns:a16="http://schemas.microsoft.com/office/drawing/2014/main" id="{93EDF409-1041-3D45-82D9-F7E0A407F29B}"/>
              </a:ext>
            </a:extLst>
          </p:cNvPr>
          <p:cNvSpPr>
            <a:spLocks noChangeArrowheads="1"/>
          </p:cNvSpPr>
          <p:nvPr userDrawn="1"/>
        </p:nvSpPr>
        <p:spPr bwMode="auto">
          <a:xfrm>
            <a:off x="-36513" y="36513"/>
            <a:ext cx="9078913" cy="338137"/>
          </a:xfrm>
          <a:prstGeom prst="rect">
            <a:avLst/>
          </a:prstGeom>
          <a:noFill/>
          <a:ln>
            <a:noFill/>
          </a:ln>
          <a:effectLst/>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1600" dirty="0">
                <a:solidFill>
                  <a:srgbClr val="666699"/>
                </a:solidFill>
                <a:latin typeface="Comic Sans MS" panose="030F0702030302020204" pitchFamily="66" charset="0"/>
                <a:ea typeface="方正姚体" panose="02010601030101010101" pitchFamily="2" charset="-122"/>
              </a:rPr>
              <a:t>East China University of Science and Technology                 《Structural</a:t>
            </a:r>
            <a:r>
              <a:rPr lang="zh-CN" altLang="en-US" sz="1600" dirty="0">
                <a:solidFill>
                  <a:srgbClr val="666699"/>
                </a:solidFill>
                <a:latin typeface="Comic Sans MS" panose="030F0702030302020204" pitchFamily="66" charset="0"/>
                <a:ea typeface="方正姚体" panose="02010601030101010101" pitchFamily="2" charset="-122"/>
              </a:rPr>
              <a:t> </a:t>
            </a:r>
            <a:r>
              <a:rPr lang="en-US" altLang="zh-CN" sz="1600" dirty="0">
                <a:solidFill>
                  <a:srgbClr val="666699"/>
                </a:solidFill>
                <a:latin typeface="Comic Sans MS" panose="030F0702030302020204" pitchFamily="66" charset="0"/>
                <a:ea typeface="方正姚体" panose="02010601030101010101" pitchFamily="2" charset="-122"/>
              </a:rPr>
              <a:t>Chemistry》</a:t>
            </a:r>
          </a:p>
        </p:txBody>
      </p:sp>
      <p:sp>
        <p:nvSpPr>
          <p:cNvPr id="2" name="Title 1"/>
          <p:cNvSpPr>
            <a:spLocks noGrp="1"/>
          </p:cNvSpPr>
          <p:nvPr>
            <p:ph type="title"/>
          </p:nvPr>
        </p:nvSpPr>
        <p:spPr>
          <a:xfrm>
            <a:off x="457200" y="274638"/>
            <a:ext cx="8229600" cy="1143000"/>
          </a:xfrm>
          <a:prstGeom prst="rect">
            <a:avLst/>
          </a:prstGeom>
        </p:spPr>
        <p:txBody>
          <a:bodyPr vert="horz"/>
          <a:lstStyle/>
          <a:p>
            <a:r>
              <a:rPr lang="en-US" altLang="zh-CN"/>
              <a:t>Click to edit Master title style</a:t>
            </a:r>
            <a:endParaRPr lang="en-US"/>
          </a:p>
        </p:txBody>
      </p:sp>
    </p:spTree>
    <p:extLst>
      <p:ext uri="{BB962C8B-B14F-4D97-AF65-F5344CB8AC3E}">
        <p14:creationId xmlns:p14="http://schemas.microsoft.com/office/powerpoint/2010/main" val="881281528"/>
      </p:ext>
    </p:extLst>
  </p:cSld>
  <p:clrMapOvr>
    <a:masterClrMapping/>
  </p:clrMapOvr>
  <p:transition>
    <p:pull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061">
            <a:extLst>
              <a:ext uri="{FF2B5EF4-FFF2-40B4-BE49-F238E27FC236}">
                <a16:creationId xmlns:a16="http://schemas.microsoft.com/office/drawing/2014/main" id="{AD2C917C-098F-B04C-8376-A82DA0D0E1C0}"/>
              </a:ext>
            </a:extLst>
          </p:cNvPr>
          <p:cNvSpPr txBox="1">
            <a:spLocks noChangeArrowheads="1"/>
          </p:cNvSpPr>
          <p:nvPr userDrawn="1"/>
        </p:nvSpPr>
        <p:spPr bwMode="auto">
          <a:xfrm>
            <a:off x="8532813" y="6453188"/>
            <a:ext cx="1187450" cy="476250"/>
          </a:xfrm>
          <a:prstGeom prst="rect">
            <a:avLst/>
          </a:prstGeom>
          <a:noFill/>
          <a:ln>
            <a:noFill/>
          </a:ln>
          <a:effectLst/>
        </p:spPr>
        <p:txBody>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fld id="{0BFBF9B4-135C-B143-92F1-EC70D919BB5B}" type="slidenum">
              <a:rPr kumimoji="0" lang="en-US" altLang="zh-CN" sz="1800" b="0" smtClean="0">
                <a:latin typeface="Comic Sans MS" panose="030F0902030302020204" pitchFamily="66" charset="0"/>
              </a:rPr>
              <a:pPr eaLnBrk="1" hangingPunct="1">
                <a:defRPr/>
              </a:pPr>
              <a:t>‹#›</a:t>
            </a:fld>
            <a:endParaRPr kumimoji="0" lang="en-US" altLang="zh-CN" sz="1800" b="0">
              <a:latin typeface="Comic Sans MS" panose="030F0902030302020204" pitchFamily="66" charset="0"/>
            </a:endParaRPr>
          </a:p>
        </p:txBody>
      </p:sp>
      <p:sp>
        <p:nvSpPr>
          <p:cNvPr id="3" name="Rectangle 1065">
            <a:extLst>
              <a:ext uri="{FF2B5EF4-FFF2-40B4-BE49-F238E27FC236}">
                <a16:creationId xmlns:a16="http://schemas.microsoft.com/office/drawing/2014/main" id="{6BA7D66E-B89D-694C-AF6B-45E1FAA160B3}"/>
              </a:ext>
            </a:extLst>
          </p:cNvPr>
          <p:cNvSpPr>
            <a:spLocks noChangeArrowheads="1"/>
          </p:cNvSpPr>
          <p:nvPr userDrawn="1"/>
        </p:nvSpPr>
        <p:spPr bwMode="auto">
          <a:xfrm>
            <a:off x="-36513" y="36513"/>
            <a:ext cx="9078913" cy="338137"/>
          </a:xfrm>
          <a:prstGeom prst="rect">
            <a:avLst/>
          </a:prstGeom>
          <a:noFill/>
          <a:ln>
            <a:noFill/>
          </a:ln>
          <a:effectLst/>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1600" dirty="0">
                <a:solidFill>
                  <a:srgbClr val="666699"/>
                </a:solidFill>
                <a:latin typeface="Comic Sans MS" panose="030F0702030302020204" pitchFamily="66" charset="0"/>
                <a:ea typeface="方正姚体" panose="02010601030101010101" pitchFamily="2" charset="-122"/>
              </a:rPr>
              <a:t>East China University of Science and Technology                 《Structural</a:t>
            </a:r>
            <a:r>
              <a:rPr lang="zh-CN" altLang="en-US" sz="1600" dirty="0">
                <a:solidFill>
                  <a:srgbClr val="666699"/>
                </a:solidFill>
                <a:latin typeface="Comic Sans MS" panose="030F0702030302020204" pitchFamily="66" charset="0"/>
                <a:ea typeface="方正姚体" panose="02010601030101010101" pitchFamily="2" charset="-122"/>
              </a:rPr>
              <a:t> </a:t>
            </a:r>
            <a:r>
              <a:rPr lang="en-US" altLang="zh-CN" sz="1600" dirty="0">
                <a:solidFill>
                  <a:srgbClr val="666699"/>
                </a:solidFill>
                <a:latin typeface="Comic Sans MS" panose="030F0702030302020204" pitchFamily="66" charset="0"/>
                <a:ea typeface="方正姚体" panose="02010601030101010101" pitchFamily="2" charset="-122"/>
              </a:rPr>
              <a:t>Chemistry》</a:t>
            </a:r>
          </a:p>
        </p:txBody>
      </p:sp>
    </p:spTree>
    <p:extLst>
      <p:ext uri="{BB962C8B-B14F-4D97-AF65-F5344CB8AC3E}">
        <p14:creationId xmlns:p14="http://schemas.microsoft.com/office/powerpoint/2010/main" val="3908783836"/>
      </p:ext>
    </p:extLst>
  </p:cSld>
  <p:clrMapOvr>
    <a:masterClrMapping/>
  </p:clrMapOvr>
  <p:transition>
    <p:pull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1061">
            <a:extLst>
              <a:ext uri="{FF2B5EF4-FFF2-40B4-BE49-F238E27FC236}">
                <a16:creationId xmlns:a16="http://schemas.microsoft.com/office/drawing/2014/main" id="{CEBA657B-95DC-344D-BE4D-4A4569C8B3C9}"/>
              </a:ext>
            </a:extLst>
          </p:cNvPr>
          <p:cNvSpPr txBox="1">
            <a:spLocks noChangeArrowheads="1"/>
          </p:cNvSpPr>
          <p:nvPr userDrawn="1"/>
        </p:nvSpPr>
        <p:spPr bwMode="auto">
          <a:xfrm>
            <a:off x="8532813" y="6453188"/>
            <a:ext cx="1187450" cy="476250"/>
          </a:xfrm>
          <a:prstGeom prst="rect">
            <a:avLst/>
          </a:prstGeom>
          <a:noFill/>
          <a:ln>
            <a:noFill/>
          </a:ln>
          <a:effectLst/>
        </p:spPr>
        <p:txBody>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fld id="{D4E536F1-7FB4-1242-9E2B-D43AC06F869E}" type="slidenum">
              <a:rPr kumimoji="0" lang="en-US" altLang="zh-CN" sz="1800" b="0" smtClean="0">
                <a:latin typeface="Comic Sans MS" panose="030F0902030302020204" pitchFamily="66" charset="0"/>
              </a:rPr>
              <a:pPr eaLnBrk="1" hangingPunct="1">
                <a:defRPr/>
              </a:pPr>
              <a:t>‹#›</a:t>
            </a:fld>
            <a:endParaRPr kumimoji="0" lang="en-US" altLang="zh-CN" sz="1800" b="0">
              <a:latin typeface="Comic Sans MS" panose="030F0902030302020204" pitchFamily="66" charset="0"/>
            </a:endParaRPr>
          </a:p>
        </p:txBody>
      </p:sp>
      <p:sp>
        <p:nvSpPr>
          <p:cNvPr id="6" name="Rectangle 1065">
            <a:extLst>
              <a:ext uri="{FF2B5EF4-FFF2-40B4-BE49-F238E27FC236}">
                <a16:creationId xmlns:a16="http://schemas.microsoft.com/office/drawing/2014/main" id="{71CE3072-6C1A-2845-A4B5-D05BE506113F}"/>
              </a:ext>
            </a:extLst>
          </p:cNvPr>
          <p:cNvSpPr>
            <a:spLocks noChangeArrowheads="1"/>
          </p:cNvSpPr>
          <p:nvPr userDrawn="1"/>
        </p:nvSpPr>
        <p:spPr bwMode="auto">
          <a:xfrm>
            <a:off x="-36513" y="36513"/>
            <a:ext cx="9078913" cy="338137"/>
          </a:xfrm>
          <a:prstGeom prst="rect">
            <a:avLst/>
          </a:prstGeom>
          <a:noFill/>
          <a:ln>
            <a:noFill/>
          </a:ln>
          <a:effectLst/>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1600" dirty="0">
                <a:solidFill>
                  <a:srgbClr val="666699"/>
                </a:solidFill>
                <a:latin typeface="Comic Sans MS" panose="030F0702030302020204" pitchFamily="66" charset="0"/>
                <a:ea typeface="方正姚体" panose="02010601030101010101" pitchFamily="2" charset="-122"/>
              </a:rPr>
              <a:t>East China University of Science and Technology                 《Structural</a:t>
            </a:r>
            <a:r>
              <a:rPr lang="zh-CN" altLang="en-US" sz="1600" dirty="0">
                <a:solidFill>
                  <a:srgbClr val="666699"/>
                </a:solidFill>
                <a:latin typeface="Comic Sans MS" panose="030F0702030302020204" pitchFamily="66" charset="0"/>
                <a:ea typeface="方正姚体" panose="02010601030101010101" pitchFamily="2" charset="-122"/>
              </a:rPr>
              <a:t> </a:t>
            </a:r>
            <a:r>
              <a:rPr lang="en-US" altLang="zh-CN" sz="1600" dirty="0">
                <a:solidFill>
                  <a:srgbClr val="666699"/>
                </a:solidFill>
                <a:latin typeface="Comic Sans MS" panose="030F0702030302020204" pitchFamily="66" charset="0"/>
                <a:ea typeface="方正姚体" panose="02010601030101010101" pitchFamily="2" charset="-122"/>
              </a:rPr>
              <a:t>Chemistry》</a:t>
            </a:r>
          </a:p>
        </p:txBody>
      </p:sp>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4200400520"/>
      </p:ext>
    </p:extLst>
  </p:cSld>
  <p:clrMapOvr>
    <a:masterClrMapping/>
  </p:clrMapOvr>
  <p:transition>
    <p:pull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1061">
            <a:extLst>
              <a:ext uri="{FF2B5EF4-FFF2-40B4-BE49-F238E27FC236}">
                <a16:creationId xmlns:a16="http://schemas.microsoft.com/office/drawing/2014/main" id="{5DD36A55-25C2-1340-8BC9-0F240802AC12}"/>
              </a:ext>
            </a:extLst>
          </p:cNvPr>
          <p:cNvSpPr txBox="1">
            <a:spLocks noChangeArrowheads="1"/>
          </p:cNvSpPr>
          <p:nvPr userDrawn="1"/>
        </p:nvSpPr>
        <p:spPr bwMode="auto">
          <a:xfrm>
            <a:off x="8532813" y="6453188"/>
            <a:ext cx="1187450" cy="476250"/>
          </a:xfrm>
          <a:prstGeom prst="rect">
            <a:avLst/>
          </a:prstGeom>
          <a:noFill/>
          <a:ln>
            <a:noFill/>
          </a:ln>
          <a:effectLst/>
        </p:spPr>
        <p:txBody>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fld id="{2C994B8F-6F8C-6A4C-95B5-D349C19F9574}" type="slidenum">
              <a:rPr kumimoji="0" lang="en-US" altLang="zh-CN" sz="1800" b="0" smtClean="0">
                <a:latin typeface="Comic Sans MS" panose="030F0902030302020204" pitchFamily="66" charset="0"/>
              </a:rPr>
              <a:pPr eaLnBrk="1" hangingPunct="1">
                <a:defRPr/>
              </a:pPr>
              <a:t>‹#›</a:t>
            </a:fld>
            <a:endParaRPr kumimoji="0" lang="en-US" altLang="zh-CN" sz="1800" b="0">
              <a:latin typeface="Comic Sans MS" panose="030F0902030302020204" pitchFamily="66" charset="0"/>
            </a:endParaRPr>
          </a:p>
        </p:txBody>
      </p:sp>
      <p:sp>
        <p:nvSpPr>
          <p:cNvPr id="6" name="Rectangle 1065">
            <a:extLst>
              <a:ext uri="{FF2B5EF4-FFF2-40B4-BE49-F238E27FC236}">
                <a16:creationId xmlns:a16="http://schemas.microsoft.com/office/drawing/2014/main" id="{0ABA1BB6-0621-1B4D-BED7-A12D89BF599C}"/>
              </a:ext>
            </a:extLst>
          </p:cNvPr>
          <p:cNvSpPr>
            <a:spLocks noChangeArrowheads="1"/>
          </p:cNvSpPr>
          <p:nvPr userDrawn="1"/>
        </p:nvSpPr>
        <p:spPr bwMode="auto">
          <a:xfrm>
            <a:off x="-36513" y="36513"/>
            <a:ext cx="9078913" cy="338137"/>
          </a:xfrm>
          <a:prstGeom prst="rect">
            <a:avLst/>
          </a:prstGeom>
          <a:noFill/>
          <a:ln>
            <a:noFill/>
          </a:ln>
          <a:effectLst/>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1600" dirty="0">
                <a:solidFill>
                  <a:srgbClr val="666699"/>
                </a:solidFill>
                <a:latin typeface="Comic Sans MS" panose="030F0702030302020204" pitchFamily="66" charset="0"/>
                <a:ea typeface="方正姚体" panose="02010601030101010101" pitchFamily="2" charset="-122"/>
              </a:rPr>
              <a:t>East China University of Science and Technology                 《Structural</a:t>
            </a:r>
            <a:r>
              <a:rPr lang="zh-CN" altLang="en-US" sz="1600" dirty="0">
                <a:solidFill>
                  <a:srgbClr val="666699"/>
                </a:solidFill>
                <a:latin typeface="Comic Sans MS" panose="030F0702030302020204" pitchFamily="66" charset="0"/>
                <a:ea typeface="方正姚体" panose="02010601030101010101" pitchFamily="2" charset="-122"/>
              </a:rPr>
              <a:t> </a:t>
            </a:r>
            <a:r>
              <a:rPr lang="en-US" altLang="zh-CN" sz="1600" dirty="0">
                <a:solidFill>
                  <a:srgbClr val="666699"/>
                </a:solidFill>
                <a:latin typeface="Comic Sans MS" panose="030F0702030302020204" pitchFamily="66" charset="0"/>
                <a:ea typeface="方正姚体" panose="02010601030101010101" pitchFamily="2" charset="-122"/>
              </a:rPr>
              <a:t>Chemistry》</a:t>
            </a:r>
          </a:p>
        </p:txBody>
      </p:sp>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4268180142"/>
      </p:ext>
    </p:extLst>
  </p:cSld>
  <p:clrMapOvr>
    <a:masterClrMapping/>
  </p:clrMapOvr>
  <p:transition>
    <p:pull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37" name="Rectangle 1065">
            <a:extLst>
              <a:ext uri="{FF2B5EF4-FFF2-40B4-BE49-F238E27FC236}">
                <a16:creationId xmlns:a16="http://schemas.microsoft.com/office/drawing/2014/main" id="{E47016ED-0C82-4F40-9D44-01654699E3D4}"/>
              </a:ext>
            </a:extLst>
          </p:cNvPr>
          <p:cNvSpPr>
            <a:spLocks noChangeArrowheads="1"/>
          </p:cNvSpPr>
          <p:nvPr userDrawn="1"/>
        </p:nvSpPr>
        <p:spPr bwMode="auto">
          <a:xfrm>
            <a:off x="-36513" y="36513"/>
            <a:ext cx="9078913" cy="338137"/>
          </a:xfrm>
          <a:prstGeom prst="rect">
            <a:avLst/>
          </a:prstGeom>
          <a:noFill/>
          <a:ln>
            <a:noFill/>
          </a:ln>
          <a:effectLst/>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1600" dirty="0">
                <a:solidFill>
                  <a:srgbClr val="666699"/>
                </a:solidFill>
                <a:latin typeface="Comic Sans MS" panose="030F0702030302020204" pitchFamily="66" charset="0"/>
                <a:ea typeface="方正姚体" panose="02010601030101010101" pitchFamily="2" charset="-122"/>
              </a:rPr>
              <a:t>East China University of Science and Technology                 《Structural</a:t>
            </a:r>
            <a:r>
              <a:rPr lang="zh-CN" altLang="en-US" sz="1600" dirty="0">
                <a:solidFill>
                  <a:srgbClr val="666699"/>
                </a:solidFill>
                <a:latin typeface="Comic Sans MS" panose="030F0702030302020204" pitchFamily="66" charset="0"/>
                <a:ea typeface="方正姚体" panose="02010601030101010101" pitchFamily="2" charset="-122"/>
              </a:rPr>
              <a:t> </a:t>
            </a:r>
            <a:r>
              <a:rPr lang="en-US" altLang="zh-CN" sz="1600" dirty="0">
                <a:solidFill>
                  <a:srgbClr val="666699"/>
                </a:solidFill>
                <a:latin typeface="Comic Sans MS" panose="030F0702030302020204" pitchFamily="66" charset="0"/>
                <a:ea typeface="方正姚体" panose="02010601030101010101" pitchFamily="2" charset="-122"/>
              </a:rPr>
              <a:t>Chemistry》</a:t>
            </a:r>
          </a:p>
        </p:txBody>
      </p:sp>
      <p:sp>
        <p:nvSpPr>
          <p:cNvPr id="5" name="Rectangle 1061">
            <a:extLst>
              <a:ext uri="{FF2B5EF4-FFF2-40B4-BE49-F238E27FC236}">
                <a16:creationId xmlns:a16="http://schemas.microsoft.com/office/drawing/2014/main" id="{8E6AFB34-A639-1B4D-A8F5-9D94C7E24A8C}"/>
              </a:ext>
            </a:extLst>
          </p:cNvPr>
          <p:cNvSpPr txBox="1">
            <a:spLocks noChangeArrowheads="1"/>
          </p:cNvSpPr>
          <p:nvPr userDrawn="1"/>
        </p:nvSpPr>
        <p:spPr bwMode="auto">
          <a:xfrm>
            <a:off x="8532813" y="6453188"/>
            <a:ext cx="1187450" cy="476250"/>
          </a:xfrm>
          <a:prstGeom prst="rect">
            <a:avLst/>
          </a:prstGeom>
          <a:noFill/>
          <a:ln>
            <a:noFill/>
          </a:ln>
          <a:effectLst/>
        </p:spPr>
        <p:txBody>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fld id="{9D582F08-F4CF-354D-9871-C09BE9BADFB3}" type="slidenum">
              <a:rPr kumimoji="0" lang="en-US" altLang="zh-CN" sz="1800" b="0" smtClean="0">
                <a:latin typeface="Comic Sans MS" panose="030F0902030302020204" pitchFamily="66" charset="0"/>
              </a:rPr>
              <a:pPr eaLnBrk="1" hangingPunct="1">
                <a:defRPr/>
              </a:pPr>
              <a:t>‹#›</a:t>
            </a:fld>
            <a:endParaRPr kumimoji="0" lang="en-US" altLang="zh-CN" sz="1800" b="0">
              <a:latin typeface="Comic Sans MS" panose="030F0902030302020204" pitchFamily="66" charset="0"/>
            </a:endParaRPr>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787" r:id="rId13"/>
  </p:sldLayoutIdLst>
  <p:transition>
    <p:pull dir="ru"/>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charset="0"/>
          <a:ea typeface="宋体" charset="0"/>
          <a:cs typeface="宋体" charset="0"/>
        </a:defRPr>
      </a:lvl2pPr>
      <a:lvl3pPr algn="ctr" rtl="0" eaLnBrk="0" fontAlgn="base" hangingPunct="0">
        <a:spcBef>
          <a:spcPct val="0"/>
        </a:spcBef>
        <a:spcAft>
          <a:spcPct val="0"/>
        </a:spcAft>
        <a:defRPr kumimoji="1" sz="4400">
          <a:solidFill>
            <a:schemeClr val="tx2"/>
          </a:solidFill>
          <a:latin typeface="Times New Roman" charset="0"/>
          <a:ea typeface="宋体" charset="0"/>
          <a:cs typeface="宋体" charset="0"/>
        </a:defRPr>
      </a:lvl3pPr>
      <a:lvl4pPr algn="ctr" rtl="0" eaLnBrk="0" fontAlgn="base" hangingPunct="0">
        <a:spcBef>
          <a:spcPct val="0"/>
        </a:spcBef>
        <a:spcAft>
          <a:spcPct val="0"/>
        </a:spcAft>
        <a:defRPr kumimoji="1" sz="4400">
          <a:solidFill>
            <a:schemeClr val="tx2"/>
          </a:solidFill>
          <a:latin typeface="Times New Roman" charset="0"/>
          <a:ea typeface="宋体" charset="0"/>
          <a:cs typeface="宋体" charset="0"/>
        </a:defRPr>
      </a:lvl4pPr>
      <a:lvl5pPr algn="ctr" rtl="0" eaLnBrk="0" fontAlgn="base" hangingPunct="0">
        <a:spcBef>
          <a:spcPct val="0"/>
        </a:spcBef>
        <a:spcAft>
          <a:spcPct val="0"/>
        </a:spcAft>
        <a:defRPr kumimoji="1" sz="4400">
          <a:solidFill>
            <a:schemeClr val="tx2"/>
          </a:solidFill>
          <a:latin typeface="Times New Roman" charset="0"/>
          <a:ea typeface="宋体" charset="0"/>
          <a:cs typeface="宋体" charset="0"/>
        </a:defRPr>
      </a:lvl5pPr>
      <a:lvl6pPr marL="457200" algn="ctr" rtl="0" fontAlgn="base">
        <a:spcBef>
          <a:spcPct val="0"/>
        </a:spcBef>
        <a:spcAft>
          <a:spcPct val="0"/>
        </a:spcAft>
        <a:defRPr kumimoji="1" sz="4400">
          <a:solidFill>
            <a:schemeClr val="tx2"/>
          </a:solidFill>
          <a:latin typeface="Times New Roman" charset="0"/>
          <a:ea typeface="宋体" charset="0"/>
          <a:cs typeface="宋体" charset="0"/>
        </a:defRPr>
      </a:lvl6pPr>
      <a:lvl7pPr marL="914400" algn="ctr" rtl="0" fontAlgn="base">
        <a:spcBef>
          <a:spcPct val="0"/>
        </a:spcBef>
        <a:spcAft>
          <a:spcPct val="0"/>
        </a:spcAft>
        <a:defRPr kumimoji="1" sz="4400">
          <a:solidFill>
            <a:schemeClr val="tx2"/>
          </a:solidFill>
          <a:latin typeface="Times New Roman" charset="0"/>
          <a:ea typeface="宋体" charset="0"/>
          <a:cs typeface="宋体" charset="0"/>
        </a:defRPr>
      </a:lvl7pPr>
      <a:lvl8pPr marL="1371600" algn="ctr" rtl="0" fontAlgn="base">
        <a:spcBef>
          <a:spcPct val="0"/>
        </a:spcBef>
        <a:spcAft>
          <a:spcPct val="0"/>
        </a:spcAft>
        <a:defRPr kumimoji="1" sz="4400">
          <a:solidFill>
            <a:schemeClr val="tx2"/>
          </a:solidFill>
          <a:latin typeface="Times New Roman" charset="0"/>
          <a:ea typeface="宋体" charset="0"/>
          <a:cs typeface="宋体" charset="0"/>
        </a:defRPr>
      </a:lvl8pPr>
      <a:lvl9pPr marL="1828800" algn="ctr" rtl="0" fontAlgn="base">
        <a:spcBef>
          <a:spcPct val="0"/>
        </a:spcBef>
        <a:spcAft>
          <a:spcPct val="0"/>
        </a:spcAft>
        <a:defRPr kumimoji="1" sz="4400">
          <a:solidFill>
            <a:schemeClr val="tx2"/>
          </a:solidFill>
          <a:latin typeface="Times New Roman" charset="0"/>
          <a:ea typeface="宋体" charset="0"/>
          <a:cs typeface="宋体"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mn-cs"/>
        </a:defRPr>
      </a:lvl5pPr>
      <a:lvl6pPr marL="2514600" indent="-228600" algn="l" rtl="0" fontAlgn="base">
        <a:spcBef>
          <a:spcPct val="20000"/>
        </a:spcBef>
        <a:spcAft>
          <a:spcPct val="0"/>
        </a:spcAft>
        <a:buChar char="»"/>
        <a:defRPr kumimoji="1" sz="2000">
          <a:solidFill>
            <a:schemeClr val="tx1"/>
          </a:solidFill>
          <a:latin typeface="+mn-lt"/>
          <a:ea typeface="+mn-ea"/>
          <a:cs typeface="+mn-cs"/>
        </a:defRPr>
      </a:lvl6pPr>
      <a:lvl7pPr marL="2971800" indent="-228600" algn="l" rtl="0" fontAlgn="base">
        <a:spcBef>
          <a:spcPct val="20000"/>
        </a:spcBef>
        <a:spcAft>
          <a:spcPct val="0"/>
        </a:spcAft>
        <a:buChar char="»"/>
        <a:defRPr kumimoji="1" sz="2000">
          <a:solidFill>
            <a:schemeClr val="tx1"/>
          </a:solidFill>
          <a:latin typeface="+mn-lt"/>
          <a:ea typeface="+mn-ea"/>
          <a:cs typeface="+mn-cs"/>
        </a:defRPr>
      </a:lvl7pPr>
      <a:lvl8pPr marL="3429000" indent="-228600" algn="l" rtl="0" fontAlgn="base">
        <a:spcBef>
          <a:spcPct val="20000"/>
        </a:spcBef>
        <a:spcAft>
          <a:spcPct val="0"/>
        </a:spcAft>
        <a:buChar char="»"/>
        <a:defRPr kumimoji="1" sz="2000">
          <a:solidFill>
            <a:schemeClr val="tx1"/>
          </a:solidFill>
          <a:latin typeface="+mn-lt"/>
          <a:ea typeface="+mn-ea"/>
          <a:cs typeface="+mn-cs"/>
        </a:defRPr>
      </a:lvl8pPr>
      <a:lvl9pPr marL="3886200" indent="-228600" algn="l" rtl="0" fontAlgn="base">
        <a:spcBef>
          <a:spcPct val="20000"/>
        </a:spcBef>
        <a:spcAft>
          <a:spcPct val="0"/>
        </a:spcAft>
        <a:buChar char="»"/>
        <a:defRPr kumimoji="1"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image" Target="../media/image257.emf"/><Relationship Id="rId3" Type="http://schemas.openxmlformats.org/officeDocument/2006/relationships/oleObject" Target="../embeddings/oleObject232.bin"/><Relationship Id="rId7" Type="http://schemas.openxmlformats.org/officeDocument/2006/relationships/oleObject" Target="../embeddings/oleObject234.bin"/><Relationship Id="rId12" Type="http://schemas.openxmlformats.org/officeDocument/2006/relationships/image" Target="../media/image14.gif"/><Relationship Id="rId2" Type="http://schemas.openxmlformats.org/officeDocument/2006/relationships/slideLayout" Target="../slideLayouts/slideLayout7.xml"/><Relationship Id="rId1" Type="http://schemas.openxmlformats.org/officeDocument/2006/relationships/vmlDrawing" Target="../drawings/vmlDrawing65.vml"/><Relationship Id="rId6" Type="http://schemas.openxmlformats.org/officeDocument/2006/relationships/image" Target="../media/image256.emf"/><Relationship Id="rId11" Type="http://schemas.openxmlformats.org/officeDocument/2006/relationships/image" Target="../media/image13.gif"/><Relationship Id="rId5" Type="http://schemas.openxmlformats.org/officeDocument/2006/relationships/oleObject" Target="../embeddings/oleObject233.bin"/><Relationship Id="rId10" Type="http://schemas.openxmlformats.org/officeDocument/2006/relationships/image" Target="../media/image258.emf"/><Relationship Id="rId4" Type="http://schemas.openxmlformats.org/officeDocument/2006/relationships/image" Target="../media/image255.emf"/><Relationship Id="rId9" Type="http://schemas.openxmlformats.org/officeDocument/2006/relationships/oleObject" Target="../embeddings/oleObject235.bin"/></Relationships>
</file>

<file path=ppt/slides/_rels/slide101.xml.rels><?xml version="1.0" encoding="UTF-8" standalone="yes"?>
<Relationships xmlns="http://schemas.openxmlformats.org/package/2006/relationships"><Relationship Id="rId8" Type="http://schemas.openxmlformats.org/officeDocument/2006/relationships/image" Target="../media/image257.emf"/><Relationship Id="rId3" Type="http://schemas.openxmlformats.org/officeDocument/2006/relationships/oleObject" Target="../embeddings/oleObject236.bin"/><Relationship Id="rId7" Type="http://schemas.openxmlformats.org/officeDocument/2006/relationships/oleObject" Target="../embeddings/oleObject238.bin"/><Relationship Id="rId2" Type="http://schemas.openxmlformats.org/officeDocument/2006/relationships/slideLayout" Target="../slideLayouts/slideLayout7.xml"/><Relationship Id="rId1" Type="http://schemas.openxmlformats.org/officeDocument/2006/relationships/vmlDrawing" Target="../drawings/vmlDrawing66.vml"/><Relationship Id="rId6" Type="http://schemas.openxmlformats.org/officeDocument/2006/relationships/image" Target="../media/image258.emf"/><Relationship Id="rId5" Type="http://schemas.openxmlformats.org/officeDocument/2006/relationships/oleObject" Target="../embeddings/oleObject237.bin"/><Relationship Id="rId4" Type="http://schemas.openxmlformats.org/officeDocument/2006/relationships/image" Target="../media/image259.emf"/><Relationship Id="rId9" Type="http://schemas.openxmlformats.org/officeDocument/2006/relationships/image" Target="../media/image260.png"/></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239.bin"/><Relationship Id="rId2" Type="http://schemas.openxmlformats.org/officeDocument/2006/relationships/slideLayout" Target="../slideLayouts/slideLayout7.xml"/><Relationship Id="rId1" Type="http://schemas.openxmlformats.org/officeDocument/2006/relationships/vmlDrawing" Target="../drawings/vmlDrawing67.vml"/><Relationship Id="rId6" Type="http://schemas.openxmlformats.org/officeDocument/2006/relationships/image" Target="../media/image261.emf"/><Relationship Id="rId5" Type="http://schemas.openxmlformats.org/officeDocument/2006/relationships/oleObject" Target="../embeddings/oleObject240.bin"/><Relationship Id="rId4" Type="http://schemas.openxmlformats.org/officeDocument/2006/relationships/image" Target="../media/image258.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241.bin"/><Relationship Id="rId2" Type="http://schemas.openxmlformats.org/officeDocument/2006/relationships/slideLayout" Target="../slideLayouts/slideLayout7.xml"/><Relationship Id="rId1" Type="http://schemas.openxmlformats.org/officeDocument/2006/relationships/vmlDrawing" Target="../drawings/vmlDrawing68.vml"/><Relationship Id="rId6" Type="http://schemas.openxmlformats.org/officeDocument/2006/relationships/image" Target="../media/image263.png"/><Relationship Id="rId5" Type="http://schemas.openxmlformats.org/officeDocument/2006/relationships/oleObject" Target="../embeddings/oleObject242.bin"/><Relationship Id="rId4" Type="http://schemas.openxmlformats.org/officeDocument/2006/relationships/image" Target="../media/image262.png"/></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43.bin"/><Relationship Id="rId2" Type="http://schemas.openxmlformats.org/officeDocument/2006/relationships/slideLayout" Target="../slideLayouts/slideLayout7.xml"/><Relationship Id="rId1" Type="http://schemas.openxmlformats.org/officeDocument/2006/relationships/vmlDrawing" Target="../drawings/vmlDrawing69.vml"/><Relationship Id="rId6" Type="http://schemas.openxmlformats.org/officeDocument/2006/relationships/image" Target="../media/image257.emf"/><Relationship Id="rId5" Type="http://schemas.openxmlformats.org/officeDocument/2006/relationships/oleObject" Target="../embeddings/oleObject244.bin"/><Relationship Id="rId4" Type="http://schemas.openxmlformats.org/officeDocument/2006/relationships/image" Target="../media/image264.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267.emf"/><Relationship Id="rId3" Type="http://schemas.openxmlformats.org/officeDocument/2006/relationships/oleObject" Target="../embeddings/oleObject245.bin"/><Relationship Id="rId7" Type="http://schemas.openxmlformats.org/officeDocument/2006/relationships/oleObject" Target="../embeddings/oleObject247.bin"/><Relationship Id="rId2" Type="http://schemas.openxmlformats.org/officeDocument/2006/relationships/slideLayout" Target="../slideLayouts/slideLayout7.xml"/><Relationship Id="rId1" Type="http://schemas.openxmlformats.org/officeDocument/2006/relationships/vmlDrawing" Target="../drawings/vmlDrawing70.vml"/><Relationship Id="rId6" Type="http://schemas.openxmlformats.org/officeDocument/2006/relationships/image" Target="../media/image266.emf"/><Relationship Id="rId5" Type="http://schemas.openxmlformats.org/officeDocument/2006/relationships/oleObject" Target="../embeddings/oleObject246.bin"/><Relationship Id="rId10" Type="http://schemas.openxmlformats.org/officeDocument/2006/relationships/image" Target="../media/image268.emf"/><Relationship Id="rId4" Type="http://schemas.openxmlformats.org/officeDocument/2006/relationships/image" Target="../media/image265.emf"/><Relationship Id="rId9" Type="http://schemas.openxmlformats.org/officeDocument/2006/relationships/oleObject" Target="../embeddings/oleObject248.bin"/></Relationships>
</file>

<file path=ppt/slides/_rels/slide107.xml.rels><?xml version="1.0" encoding="UTF-8" standalone="yes"?>
<Relationships xmlns="http://schemas.openxmlformats.org/package/2006/relationships"><Relationship Id="rId8" Type="http://schemas.openxmlformats.org/officeDocument/2006/relationships/image" Target="../media/image271.emf"/><Relationship Id="rId13" Type="http://schemas.openxmlformats.org/officeDocument/2006/relationships/oleObject" Target="../embeddings/oleObject254.bin"/><Relationship Id="rId3" Type="http://schemas.openxmlformats.org/officeDocument/2006/relationships/oleObject" Target="../embeddings/oleObject249.bin"/><Relationship Id="rId7" Type="http://schemas.openxmlformats.org/officeDocument/2006/relationships/oleObject" Target="../embeddings/oleObject251.bin"/><Relationship Id="rId12" Type="http://schemas.openxmlformats.org/officeDocument/2006/relationships/image" Target="../media/image273.emf"/><Relationship Id="rId2" Type="http://schemas.openxmlformats.org/officeDocument/2006/relationships/slideLayout" Target="../slideLayouts/slideLayout7.xml"/><Relationship Id="rId1" Type="http://schemas.openxmlformats.org/officeDocument/2006/relationships/vmlDrawing" Target="../drawings/vmlDrawing71.vml"/><Relationship Id="rId6" Type="http://schemas.openxmlformats.org/officeDocument/2006/relationships/image" Target="../media/image270.emf"/><Relationship Id="rId11" Type="http://schemas.openxmlformats.org/officeDocument/2006/relationships/oleObject" Target="../embeddings/oleObject253.bin"/><Relationship Id="rId5" Type="http://schemas.openxmlformats.org/officeDocument/2006/relationships/oleObject" Target="../embeddings/oleObject250.bin"/><Relationship Id="rId10" Type="http://schemas.openxmlformats.org/officeDocument/2006/relationships/image" Target="../media/image272.emf"/><Relationship Id="rId4" Type="http://schemas.openxmlformats.org/officeDocument/2006/relationships/image" Target="../media/image269.emf"/><Relationship Id="rId9" Type="http://schemas.openxmlformats.org/officeDocument/2006/relationships/oleObject" Target="../embeddings/oleObject252.bin"/><Relationship Id="rId14" Type="http://schemas.openxmlformats.org/officeDocument/2006/relationships/image" Target="../media/image274.emf"/></Relationships>
</file>

<file path=ppt/slides/_rels/slide108.xml.rels><?xml version="1.0" encoding="UTF-8" standalone="yes"?>
<Relationships xmlns="http://schemas.openxmlformats.org/package/2006/relationships"><Relationship Id="rId8" Type="http://schemas.openxmlformats.org/officeDocument/2006/relationships/image" Target="../media/image277.emf"/><Relationship Id="rId3" Type="http://schemas.openxmlformats.org/officeDocument/2006/relationships/oleObject" Target="../embeddings/oleObject255.bin"/><Relationship Id="rId7" Type="http://schemas.openxmlformats.org/officeDocument/2006/relationships/oleObject" Target="../embeddings/oleObject257.bin"/><Relationship Id="rId2" Type="http://schemas.openxmlformats.org/officeDocument/2006/relationships/slideLayout" Target="../slideLayouts/slideLayout7.xml"/><Relationship Id="rId1" Type="http://schemas.openxmlformats.org/officeDocument/2006/relationships/vmlDrawing" Target="../drawings/vmlDrawing72.vml"/><Relationship Id="rId6" Type="http://schemas.openxmlformats.org/officeDocument/2006/relationships/image" Target="../media/image276.emf"/><Relationship Id="rId5" Type="http://schemas.openxmlformats.org/officeDocument/2006/relationships/oleObject" Target="../embeddings/oleObject256.bin"/><Relationship Id="rId10" Type="http://schemas.openxmlformats.org/officeDocument/2006/relationships/image" Target="../media/image14.gif"/><Relationship Id="rId4" Type="http://schemas.openxmlformats.org/officeDocument/2006/relationships/image" Target="../media/image275.emf"/><Relationship Id="rId9" Type="http://schemas.openxmlformats.org/officeDocument/2006/relationships/image" Target="../media/image13.gif"/></Relationships>
</file>

<file path=ppt/slides/_rels/slide109.xml.rels><?xml version="1.0" encoding="UTF-8" standalone="yes"?>
<Relationships xmlns="http://schemas.openxmlformats.org/package/2006/relationships"><Relationship Id="rId8" Type="http://schemas.openxmlformats.org/officeDocument/2006/relationships/image" Target="../media/image280.emf"/><Relationship Id="rId3" Type="http://schemas.openxmlformats.org/officeDocument/2006/relationships/oleObject" Target="../embeddings/oleObject258.bin"/><Relationship Id="rId7" Type="http://schemas.openxmlformats.org/officeDocument/2006/relationships/oleObject" Target="../embeddings/oleObject260.bin"/><Relationship Id="rId12" Type="http://schemas.openxmlformats.org/officeDocument/2006/relationships/image" Target="../media/image14.gif"/><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image" Target="../media/image279.emf"/><Relationship Id="rId11" Type="http://schemas.openxmlformats.org/officeDocument/2006/relationships/image" Target="../media/image13.gif"/><Relationship Id="rId5" Type="http://schemas.openxmlformats.org/officeDocument/2006/relationships/oleObject" Target="../embeddings/oleObject259.bin"/><Relationship Id="rId10" Type="http://schemas.openxmlformats.org/officeDocument/2006/relationships/image" Target="../media/image281.emf"/><Relationship Id="rId4" Type="http://schemas.openxmlformats.org/officeDocument/2006/relationships/image" Target="../media/image278.emf"/><Relationship Id="rId9" Type="http://schemas.openxmlformats.org/officeDocument/2006/relationships/oleObject" Target="../embeddings/oleObject261.bin"/></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4.gif"/><Relationship Id="rId4" Type="http://schemas.openxmlformats.org/officeDocument/2006/relationships/image" Target="../media/image13.gif"/></Relationships>
</file>

<file path=ppt/slides/_rels/slide110.xml.rels><?xml version="1.0" encoding="UTF-8" standalone="yes"?>
<Relationships xmlns="http://schemas.openxmlformats.org/package/2006/relationships"><Relationship Id="rId8" Type="http://schemas.openxmlformats.org/officeDocument/2006/relationships/image" Target="../media/image284.emf"/><Relationship Id="rId13" Type="http://schemas.openxmlformats.org/officeDocument/2006/relationships/oleObject" Target="../embeddings/oleObject267.bin"/><Relationship Id="rId3" Type="http://schemas.openxmlformats.org/officeDocument/2006/relationships/oleObject" Target="../embeddings/oleObject262.bin"/><Relationship Id="rId7" Type="http://schemas.openxmlformats.org/officeDocument/2006/relationships/oleObject" Target="../embeddings/oleObject264.bin"/><Relationship Id="rId12" Type="http://schemas.openxmlformats.org/officeDocument/2006/relationships/image" Target="../media/image286.emf"/><Relationship Id="rId2" Type="http://schemas.openxmlformats.org/officeDocument/2006/relationships/slideLayout" Target="../slideLayouts/slideLayout7.xml"/><Relationship Id="rId16" Type="http://schemas.openxmlformats.org/officeDocument/2006/relationships/image" Target="../media/image14.gif"/><Relationship Id="rId1" Type="http://schemas.openxmlformats.org/officeDocument/2006/relationships/vmlDrawing" Target="../drawings/vmlDrawing74.vml"/><Relationship Id="rId6" Type="http://schemas.openxmlformats.org/officeDocument/2006/relationships/image" Target="../media/image283.emf"/><Relationship Id="rId11" Type="http://schemas.openxmlformats.org/officeDocument/2006/relationships/oleObject" Target="../embeddings/oleObject266.bin"/><Relationship Id="rId5" Type="http://schemas.openxmlformats.org/officeDocument/2006/relationships/oleObject" Target="../embeddings/oleObject263.bin"/><Relationship Id="rId15" Type="http://schemas.openxmlformats.org/officeDocument/2006/relationships/image" Target="../media/image13.gif"/><Relationship Id="rId10" Type="http://schemas.openxmlformats.org/officeDocument/2006/relationships/image" Target="../media/image285.emf"/><Relationship Id="rId4" Type="http://schemas.openxmlformats.org/officeDocument/2006/relationships/image" Target="../media/image282.emf"/><Relationship Id="rId9" Type="http://schemas.openxmlformats.org/officeDocument/2006/relationships/oleObject" Target="../embeddings/oleObject265.bin"/><Relationship Id="rId14" Type="http://schemas.openxmlformats.org/officeDocument/2006/relationships/image" Target="../media/image287.emf"/></Relationships>
</file>

<file path=ppt/slides/_rels/slide11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Layout" Target="../slideLayouts/slideLayout7.xml"/><Relationship Id="rId1" Type="http://schemas.openxmlformats.org/officeDocument/2006/relationships/vmlDrawing" Target="../drawings/vmlDrawing75.vml"/><Relationship Id="rId5" Type="http://schemas.openxmlformats.org/officeDocument/2006/relationships/image" Target="../media/image288.emf"/><Relationship Id="rId4" Type="http://schemas.openxmlformats.org/officeDocument/2006/relationships/oleObject" Target="../embeddings/oleObject268.bin"/></Relationships>
</file>

<file path=ppt/slides/_rels/slide112.xml.rels><?xml version="1.0" encoding="UTF-8" standalone="yes"?>
<Relationships xmlns="http://schemas.openxmlformats.org/package/2006/relationships"><Relationship Id="rId8" Type="http://schemas.openxmlformats.org/officeDocument/2006/relationships/image" Target="../media/image292.emf"/><Relationship Id="rId13" Type="http://schemas.openxmlformats.org/officeDocument/2006/relationships/oleObject" Target="../embeddings/oleObject274.bin"/><Relationship Id="rId3" Type="http://schemas.openxmlformats.org/officeDocument/2006/relationships/oleObject" Target="../embeddings/oleObject269.bin"/><Relationship Id="rId7" Type="http://schemas.openxmlformats.org/officeDocument/2006/relationships/oleObject" Target="../embeddings/oleObject271.bin"/><Relationship Id="rId12" Type="http://schemas.openxmlformats.org/officeDocument/2006/relationships/image" Target="../media/image294.emf"/><Relationship Id="rId2" Type="http://schemas.openxmlformats.org/officeDocument/2006/relationships/slideLayout" Target="../slideLayouts/slideLayout7.xml"/><Relationship Id="rId16" Type="http://schemas.openxmlformats.org/officeDocument/2006/relationships/image" Target="../media/image49.png"/><Relationship Id="rId1" Type="http://schemas.openxmlformats.org/officeDocument/2006/relationships/vmlDrawing" Target="../drawings/vmlDrawing76.vml"/><Relationship Id="rId6" Type="http://schemas.openxmlformats.org/officeDocument/2006/relationships/image" Target="../media/image291.emf"/><Relationship Id="rId11" Type="http://schemas.openxmlformats.org/officeDocument/2006/relationships/oleObject" Target="../embeddings/oleObject273.bin"/><Relationship Id="rId5" Type="http://schemas.openxmlformats.org/officeDocument/2006/relationships/oleObject" Target="../embeddings/oleObject270.bin"/><Relationship Id="rId15" Type="http://schemas.openxmlformats.org/officeDocument/2006/relationships/image" Target="../media/image289.png"/><Relationship Id="rId10" Type="http://schemas.openxmlformats.org/officeDocument/2006/relationships/image" Target="../media/image293.emf"/><Relationship Id="rId4" Type="http://schemas.openxmlformats.org/officeDocument/2006/relationships/image" Target="../media/image290.emf"/><Relationship Id="rId9" Type="http://schemas.openxmlformats.org/officeDocument/2006/relationships/oleObject" Target="../embeddings/oleObject272.bin"/><Relationship Id="rId14" Type="http://schemas.openxmlformats.org/officeDocument/2006/relationships/image" Target="../media/image295.emf"/></Relationships>
</file>

<file path=ppt/slides/_rels/slide113.xml.rels><?xml version="1.0" encoding="UTF-8" standalone="yes"?>
<Relationships xmlns="http://schemas.openxmlformats.org/package/2006/relationships"><Relationship Id="rId8" Type="http://schemas.openxmlformats.org/officeDocument/2006/relationships/image" Target="../media/image298.emf"/><Relationship Id="rId3" Type="http://schemas.openxmlformats.org/officeDocument/2006/relationships/oleObject" Target="../embeddings/oleObject275.bin"/><Relationship Id="rId7" Type="http://schemas.openxmlformats.org/officeDocument/2006/relationships/oleObject" Target="../embeddings/oleObject277.bin"/><Relationship Id="rId2" Type="http://schemas.openxmlformats.org/officeDocument/2006/relationships/slideLayout" Target="../slideLayouts/slideLayout7.xml"/><Relationship Id="rId1" Type="http://schemas.openxmlformats.org/officeDocument/2006/relationships/vmlDrawing" Target="../drawings/vmlDrawing77.vml"/><Relationship Id="rId6" Type="http://schemas.openxmlformats.org/officeDocument/2006/relationships/image" Target="../media/image297.emf"/><Relationship Id="rId5" Type="http://schemas.openxmlformats.org/officeDocument/2006/relationships/oleObject" Target="../embeddings/oleObject276.bin"/><Relationship Id="rId10" Type="http://schemas.openxmlformats.org/officeDocument/2006/relationships/image" Target="../media/image14.gif"/><Relationship Id="rId4" Type="http://schemas.openxmlformats.org/officeDocument/2006/relationships/image" Target="../media/image296.emf"/><Relationship Id="rId9" Type="http://schemas.openxmlformats.org/officeDocument/2006/relationships/image" Target="../media/image13.gif"/></Relationships>
</file>

<file path=ppt/slides/_rels/slide114.xml.rels><?xml version="1.0" encoding="UTF-8" standalone="yes"?>
<Relationships xmlns="http://schemas.openxmlformats.org/package/2006/relationships"><Relationship Id="rId8" Type="http://schemas.openxmlformats.org/officeDocument/2006/relationships/image" Target="../media/image301.emf"/><Relationship Id="rId3" Type="http://schemas.openxmlformats.org/officeDocument/2006/relationships/oleObject" Target="../embeddings/oleObject278.bin"/><Relationship Id="rId7" Type="http://schemas.openxmlformats.org/officeDocument/2006/relationships/oleObject" Target="../embeddings/oleObject280.bin"/><Relationship Id="rId2" Type="http://schemas.openxmlformats.org/officeDocument/2006/relationships/slideLayout" Target="../slideLayouts/slideLayout7.xml"/><Relationship Id="rId1" Type="http://schemas.openxmlformats.org/officeDocument/2006/relationships/vmlDrawing" Target="../drawings/vmlDrawing78.vml"/><Relationship Id="rId6" Type="http://schemas.openxmlformats.org/officeDocument/2006/relationships/image" Target="../media/image300.emf"/><Relationship Id="rId5" Type="http://schemas.openxmlformats.org/officeDocument/2006/relationships/oleObject" Target="../embeddings/oleObject279.bin"/><Relationship Id="rId4" Type="http://schemas.openxmlformats.org/officeDocument/2006/relationships/image" Target="../media/image299.emf"/></Relationships>
</file>

<file path=ppt/slides/_rels/slide115.xml.rels><?xml version="1.0" encoding="UTF-8" standalone="yes"?>
<Relationships xmlns="http://schemas.openxmlformats.org/package/2006/relationships"><Relationship Id="rId8" Type="http://schemas.openxmlformats.org/officeDocument/2006/relationships/image" Target="../media/image304.emf"/><Relationship Id="rId13" Type="http://schemas.openxmlformats.org/officeDocument/2006/relationships/image" Target="../media/image13.gif"/><Relationship Id="rId3" Type="http://schemas.openxmlformats.org/officeDocument/2006/relationships/oleObject" Target="../embeddings/oleObject281.bin"/><Relationship Id="rId7" Type="http://schemas.openxmlformats.org/officeDocument/2006/relationships/oleObject" Target="../embeddings/oleObject283.bin"/><Relationship Id="rId12" Type="http://schemas.openxmlformats.org/officeDocument/2006/relationships/image" Target="../media/image298.emf"/><Relationship Id="rId2" Type="http://schemas.openxmlformats.org/officeDocument/2006/relationships/slideLayout" Target="../slideLayouts/slideLayout7.xml"/><Relationship Id="rId1" Type="http://schemas.openxmlformats.org/officeDocument/2006/relationships/vmlDrawing" Target="../drawings/vmlDrawing79.vml"/><Relationship Id="rId6" Type="http://schemas.openxmlformats.org/officeDocument/2006/relationships/image" Target="../media/image303.emf"/><Relationship Id="rId11" Type="http://schemas.openxmlformats.org/officeDocument/2006/relationships/oleObject" Target="../embeddings/oleObject285.bin"/><Relationship Id="rId5" Type="http://schemas.openxmlformats.org/officeDocument/2006/relationships/oleObject" Target="../embeddings/oleObject282.bin"/><Relationship Id="rId10" Type="http://schemas.openxmlformats.org/officeDocument/2006/relationships/image" Target="../media/image305.emf"/><Relationship Id="rId4" Type="http://schemas.openxmlformats.org/officeDocument/2006/relationships/image" Target="../media/image302.emf"/><Relationship Id="rId9" Type="http://schemas.openxmlformats.org/officeDocument/2006/relationships/oleObject" Target="../embeddings/oleObject284.bin"/><Relationship Id="rId14" Type="http://schemas.openxmlformats.org/officeDocument/2006/relationships/image" Target="../media/image14.gif"/></Relationships>
</file>

<file path=ppt/slides/_rels/slide116.xml.rels><?xml version="1.0" encoding="UTF-8" standalone="yes"?>
<Relationships xmlns="http://schemas.openxmlformats.org/package/2006/relationships"><Relationship Id="rId8" Type="http://schemas.openxmlformats.org/officeDocument/2006/relationships/image" Target="../media/image308.emf"/><Relationship Id="rId3" Type="http://schemas.openxmlformats.org/officeDocument/2006/relationships/oleObject" Target="../embeddings/oleObject286.bin"/><Relationship Id="rId7" Type="http://schemas.openxmlformats.org/officeDocument/2006/relationships/oleObject" Target="../embeddings/oleObject288.bin"/><Relationship Id="rId2" Type="http://schemas.openxmlformats.org/officeDocument/2006/relationships/slideLayout" Target="../slideLayouts/slideLayout7.xml"/><Relationship Id="rId1" Type="http://schemas.openxmlformats.org/officeDocument/2006/relationships/vmlDrawing" Target="../drawings/vmlDrawing80.vml"/><Relationship Id="rId6" Type="http://schemas.openxmlformats.org/officeDocument/2006/relationships/image" Target="../media/image307.emf"/><Relationship Id="rId11" Type="http://schemas.openxmlformats.org/officeDocument/2006/relationships/image" Target="../media/image49.png"/><Relationship Id="rId5" Type="http://schemas.openxmlformats.org/officeDocument/2006/relationships/oleObject" Target="../embeddings/oleObject287.bin"/><Relationship Id="rId10" Type="http://schemas.openxmlformats.org/officeDocument/2006/relationships/image" Target="../media/image309.emf"/><Relationship Id="rId4" Type="http://schemas.openxmlformats.org/officeDocument/2006/relationships/image" Target="../media/image306.emf"/><Relationship Id="rId9" Type="http://schemas.openxmlformats.org/officeDocument/2006/relationships/oleObject" Target="../embeddings/oleObject289.bin"/></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290.bin"/><Relationship Id="rId2" Type="http://schemas.openxmlformats.org/officeDocument/2006/relationships/slideLayout" Target="../slideLayouts/slideLayout7.xml"/><Relationship Id="rId1" Type="http://schemas.openxmlformats.org/officeDocument/2006/relationships/vmlDrawing" Target="../drawings/vmlDrawing81.vml"/><Relationship Id="rId6" Type="http://schemas.openxmlformats.org/officeDocument/2006/relationships/image" Target="../media/image311.emf"/><Relationship Id="rId5" Type="http://schemas.openxmlformats.org/officeDocument/2006/relationships/oleObject" Target="../embeddings/oleObject291.bin"/><Relationship Id="rId4" Type="http://schemas.openxmlformats.org/officeDocument/2006/relationships/image" Target="../media/image310.emf"/></Relationships>
</file>

<file path=ppt/slides/_rels/slide118.xml.rels><?xml version="1.0" encoding="UTF-8" standalone="yes"?>
<Relationships xmlns="http://schemas.openxmlformats.org/package/2006/relationships"><Relationship Id="rId8" Type="http://schemas.openxmlformats.org/officeDocument/2006/relationships/image" Target="../media/image314.emf"/><Relationship Id="rId3" Type="http://schemas.openxmlformats.org/officeDocument/2006/relationships/oleObject" Target="../embeddings/oleObject292.bin"/><Relationship Id="rId7" Type="http://schemas.openxmlformats.org/officeDocument/2006/relationships/oleObject" Target="../embeddings/oleObject294.bin"/><Relationship Id="rId2" Type="http://schemas.openxmlformats.org/officeDocument/2006/relationships/slideLayout" Target="../slideLayouts/slideLayout7.xml"/><Relationship Id="rId1" Type="http://schemas.openxmlformats.org/officeDocument/2006/relationships/vmlDrawing" Target="../drawings/vmlDrawing82.vml"/><Relationship Id="rId6" Type="http://schemas.openxmlformats.org/officeDocument/2006/relationships/image" Target="../media/image313.emf"/><Relationship Id="rId5" Type="http://schemas.openxmlformats.org/officeDocument/2006/relationships/oleObject" Target="../embeddings/oleObject293.bin"/><Relationship Id="rId10" Type="http://schemas.openxmlformats.org/officeDocument/2006/relationships/image" Target="../media/image315.emf"/><Relationship Id="rId4" Type="http://schemas.openxmlformats.org/officeDocument/2006/relationships/image" Target="../media/image312.emf"/><Relationship Id="rId9" Type="http://schemas.openxmlformats.org/officeDocument/2006/relationships/oleObject" Target="../embeddings/oleObject295.bin"/></Relationships>
</file>

<file path=ppt/slides/_rels/slide119.xml.rels><?xml version="1.0" encoding="UTF-8" standalone="yes"?>
<Relationships xmlns="http://schemas.openxmlformats.org/package/2006/relationships"><Relationship Id="rId8" Type="http://schemas.openxmlformats.org/officeDocument/2006/relationships/image" Target="../media/image318.emf"/><Relationship Id="rId3" Type="http://schemas.openxmlformats.org/officeDocument/2006/relationships/oleObject" Target="../embeddings/oleObject296.bin"/><Relationship Id="rId7" Type="http://schemas.openxmlformats.org/officeDocument/2006/relationships/oleObject" Target="../embeddings/oleObject298.bin"/><Relationship Id="rId2" Type="http://schemas.openxmlformats.org/officeDocument/2006/relationships/slideLayout" Target="../slideLayouts/slideLayout7.xml"/><Relationship Id="rId1" Type="http://schemas.openxmlformats.org/officeDocument/2006/relationships/vmlDrawing" Target="../drawings/vmlDrawing83.vml"/><Relationship Id="rId6" Type="http://schemas.openxmlformats.org/officeDocument/2006/relationships/image" Target="../media/image317.emf"/><Relationship Id="rId5" Type="http://schemas.openxmlformats.org/officeDocument/2006/relationships/oleObject" Target="../embeddings/oleObject297.bin"/><Relationship Id="rId10" Type="http://schemas.openxmlformats.org/officeDocument/2006/relationships/image" Target="../media/image319.emf"/><Relationship Id="rId4" Type="http://schemas.openxmlformats.org/officeDocument/2006/relationships/image" Target="../media/image316.emf"/><Relationship Id="rId9" Type="http://schemas.openxmlformats.org/officeDocument/2006/relationships/oleObject" Target="../embeddings/oleObject299.bin"/></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8" Type="http://schemas.openxmlformats.org/officeDocument/2006/relationships/image" Target="../media/image322.emf"/><Relationship Id="rId13" Type="http://schemas.openxmlformats.org/officeDocument/2006/relationships/oleObject" Target="../embeddings/oleObject305.bin"/><Relationship Id="rId18" Type="http://schemas.openxmlformats.org/officeDocument/2006/relationships/oleObject" Target="../embeddings/oleObject308.bin"/><Relationship Id="rId26" Type="http://schemas.openxmlformats.org/officeDocument/2006/relationships/oleObject" Target="../embeddings/oleObject312.bin"/><Relationship Id="rId3" Type="http://schemas.openxmlformats.org/officeDocument/2006/relationships/oleObject" Target="../embeddings/oleObject300.bin"/><Relationship Id="rId21" Type="http://schemas.openxmlformats.org/officeDocument/2006/relationships/image" Target="../media/image328.emf"/><Relationship Id="rId7" Type="http://schemas.openxmlformats.org/officeDocument/2006/relationships/oleObject" Target="../embeddings/oleObject302.bin"/><Relationship Id="rId12" Type="http://schemas.openxmlformats.org/officeDocument/2006/relationships/image" Target="../media/image324.emf"/><Relationship Id="rId17" Type="http://schemas.openxmlformats.org/officeDocument/2006/relationships/oleObject" Target="../embeddings/oleObject307.bin"/><Relationship Id="rId25" Type="http://schemas.openxmlformats.org/officeDocument/2006/relationships/image" Target="../media/image330.emf"/><Relationship Id="rId2" Type="http://schemas.openxmlformats.org/officeDocument/2006/relationships/slideLayout" Target="../slideLayouts/slideLayout7.xml"/><Relationship Id="rId16" Type="http://schemas.openxmlformats.org/officeDocument/2006/relationships/image" Target="../media/image326.emf"/><Relationship Id="rId20" Type="http://schemas.openxmlformats.org/officeDocument/2006/relationships/oleObject" Target="../embeddings/oleObject309.bin"/><Relationship Id="rId1" Type="http://schemas.openxmlformats.org/officeDocument/2006/relationships/vmlDrawing" Target="../drawings/vmlDrawing84.vml"/><Relationship Id="rId6" Type="http://schemas.openxmlformats.org/officeDocument/2006/relationships/image" Target="../media/image321.emf"/><Relationship Id="rId11" Type="http://schemas.openxmlformats.org/officeDocument/2006/relationships/oleObject" Target="../embeddings/oleObject304.bin"/><Relationship Id="rId24" Type="http://schemas.openxmlformats.org/officeDocument/2006/relationships/oleObject" Target="../embeddings/oleObject311.bin"/><Relationship Id="rId5" Type="http://schemas.openxmlformats.org/officeDocument/2006/relationships/oleObject" Target="../embeddings/oleObject301.bin"/><Relationship Id="rId15" Type="http://schemas.openxmlformats.org/officeDocument/2006/relationships/oleObject" Target="../embeddings/oleObject306.bin"/><Relationship Id="rId23" Type="http://schemas.openxmlformats.org/officeDocument/2006/relationships/image" Target="../media/image329.emf"/><Relationship Id="rId10" Type="http://schemas.openxmlformats.org/officeDocument/2006/relationships/image" Target="../media/image323.emf"/><Relationship Id="rId19" Type="http://schemas.openxmlformats.org/officeDocument/2006/relationships/image" Target="../media/image327.emf"/><Relationship Id="rId4" Type="http://schemas.openxmlformats.org/officeDocument/2006/relationships/image" Target="../media/image320.emf"/><Relationship Id="rId9" Type="http://schemas.openxmlformats.org/officeDocument/2006/relationships/oleObject" Target="../embeddings/oleObject303.bin"/><Relationship Id="rId14" Type="http://schemas.openxmlformats.org/officeDocument/2006/relationships/image" Target="../media/image325.emf"/><Relationship Id="rId22" Type="http://schemas.openxmlformats.org/officeDocument/2006/relationships/oleObject" Target="../embeddings/oleObject310.bin"/><Relationship Id="rId27" Type="http://schemas.openxmlformats.org/officeDocument/2006/relationships/image" Target="../media/image331.emf"/></Relationships>
</file>

<file path=ppt/slides/_rels/slide121.xml.rels><?xml version="1.0" encoding="UTF-8" standalone="yes"?>
<Relationships xmlns="http://schemas.openxmlformats.org/package/2006/relationships"><Relationship Id="rId8" Type="http://schemas.openxmlformats.org/officeDocument/2006/relationships/image" Target="../media/image334.emf"/><Relationship Id="rId3" Type="http://schemas.openxmlformats.org/officeDocument/2006/relationships/oleObject" Target="../embeddings/oleObject313.bin"/><Relationship Id="rId7" Type="http://schemas.openxmlformats.org/officeDocument/2006/relationships/oleObject" Target="../embeddings/oleObject315.bin"/><Relationship Id="rId2" Type="http://schemas.openxmlformats.org/officeDocument/2006/relationships/slideLayout" Target="../slideLayouts/slideLayout7.xml"/><Relationship Id="rId1" Type="http://schemas.openxmlformats.org/officeDocument/2006/relationships/vmlDrawing" Target="../drawings/vmlDrawing85.vml"/><Relationship Id="rId6" Type="http://schemas.openxmlformats.org/officeDocument/2006/relationships/image" Target="../media/image333.emf"/><Relationship Id="rId5" Type="http://schemas.openxmlformats.org/officeDocument/2006/relationships/oleObject" Target="../embeddings/oleObject314.bin"/><Relationship Id="rId10" Type="http://schemas.openxmlformats.org/officeDocument/2006/relationships/image" Target="../media/image335.emf"/><Relationship Id="rId4" Type="http://schemas.openxmlformats.org/officeDocument/2006/relationships/image" Target="../media/image332.emf"/><Relationship Id="rId9" Type="http://schemas.openxmlformats.org/officeDocument/2006/relationships/oleObject" Target="../embeddings/oleObject316.bin"/></Relationships>
</file>

<file path=ppt/slides/_rels/slide122.xml.rels><?xml version="1.0" encoding="UTF-8" standalone="yes"?>
<Relationships xmlns="http://schemas.openxmlformats.org/package/2006/relationships"><Relationship Id="rId8" Type="http://schemas.openxmlformats.org/officeDocument/2006/relationships/image" Target="../media/image338.emf"/><Relationship Id="rId13" Type="http://schemas.openxmlformats.org/officeDocument/2006/relationships/image" Target="../media/image340.emf"/><Relationship Id="rId3" Type="http://schemas.openxmlformats.org/officeDocument/2006/relationships/oleObject" Target="../embeddings/oleObject317.bin"/><Relationship Id="rId7" Type="http://schemas.openxmlformats.org/officeDocument/2006/relationships/oleObject" Target="../embeddings/oleObject319.bin"/><Relationship Id="rId12" Type="http://schemas.openxmlformats.org/officeDocument/2006/relationships/oleObject" Target="../embeddings/oleObject322.bin"/><Relationship Id="rId17" Type="http://schemas.openxmlformats.org/officeDocument/2006/relationships/image" Target="../media/image342.jpeg"/><Relationship Id="rId2" Type="http://schemas.openxmlformats.org/officeDocument/2006/relationships/slideLayout" Target="../slideLayouts/slideLayout7.xml"/><Relationship Id="rId16" Type="http://schemas.openxmlformats.org/officeDocument/2006/relationships/image" Target="../media/image341.emf"/><Relationship Id="rId1" Type="http://schemas.openxmlformats.org/officeDocument/2006/relationships/vmlDrawing" Target="../drawings/vmlDrawing86.vml"/><Relationship Id="rId6" Type="http://schemas.openxmlformats.org/officeDocument/2006/relationships/image" Target="../media/image337.emf"/><Relationship Id="rId11" Type="http://schemas.openxmlformats.org/officeDocument/2006/relationships/image" Target="../media/image339.emf"/><Relationship Id="rId5" Type="http://schemas.openxmlformats.org/officeDocument/2006/relationships/oleObject" Target="../embeddings/oleObject318.bin"/><Relationship Id="rId15" Type="http://schemas.openxmlformats.org/officeDocument/2006/relationships/oleObject" Target="../embeddings/oleObject324.bin"/><Relationship Id="rId10" Type="http://schemas.openxmlformats.org/officeDocument/2006/relationships/oleObject" Target="../embeddings/oleObject321.bin"/><Relationship Id="rId4" Type="http://schemas.openxmlformats.org/officeDocument/2006/relationships/image" Target="../media/image336.emf"/><Relationship Id="rId9" Type="http://schemas.openxmlformats.org/officeDocument/2006/relationships/oleObject" Target="../embeddings/oleObject320.bin"/><Relationship Id="rId14" Type="http://schemas.openxmlformats.org/officeDocument/2006/relationships/oleObject" Target="../embeddings/oleObject323.bin"/></Relationships>
</file>

<file path=ppt/slides/_rels/slide123.xml.rels><?xml version="1.0" encoding="UTF-8" standalone="yes"?>
<Relationships xmlns="http://schemas.openxmlformats.org/package/2006/relationships"><Relationship Id="rId8" Type="http://schemas.openxmlformats.org/officeDocument/2006/relationships/image" Target="../media/image345.emf"/><Relationship Id="rId13" Type="http://schemas.openxmlformats.org/officeDocument/2006/relationships/oleObject" Target="../embeddings/oleObject330.bin"/><Relationship Id="rId18" Type="http://schemas.openxmlformats.org/officeDocument/2006/relationships/image" Target="../media/image350.emf"/><Relationship Id="rId3" Type="http://schemas.openxmlformats.org/officeDocument/2006/relationships/oleObject" Target="../embeddings/oleObject325.bin"/><Relationship Id="rId7" Type="http://schemas.openxmlformats.org/officeDocument/2006/relationships/oleObject" Target="../embeddings/oleObject327.bin"/><Relationship Id="rId12" Type="http://schemas.openxmlformats.org/officeDocument/2006/relationships/image" Target="../media/image347.emf"/><Relationship Id="rId17" Type="http://schemas.openxmlformats.org/officeDocument/2006/relationships/oleObject" Target="../embeddings/oleObject332.bin"/><Relationship Id="rId2" Type="http://schemas.openxmlformats.org/officeDocument/2006/relationships/slideLayout" Target="../slideLayouts/slideLayout7.xml"/><Relationship Id="rId16" Type="http://schemas.openxmlformats.org/officeDocument/2006/relationships/image" Target="../media/image349.emf"/><Relationship Id="rId1" Type="http://schemas.openxmlformats.org/officeDocument/2006/relationships/vmlDrawing" Target="../drawings/vmlDrawing87.vml"/><Relationship Id="rId6" Type="http://schemas.openxmlformats.org/officeDocument/2006/relationships/image" Target="../media/image344.emf"/><Relationship Id="rId11" Type="http://schemas.openxmlformats.org/officeDocument/2006/relationships/oleObject" Target="../embeddings/oleObject329.bin"/><Relationship Id="rId5" Type="http://schemas.openxmlformats.org/officeDocument/2006/relationships/oleObject" Target="../embeddings/oleObject326.bin"/><Relationship Id="rId15" Type="http://schemas.openxmlformats.org/officeDocument/2006/relationships/oleObject" Target="../embeddings/oleObject331.bin"/><Relationship Id="rId10" Type="http://schemas.openxmlformats.org/officeDocument/2006/relationships/image" Target="../media/image346.emf"/><Relationship Id="rId4" Type="http://schemas.openxmlformats.org/officeDocument/2006/relationships/image" Target="../media/image343.emf"/><Relationship Id="rId9" Type="http://schemas.openxmlformats.org/officeDocument/2006/relationships/oleObject" Target="../embeddings/oleObject328.bin"/><Relationship Id="rId14" Type="http://schemas.openxmlformats.org/officeDocument/2006/relationships/image" Target="../media/image348.emf"/></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336.bin"/><Relationship Id="rId13" Type="http://schemas.openxmlformats.org/officeDocument/2006/relationships/image" Target="../media/image355.emf"/><Relationship Id="rId3" Type="http://schemas.openxmlformats.org/officeDocument/2006/relationships/oleObject" Target="../embeddings/oleObject333.bin"/><Relationship Id="rId7" Type="http://schemas.openxmlformats.org/officeDocument/2006/relationships/oleObject" Target="../embeddings/oleObject335.bin"/><Relationship Id="rId12" Type="http://schemas.openxmlformats.org/officeDocument/2006/relationships/oleObject" Target="../embeddings/oleObject338.bin"/><Relationship Id="rId17" Type="http://schemas.openxmlformats.org/officeDocument/2006/relationships/image" Target="../media/image357.emf"/><Relationship Id="rId2" Type="http://schemas.openxmlformats.org/officeDocument/2006/relationships/slideLayout" Target="../slideLayouts/slideLayout7.xml"/><Relationship Id="rId16" Type="http://schemas.openxmlformats.org/officeDocument/2006/relationships/oleObject" Target="../embeddings/oleObject340.bin"/><Relationship Id="rId1" Type="http://schemas.openxmlformats.org/officeDocument/2006/relationships/vmlDrawing" Target="../drawings/vmlDrawing88.vml"/><Relationship Id="rId6" Type="http://schemas.openxmlformats.org/officeDocument/2006/relationships/image" Target="../media/image352.emf"/><Relationship Id="rId11" Type="http://schemas.openxmlformats.org/officeDocument/2006/relationships/image" Target="../media/image354.emf"/><Relationship Id="rId5" Type="http://schemas.openxmlformats.org/officeDocument/2006/relationships/oleObject" Target="../embeddings/oleObject334.bin"/><Relationship Id="rId15" Type="http://schemas.openxmlformats.org/officeDocument/2006/relationships/image" Target="../media/image356.emf"/><Relationship Id="rId10" Type="http://schemas.openxmlformats.org/officeDocument/2006/relationships/oleObject" Target="../embeddings/oleObject337.bin"/><Relationship Id="rId4" Type="http://schemas.openxmlformats.org/officeDocument/2006/relationships/image" Target="../media/image351.emf"/><Relationship Id="rId9" Type="http://schemas.openxmlformats.org/officeDocument/2006/relationships/image" Target="../media/image353.emf"/><Relationship Id="rId14" Type="http://schemas.openxmlformats.org/officeDocument/2006/relationships/oleObject" Target="../embeddings/oleObject339.bin"/></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341.bin"/><Relationship Id="rId2" Type="http://schemas.openxmlformats.org/officeDocument/2006/relationships/slideLayout" Target="../slideLayouts/slideLayout7.xml"/><Relationship Id="rId1" Type="http://schemas.openxmlformats.org/officeDocument/2006/relationships/vmlDrawing" Target="../drawings/vmlDrawing89.vml"/><Relationship Id="rId5" Type="http://schemas.openxmlformats.org/officeDocument/2006/relationships/image" Target="../media/image359.png"/><Relationship Id="rId4" Type="http://schemas.openxmlformats.org/officeDocument/2006/relationships/image" Target="../media/image358.emf"/></Relationships>
</file>

<file path=ppt/slides/_rels/slide126.xml.rels><?xml version="1.0" encoding="UTF-8" standalone="yes"?>
<Relationships xmlns="http://schemas.openxmlformats.org/package/2006/relationships"><Relationship Id="rId2" Type="http://schemas.openxmlformats.org/officeDocument/2006/relationships/image" Target="../media/image360.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8" Type="http://schemas.openxmlformats.org/officeDocument/2006/relationships/image" Target="../media/image363.emf"/><Relationship Id="rId13" Type="http://schemas.openxmlformats.org/officeDocument/2006/relationships/oleObject" Target="../embeddings/oleObject347.bin"/><Relationship Id="rId3" Type="http://schemas.openxmlformats.org/officeDocument/2006/relationships/oleObject" Target="../embeddings/oleObject342.bin"/><Relationship Id="rId7" Type="http://schemas.openxmlformats.org/officeDocument/2006/relationships/oleObject" Target="../embeddings/oleObject344.bin"/><Relationship Id="rId12" Type="http://schemas.openxmlformats.org/officeDocument/2006/relationships/image" Target="../media/image365.emf"/><Relationship Id="rId2" Type="http://schemas.openxmlformats.org/officeDocument/2006/relationships/slideLayout" Target="../slideLayouts/slideLayout7.xml"/><Relationship Id="rId1" Type="http://schemas.openxmlformats.org/officeDocument/2006/relationships/vmlDrawing" Target="../drawings/vmlDrawing90.vml"/><Relationship Id="rId6" Type="http://schemas.openxmlformats.org/officeDocument/2006/relationships/image" Target="../media/image362.emf"/><Relationship Id="rId11" Type="http://schemas.openxmlformats.org/officeDocument/2006/relationships/oleObject" Target="../embeddings/oleObject346.bin"/><Relationship Id="rId5" Type="http://schemas.openxmlformats.org/officeDocument/2006/relationships/oleObject" Target="../embeddings/oleObject343.bin"/><Relationship Id="rId10" Type="http://schemas.openxmlformats.org/officeDocument/2006/relationships/image" Target="../media/image364.emf"/><Relationship Id="rId4" Type="http://schemas.openxmlformats.org/officeDocument/2006/relationships/image" Target="../media/image361.emf"/><Relationship Id="rId9" Type="http://schemas.openxmlformats.org/officeDocument/2006/relationships/oleObject" Target="../embeddings/oleObject345.bin"/><Relationship Id="rId14" Type="http://schemas.openxmlformats.org/officeDocument/2006/relationships/image" Target="../media/image366.emf"/></Relationships>
</file>

<file path=ppt/slides/_rels/slide129.xml.rels><?xml version="1.0" encoding="UTF-8" standalone="yes"?>
<Relationships xmlns="http://schemas.openxmlformats.org/package/2006/relationships"><Relationship Id="rId8" Type="http://schemas.openxmlformats.org/officeDocument/2006/relationships/image" Target="../media/image369.emf"/><Relationship Id="rId13" Type="http://schemas.openxmlformats.org/officeDocument/2006/relationships/oleObject" Target="../embeddings/oleObject353.bin"/><Relationship Id="rId3" Type="http://schemas.openxmlformats.org/officeDocument/2006/relationships/oleObject" Target="../embeddings/oleObject348.bin"/><Relationship Id="rId7" Type="http://schemas.openxmlformats.org/officeDocument/2006/relationships/oleObject" Target="../embeddings/oleObject350.bin"/><Relationship Id="rId12" Type="http://schemas.openxmlformats.org/officeDocument/2006/relationships/image" Target="../media/image371.emf"/><Relationship Id="rId2" Type="http://schemas.openxmlformats.org/officeDocument/2006/relationships/slideLayout" Target="../slideLayouts/slideLayout7.xml"/><Relationship Id="rId1" Type="http://schemas.openxmlformats.org/officeDocument/2006/relationships/vmlDrawing" Target="../drawings/vmlDrawing91.vml"/><Relationship Id="rId6" Type="http://schemas.openxmlformats.org/officeDocument/2006/relationships/image" Target="../media/image368.emf"/><Relationship Id="rId11" Type="http://schemas.openxmlformats.org/officeDocument/2006/relationships/oleObject" Target="../embeddings/oleObject352.bin"/><Relationship Id="rId5" Type="http://schemas.openxmlformats.org/officeDocument/2006/relationships/oleObject" Target="../embeddings/oleObject349.bin"/><Relationship Id="rId10" Type="http://schemas.openxmlformats.org/officeDocument/2006/relationships/image" Target="../media/image370.emf"/><Relationship Id="rId4" Type="http://schemas.openxmlformats.org/officeDocument/2006/relationships/image" Target="../media/image367.emf"/><Relationship Id="rId9" Type="http://schemas.openxmlformats.org/officeDocument/2006/relationships/oleObject" Target="../embeddings/oleObject351.bin"/><Relationship Id="rId14" Type="http://schemas.openxmlformats.org/officeDocument/2006/relationships/image" Target="../media/image37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8" Type="http://schemas.openxmlformats.org/officeDocument/2006/relationships/image" Target="../media/image375.emf"/><Relationship Id="rId3" Type="http://schemas.openxmlformats.org/officeDocument/2006/relationships/oleObject" Target="../embeddings/oleObject354.bin"/><Relationship Id="rId7" Type="http://schemas.openxmlformats.org/officeDocument/2006/relationships/oleObject" Target="../embeddings/oleObject356.bin"/><Relationship Id="rId2" Type="http://schemas.openxmlformats.org/officeDocument/2006/relationships/slideLayout" Target="../slideLayouts/slideLayout7.xml"/><Relationship Id="rId1" Type="http://schemas.openxmlformats.org/officeDocument/2006/relationships/vmlDrawing" Target="../drawings/vmlDrawing92.vml"/><Relationship Id="rId6" Type="http://schemas.openxmlformats.org/officeDocument/2006/relationships/image" Target="../media/image374.emf"/><Relationship Id="rId5" Type="http://schemas.openxmlformats.org/officeDocument/2006/relationships/oleObject" Target="../embeddings/oleObject355.bin"/><Relationship Id="rId10" Type="http://schemas.openxmlformats.org/officeDocument/2006/relationships/image" Target="../media/image376.emf"/><Relationship Id="rId4" Type="http://schemas.openxmlformats.org/officeDocument/2006/relationships/image" Target="../media/image373.emf"/><Relationship Id="rId9" Type="http://schemas.openxmlformats.org/officeDocument/2006/relationships/oleObject" Target="../embeddings/oleObject357.bin"/></Relationships>
</file>

<file path=ppt/slides/_rels/slide131.xml.rels><?xml version="1.0" encoding="UTF-8" standalone="yes"?>
<Relationships xmlns="http://schemas.openxmlformats.org/package/2006/relationships"><Relationship Id="rId8" Type="http://schemas.openxmlformats.org/officeDocument/2006/relationships/image" Target="../media/image379.emf"/><Relationship Id="rId3" Type="http://schemas.openxmlformats.org/officeDocument/2006/relationships/oleObject" Target="../embeddings/oleObject358.bin"/><Relationship Id="rId7" Type="http://schemas.openxmlformats.org/officeDocument/2006/relationships/oleObject" Target="../embeddings/oleObject360.bin"/><Relationship Id="rId2" Type="http://schemas.openxmlformats.org/officeDocument/2006/relationships/slideLayout" Target="../slideLayouts/slideLayout7.xml"/><Relationship Id="rId1" Type="http://schemas.openxmlformats.org/officeDocument/2006/relationships/vmlDrawing" Target="../drawings/vmlDrawing93.vml"/><Relationship Id="rId6" Type="http://schemas.openxmlformats.org/officeDocument/2006/relationships/image" Target="../media/image378.emf"/><Relationship Id="rId5" Type="http://schemas.openxmlformats.org/officeDocument/2006/relationships/oleObject" Target="../embeddings/oleObject359.bin"/><Relationship Id="rId10" Type="http://schemas.openxmlformats.org/officeDocument/2006/relationships/image" Target="../media/image380.emf"/><Relationship Id="rId4" Type="http://schemas.openxmlformats.org/officeDocument/2006/relationships/image" Target="../media/image377.emf"/><Relationship Id="rId9" Type="http://schemas.openxmlformats.org/officeDocument/2006/relationships/oleObject" Target="../embeddings/oleObject361.bin"/></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362.bin"/><Relationship Id="rId2" Type="http://schemas.openxmlformats.org/officeDocument/2006/relationships/slideLayout" Target="../slideLayouts/slideLayout7.xml"/><Relationship Id="rId1" Type="http://schemas.openxmlformats.org/officeDocument/2006/relationships/vmlDrawing" Target="../drawings/vmlDrawing94.vml"/><Relationship Id="rId5" Type="http://schemas.openxmlformats.org/officeDocument/2006/relationships/image" Target="../media/image382.png"/><Relationship Id="rId4" Type="http://schemas.openxmlformats.org/officeDocument/2006/relationships/image" Target="../media/image381.e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8" Type="http://schemas.openxmlformats.org/officeDocument/2006/relationships/image" Target="../media/image385.emf"/><Relationship Id="rId3" Type="http://schemas.openxmlformats.org/officeDocument/2006/relationships/oleObject" Target="../embeddings/oleObject363.bin"/><Relationship Id="rId7" Type="http://schemas.openxmlformats.org/officeDocument/2006/relationships/oleObject" Target="../embeddings/oleObject365.bin"/><Relationship Id="rId2" Type="http://schemas.openxmlformats.org/officeDocument/2006/relationships/slideLayout" Target="../slideLayouts/slideLayout7.xml"/><Relationship Id="rId1" Type="http://schemas.openxmlformats.org/officeDocument/2006/relationships/vmlDrawing" Target="../drawings/vmlDrawing95.vml"/><Relationship Id="rId6" Type="http://schemas.openxmlformats.org/officeDocument/2006/relationships/image" Target="../media/image384.emf"/><Relationship Id="rId5" Type="http://schemas.openxmlformats.org/officeDocument/2006/relationships/oleObject" Target="../embeddings/oleObject364.bin"/><Relationship Id="rId10" Type="http://schemas.openxmlformats.org/officeDocument/2006/relationships/image" Target="../media/image386.emf"/><Relationship Id="rId4" Type="http://schemas.openxmlformats.org/officeDocument/2006/relationships/image" Target="../media/image383.emf"/><Relationship Id="rId9" Type="http://schemas.openxmlformats.org/officeDocument/2006/relationships/oleObject" Target="../embeddings/oleObject366.bin"/></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4.gif"/><Relationship Id="rId5" Type="http://schemas.openxmlformats.org/officeDocument/2006/relationships/image" Target="../media/image13.gif"/><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4.gif"/><Relationship Id="rId5" Type="http://schemas.openxmlformats.org/officeDocument/2006/relationships/image" Target="../media/image13.gif"/><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oleObject" Target="../embeddings/oleObject9.bin"/><Relationship Id="rId7" Type="http://schemas.openxmlformats.org/officeDocument/2006/relationships/image" Target="../media/image13.gi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18.emf"/><Relationship Id="rId5" Type="http://schemas.openxmlformats.org/officeDocument/2006/relationships/oleObject" Target="../embeddings/oleObject10.bin"/><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4.emf"/><Relationship Id="rId7" Type="http://schemas.openxmlformats.org/officeDocument/2006/relationships/image" Target="../media/image23.e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22.emf"/><Relationship Id="rId4"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oleObject" Target="../embeddings/oleObject17.bin"/><Relationship Id="rId3" Type="http://schemas.openxmlformats.org/officeDocument/2006/relationships/image" Target="../media/image13.gif"/><Relationship Id="rId7" Type="http://schemas.openxmlformats.org/officeDocument/2006/relationships/oleObject" Target="../embeddings/oleObject14.bin"/><Relationship Id="rId12" Type="http://schemas.openxmlformats.org/officeDocument/2006/relationships/image" Target="../media/image30.e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27.emf"/><Relationship Id="rId11" Type="http://schemas.openxmlformats.org/officeDocument/2006/relationships/oleObject" Target="../embeddings/oleObject16.bin"/><Relationship Id="rId5" Type="http://schemas.openxmlformats.org/officeDocument/2006/relationships/oleObject" Target="../embeddings/oleObject13.bin"/><Relationship Id="rId10" Type="http://schemas.openxmlformats.org/officeDocument/2006/relationships/image" Target="../media/image29.emf"/><Relationship Id="rId4" Type="http://schemas.openxmlformats.org/officeDocument/2006/relationships/image" Target="../media/image14.gif"/><Relationship Id="rId9" Type="http://schemas.openxmlformats.org/officeDocument/2006/relationships/oleObject" Target="../embeddings/oleObject15.bin"/><Relationship Id="rId14" Type="http://schemas.openxmlformats.org/officeDocument/2006/relationships/image" Target="../media/image31.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14.gif"/><Relationship Id="rId5" Type="http://schemas.openxmlformats.org/officeDocument/2006/relationships/image" Target="../media/image13.gif"/><Relationship Id="rId4" Type="http://schemas.openxmlformats.org/officeDocument/2006/relationships/image" Target="../media/image32.emf"/></Relationships>
</file>

<file path=ppt/slides/_rels/slide26.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oleObject" Target="../embeddings/oleObject19.bin"/><Relationship Id="rId7" Type="http://schemas.openxmlformats.org/officeDocument/2006/relationships/image" Target="../media/image13.gi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34.emf"/><Relationship Id="rId5" Type="http://schemas.openxmlformats.org/officeDocument/2006/relationships/oleObject" Target="../embeddings/oleObject20.bin"/><Relationship Id="rId4" Type="http://schemas.openxmlformats.org/officeDocument/2006/relationships/image" Target="../media/image33.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35.emf"/></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e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23.bin"/><Relationship Id="rId5" Type="http://schemas.openxmlformats.org/officeDocument/2006/relationships/image" Target="../media/image37.emf"/><Relationship Id="rId4" Type="http://schemas.openxmlformats.org/officeDocument/2006/relationships/oleObject" Target="../embeddings/oleObject22.bin"/></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xml"/><Relationship Id="rId1" Type="http://schemas.openxmlformats.org/officeDocument/2006/relationships/vmlDrawing" Target="../drawings/vmlDrawing14.v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4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notesSlide" Target="../notesSlides/notesSlide1.xml"/><Relationship Id="rId7" Type="http://schemas.openxmlformats.org/officeDocument/2006/relationships/oleObject" Target="../embeddings/oleObject26.bin"/><Relationship Id="rId12" Type="http://schemas.openxmlformats.org/officeDocument/2006/relationships/image" Target="../media/image14.gi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44.emf"/><Relationship Id="rId11" Type="http://schemas.openxmlformats.org/officeDocument/2006/relationships/image" Target="../media/image13.gif"/><Relationship Id="rId5" Type="http://schemas.openxmlformats.org/officeDocument/2006/relationships/oleObject" Target="../embeddings/oleObject25.bin"/><Relationship Id="rId10" Type="http://schemas.openxmlformats.org/officeDocument/2006/relationships/image" Target="../media/image46.emf"/><Relationship Id="rId4" Type="http://schemas.openxmlformats.org/officeDocument/2006/relationships/image" Target="../media/image47.jpeg"/><Relationship Id="rId9" Type="http://schemas.openxmlformats.org/officeDocument/2006/relationships/oleObject" Target="../embeddings/oleObject27.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7.vml"/><Relationship Id="rId5" Type="http://schemas.openxmlformats.org/officeDocument/2006/relationships/image" Target="../media/image49.png"/><Relationship Id="rId4" Type="http://schemas.openxmlformats.org/officeDocument/2006/relationships/image" Target="../media/image48.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18.vml"/><Relationship Id="rId5" Type="http://schemas.openxmlformats.org/officeDocument/2006/relationships/image" Target="../media/image49.png"/><Relationship Id="rId4" Type="http://schemas.openxmlformats.org/officeDocument/2006/relationships/image" Target="../media/image50.emf"/></Relationships>
</file>

<file path=ppt/slides/_rels/slide4.xml.rels><?xml version="1.0" encoding="UTF-8" standalone="yes"?>
<Relationships xmlns="http://schemas.openxmlformats.org/package/2006/relationships"><Relationship Id="rId3" Type="http://schemas.openxmlformats.org/officeDocument/2006/relationships/hyperlink" Target="http://fkz.lamost.org/view.asp?id=80"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19.vml"/><Relationship Id="rId5" Type="http://schemas.openxmlformats.org/officeDocument/2006/relationships/image" Target="../media/image49.png"/><Relationship Id="rId4" Type="http://schemas.openxmlformats.org/officeDocument/2006/relationships/image" Target="../media/image51.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52.emf"/></Relationships>
</file>

<file path=ppt/slides/_rels/slide47.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54.emf"/><Relationship Id="rId5" Type="http://schemas.openxmlformats.org/officeDocument/2006/relationships/oleObject" Target="../embeddings/oleObject33.bin"/><Relationship Id="rId4" Type="http://schemas.openxmlformats.org/officeDocument/2006/relationships/image" Target="../media/image53.emf"/></Relationships>
</file>

<file path=ppt/slides/_rels/slide48.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57.emf"/><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36.bin"/><Relationship Id="rId5" Type="http://schemas.openxmlformats.org/officeDocument/2006/relationships/image" Target="../media/image56.emf"/><Relationship Id="rId4" Type="http://schemas.openxmlformats.org/officeDocument/2006/relationships/oleObject" Target="../embeddings/oleObject35.bin"/></Relationships>
</file>

<file path=ppt/slides/_rels/slide49.xml.rels><?xml version="1.0" encoding="UTF-8" standalone="yes"?>
<Relationships xmlns="http://schemas.openxmlformats.org/package/2006/relationships"><Relationship Id="rId8" Type="http://schemas.openxmlformats.org/officeDocument/2006/relationships/image" Target="../media/image61.emf"/><Relationship Id="rId13" Type="http://schemas.openxmlformats.org/officeDocument/2006/relationships/image" Target="../media/image13.gif"/><Relationship Id="rId3" Type="http://schemas.openxmlformats.org/officeDocument/2006/relationships/oleObject" Target="../embeddings/oleObject37.bin"/><Relationship Id="rId7" Type="http://schemas.openxmlformats.org/officeDocument/2006/relationships/oleObject" Target="../embeddings/oleObject39.bin"/><Relationship Id="rId12" Type="http://schemas.openxmlformats.org/officeDocument/2006/relationships/image" Target="../media/image63.e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60.emf"/><Relationship Id="rId11" Type="http://schemas.openxmlformats.org/officeDocument/2006/relationships/oleObject" Target="../embeddings/oleObject41.bin"/><Relationship Id="rId5" Type="http://schemas.openxmlformats.org/officeDocument/2006/relationships/oleObject" Target="../embeddings/oleObject38.bin"/><Relationship Id="rId10" Type="http://schemas.openxmlformats.org/officeDocument/2006/relationships/image" Target="../media/image62.emf"/><Relationship Id="rId4" Type="http://schemas.openxmlformats.org/officeDocument/2006/relationships/image" Target="../media/image59.emf"/><Relationship Id="rId9" Type="http://schemas.openxmlformats.org/officeDocument/2006/relationships/oleObject" Target="../embeddings/oleObject40.bin"/><Relationship Id="rId14" Type="http://schemas.openxmlformats.org/officeDocument/2006/relationships/image" Target="../media/image14.gi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D:/&#32467;&#26500;&#21270;&#23398;/&#22270;&#29255;/&#31532;&#19968;&#31456;/1/man5.AVI" TargetMode="External"/><Relationship Id="rId1" Type="http://schemas.microsoft.com/office/2007/relationships/media" Target="file:///D:/&#32467;&#26500;&#21270;&#23398;/&#22270;&#29255;/&#31532;&#19968;&#31456;/1/man5.AVI" TargetMode="Externa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65.emf"/><Relationship Id="rId5" Type="http://schemas.openxmlformats.org/officeDocument/2006/relationships/oleObject" Target="../embeddings/oleObject42.bin"/><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67.emf"/><Relationship Id="rId5" Type="http://schemas.openxmlformats.org/officeDocument/2006/relationships/oleObject" Target="../embeddings/oleObject44.bin"/><Relationship Id="rId4" Type="http://schemas.openxmlformats.org/officeDocument/2006/relationships/image" Target="../media/image66.emf"/></Relationships>
</file>

<file path=ppt/slides/_rels/slide54.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70.emf"/><Relationship Id="rId5" Type="http://schemas.openxmlformats.org/officeDocument/2006/relationships/oleObject" Target="../embeddings/oleObject47.bin"/><Relationship Id="rId10" Type="http://schemas.openxmlformats.org/officeDocument/2006/relationships/image" Target="../media/image72.emf"/><Relationship Id="rId4" Type="http://schemas.openxmlformats.org/officeDocument/2006/relationships/image" Target="../media/image69.emf"/><Relationship Id="rId9" Type="http://schemas.openxmlformats.org/officeDocument/2006/relationships/oleObject" Target="../embeddings/oleObject49.bin"/></Relationships>
</file>

<file path=ppt/slides/_rels/slide55.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oleObject" Target="../embeddings/oleObject55.bin"/><Relationship Id="rId3" Type="http://schemas.openxmlformats.org/officeDocument/2006/relationships/oleObject" Target="../embeddings/oleObject50.bin"/><Relationship Id="rId7" Type="http://schemas.openxmlformats.org/officeDocument/2006/relationships/oleObject" Target="../embeddings/oleObject52.bin"/><Relationship Id="rId12" Type="http://schemas.openxmlformats.org/officeDocument/2006/relationships/image" Target="../media/image77.emf"/><Relationship Id="rId2" Type="http://schemas.openxmlformats.org/officeDocument/2006/relationships/slideLayout" Target="../slideLayouts/slideLayout7.xml"/><Relationship Id="rId16" Type="http://schemas.openxmlformats.org/officeDocument/2006/relationships/image" Target="../media/image14.gif"/><Relationship Id="rId1" Type="http://schemas.openxmlformats.org/officeDocument/2006/relationships/vmlDrawing" Target="../drawings/vmlDrawing27.vml"/><Relationship Id="rId6" Type="http://schemas.openxmlformats.org/officeDocument/2006/relationships/image" Target="../media/image74.emf"/><Relationship Id="rId11" Type="http://schemas.openxmlformats.org/officeDocument/2006/relationships/oleObject" Target="../embeddings/oleObject54.bin"/><Relationship Id="rId5" Type="http://schemas.openxmlformats.org/officeDocument/2006/relationships/oleObject" Target="../embeddings/oleObject51.bin"/><Relationship Id="rId15" Type="http://schemas.openxmlformats.org/officeDocument/2006/relationships/image" Target="../media/image13.gif"/><Relationship Id="rId10" Type="http://schemas.openxmlformats.org/officeDocument/2006/relationships/image" Target="../media/image76.emf"/><Relationship Id="rId4" Type="http://schemas.openxmlformats.org/officeDocument/2006/relationships/image" Target="../media/image73.emf"/><Relationship Id="rId9" Type="http://schemas.openxmlformats.org/officeDocument/2006/relationships/oleObject" Target="../embeddings/oleObject53.bin"/><Relationship Id="rId14" Type="http://schemas.openxmlformats.org/officeDocument/2006/relationships/image" Target="../media/image78.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image" Target="../media/image79.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oleObject" Target="../embeddings/oleObject57.bin"/><Relationship Id="rId7" Type="http://schemas.openxmlformats.org/officeDocument/2006/relationships/oleObject" Target="../embeddings/oleObject59.bin"/><Relationship Id="rId12" Type="http://schemas.openxmlformats.org/officeDocument/2006/relationships/image" Target="../media/image84.emf"/><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81.emf"/><Relationship Id="rId11" Type="http://schemas.openxmlformats.org/officeDocument/2006/relationships/oleObject" Target="../embeddings/oleObject61.bin"/><Relationship Id="rId5" Type="http://schemas.openxmlformats.org/officeDocument/2006/relationships/oleObject" Target="../embeddings/oleObject58.bin"/><Relationship Id="rId10" Type="http://schemas.openxmlformats.org/officeDocument/2006/relationships/image" Target="../media/image83.emf"/><Relationship Id="rId4" Type="http://schemas.openxmlformats.org/officeDocument/2006/relationships/image" Target="../media/image80.emf"/><Relationship Id="rId9" Type="http://schemas.openxmlformats.org/officeDocument/2006/relationships/oleObject" Target="../embeddings/oleObject60.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12.xml"/><Relationship Id="rId1" Type="http://schemas.openxmlformats.org/officeDocument/2006/relationships/vmlDrawing" Target="../drawings/vmlDrawing30.vml"/><Relationship Id="rId6" Type="http://schemas.openxmlformats.org/officeDocument/2006/relationships/image" Target="../media/image86.emf"/><Relationship Id="rId5" Type="http://schemas.openxmlformats.org/officeDocument/2006/relationships/oleObject" Target="../embeddings/oleObject63.bin"/><Relationship Id="rId4" Type="http://schemas.openxmlformats.org/officeDocument/2006/relationships/image" Target="../media/image85.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E9%BB%91%E4%BD%93%E8%BE%90%E5%B0%84.swf"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oleObject" Target="../embeddings/oleObject64.bin"/><Relationship Id="rId7"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88.emf"/><Relationship Id="rId5" Type="http://schemas.openxmlformats.org/officeDocument/2006/relationships/oleObject" Target="../embeddings/oleObject65.bin"/><Relationship Id="rId4" Type="http://schemas.openxmlformats.org/officeDocument/2006/relationships/image" Target="../media/image87.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92.emf"/><Relationship Id="rId13" Type="http://schemas.openxmlformats.org/officeDocument/2006/relationships/oleObject" Target="../embeddings/oleObject72.bin"/><Relationship Id="rId3" Type="http://schemas.openxmlformats.org/officeDocument/2006/relationships/oleObject" Target="../embeddings/oleObject67.bin"/><Relationship Id="rId7" Type="http://schemas.openxmlformats.org/officeDocument/2006/relationships/oleObject" Target="../embeddings/oleObject69.bin"/><Relationship Id="rId12" Type="http://schemas.openxmlformats.org/officeDocument/2006/relationships/image" Target="../media/image94.emf"/><Relationship Id="rId2" Type="http://schemas.openxmlformats.org/officeDocument/2006/relationships/slideLayout" Target="../slideLayouts/slideLayout12.xml"/><Relationship Id="rId1" Type="http://schemas.openxmlformats.org/officeDocument/2006/relationships/vmlDrawing" Target="../drawings/vmlDrawing32.vml"/><Relationship Id="rId6" Type="http://schemas.openxmlformats.org/officeDocument/2006/relationships/image" Target="../media/image91.emf"/><Relationship Id="rId11" Type="http://schemas.openxmlformats.org/officeDocument/2006/relationships/oleObject" Target="../embeddings/oleObject71.bin"/><Relationship Id="rId5" Type="http://schemas.openxmlformats.org/officeDocument/2006/relationships/oleObject" Target="../embeddings/oleObject68.bin"/><Relationship Id="rId10" Type="http://schemas.openxmlformats.org/officeDocument/2006/relationships/image" Target="../media/image93.emf"/><Relationship Id="rId4" Type="http://schemas.openxmlformats.org/officeDocument/2006/relationships/image" Target="../media/image90.emf"/><Relationship Id="rId9" Type="http://schemas.openxmlformats.org/officeDocument/2006/relationships/oleObject" Target="../embeddings/oleObject70.bin"/><Relationship Id="rId14" Type="http://schemas.openxmlformats.org/officeDocument/2006/relationships/image" Target="../media/image95.emf"/></Relationships>
</file>

<file path=ppt/slides/_rels/slide63.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oleObject" Target="../embeddings/oleObject73.bin"/><Relationship Id="rId7" Type="http://schemas.openxmlformats.org/officeDocument/2006/relationships/oleObject" Target="../embeddings/oleObject75.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97.emf"/><Relationship Id="rId5" Type="http://schemas.openxmlformats.org/officeDocument/2006/relationships/oleObject" Target="../embeddings/oleObject74.bin"/><Relationship Id="rId4" Type="http://schemas.openxmlformats.org/officeDocument/2006/relationships/image" Target="../media/image96.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01.emf"/><Relationship Id="rId13" Type="http://schemas.openxmlformats.org/officeDocument/2006/relationships/image" Target="../media/image103.emf"/><Relationship Id="rId3" Type="http://schemas.openxmlformats.org/officeDocument/2006/relationships/oleObject" Target="../embeddings/oleObject76.bin"/><Relationship Id="rId7" Type="http://schemas.openxmlformats.org/officeDocument/2006/relationships/oleObject" Target="../embeddings/oleObject78.bin"/><Relationship Id="rId12" Type="http://schemas.openxmlformats.org/officeDocument/2006/relationships/oleObject" Target="../embeddings/oleObject80.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100.emf"/><Relationship Id="rId11" Type="http://schemas.openxmlformats.org/officeDocument/2006/relationships/image" Target="../media/image102.emf"/><Relationship Id="rId5" Type="http://schemas.openxmlformats.org/officeDocument/2006/relationships/oleObject" Target="../embeddings/oleObject77.bin"/><Relationship Id="rId15" Type="http://schemas.openxmlformats.org/officeDocument/2006/relationships/image" Target="../media/image104.emf"/><Relationship Id="rId10" Type="http://schemas.openxmlformats.org/officeDocument/2006/relationships/oleObject" Target="../embeddings/oleObject79.bin"/><Relationship Id="rId4" Type="http://schemas.openxmlformats.org/officeDocument/2006/relationships/image" Target="../media/image99.emf"/><Relationship Id="rId9" Type="http://schemas.openxmlformats.org/officeDocument/2006/relationships/image" Target="../media/image105.gif"/><Relationship Id="rId14" Type="http://schemas.openxmlformats.org/officeDocument/2006/relationships/oleObject" Target="../embeddings/oleObject81.bin"/></Relationships>
</file>

<file path=ppt/slides/_rels/slide66.x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oleObject" Target="../embeddings/oleObject82.bin"/><Relationship Id="rId7" Type="http://schemas.openxmlformats.org/officeDocument/2006/relationships/oleObject" Target="../embeddings/oleObject84.bin"/><Relationship Id="rId12" Type="http://schemas.openxmlformats.org/officeDocument/2006/relationships/image" Target="../media/image109.emf"/><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107.emf"/><Relationship Id="rId11" Type="http://schemas.openxmlformats.org/officeDocument/2006/relationships/oleObject" Target="../embeddings/oleObject85.bin"/><Relationship Id="rId5" Type="http://schemas.openxmlformats.org/officeDocument/2006/relationships/oleObject" Target="../embeddings/oleObject83.bin"/><Relationship Id="rId10" Type="http://schemas.openxmlformats.org/officeDocument/2006/relationships/image" Target="../media/image49.png"/><Relationship Id="rId4" Type="http://schemas.openxmlformats.org/officeDocument/2006/relationships/image" Target="../media/image106.emf"/><Relationship Id="rId9" Type="http://schemas.openxmlformats.org/officeDocument/2006/relationships/image" Target="../media/image110.gi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7.xml"/><Relationship Id="rId1" Type="http://schemas.openxmlformats.org/officeDocument/2006/relationships/vmlDrawing" Target="../drawings/vmlDrawing36.vml"/><Relationship Id="rId5" Type="http://schemas.openxmlformats.org/officeDocument/2006/relationships/image" Target="../media/image110.gif"/><Relationship Id="rId4" Type="http://schemas.openxmlformats.org/officeDocument/2006/relationships/image" Target="../media/image111.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12.xml"/><Relationship Id="rId1" Type="http://schemas.openxmlformats.org/officeDocument/2006/relationships/vmlDrawing" Target="../drawings/vmlDrawing37.vml"/><Relationship Id="rId4" Type="http://schemas.openxmlformats.org/officeDocument/2006/relationships/image" Target="../media/image112.emf"/></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91.bin"/><Relationship Id="rId13" Type="http://schemas.openxmlformats.org/officeDocument/2006/relationships/oleObject" Target="../embeddings/oleObject94.bin"/><Relationship Id="rId3" Type="http://schemas.openxmlformats.org/officeDocument/2006/relationships/oleObject" Target="../embeddings/oleObject88.bin"/><Relationship Id="rId7" Type="http://schemas.openxmlformats.org/officeDocument/2006/relationships/oleObject" Target="../embeddings/oleObject90.bin"/><Relationship Id="rId12" Type="http://schemas.openxmlformats.org/officeDocument/2006/relationships/image" Target="../media/image116.emf"/><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114.emf"/><Relationship Id="rId11" Type="http://schemas.openxmlformats.org/officeDocument/2006/relationships/oleObject" Target="../embeddings/oleObject93.bin"/><Relationship Id="rId5" Type="http://schemas.openxmlformats.org/officeDocument/2006/relationships/oleObject" Target="../embeddings/oleObject89.bin"/><Relationship Id="rId10" Type="http://schemas.openxmlformats.org/officeDocument/2006/relationships/image" Target="../media/image115.emf"/><Relationship Id="rId4" Type="http://schemas.openxmlformats.org/officeDocument/2006/relationships/image" Target="../media/image113.emf"/><Relationship Id="rId9" Type="http://schemas.openxmlformats.org/officeDocument/2006/relationships/oleObject" Target="../embeddings/oleObject92.bin"/><Relationship Id="rId14" Type="http://schemas.openxmlformats.org/officeDocument/2006/relationships/image" Target="../media/image11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119.emf"/><Relationship Id="rId5" Type="http://schemas.openxmlformats.org/officeDocument/2006/relationships/oleObject" Target="../embeddings/oleObject96.bin"/><Relationship Id="rId4" Type="http://schemas.openxmlformats.org/officeDocument/2006/relationships/image" Target="../media/image118.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vmlDrawing" Target="../drawings/vmlDrawing40.vml"/><Relationship Id="rId4" Type="http://schemas.openxmlformats.org/officeDocument/2006/relationships/image" Target="../media/image120.emf"/></Relationships>
</file>

<file path=ppt/slides/_rels/slide72.xml.rels><?xml version="1.0" encoding="UTF-8" standalone="yes"?>
<Relationships xmlns="http://schemas.openxmlformats.org/package/2006/relationships"><Relationship Id="rId8" Type="http://schemas.openxmlformats.org/officeDocument/2006/relationships/image" Target="../media/image123.emf"/><Relationship Id="rId13" Type="http://schemas.openxmlformats.org/officeDocument/2006/relationships/oleObject" Target="../embeddings/oleObject103.bin"/><Relationship Id="rId18" Type="http://schemas.openxmlformats.org/officeDocument/2006/relationships/image" Target="../media/image128.emf"/><Relationship Id="rId26" Type="http://schemas.openxmlformats.org/officeDocument/2006/relationships/image" Target="../media/image132.emf"/><Relationship Id="rId3" Type="http://schemas.openxmlformats.org/officeDocument/2006/relationships/oleObject" Target="../embeddings/oleObject98.bin"/><Relationship Id="rId21" Type="http://schemas.openxmlformats.org/officeDocument/2006/relationships/oleObject" Target="../embeddings/oleObject107.bin"/><Relationship Id="rId7" Type="http://schemas.openxmlformats.org/officeDocument/2006/relationships/oleObject" Target="../embeddings/oleObject100.bin"/><Relationship Id="rId12" Type="http://schemas.openxmlformats.org/officeDocument/2006/relationships/image" Target="../media/image125.emf"/><Relationship Id="rId17" Type="http://schemas.openxmlformats.org/officeDocument/2006/relationships/oleObject" Target="../embeddings/oleObject105.bin"/><Relationship Id="rId25" Type="http://schemas.openxmlformats.org/officeDocument/2006/relationships/oleObject" Target="../embeddings/oleObject109.bin"/><Relationship Id="rId2" Type="http://schemas.openxmlformats.org/officeDocument/2006/relationships/slideLayout" Target="../slideLayouts/slideLayout12.xml"/><Relationship Id="rId16" Type="http://schemas.openxmlformats.org/officeDocument/2006/relationships/image" Target="../media/image127.emf"/><Relationship Id="rId20" Type="http://schemas.openxmlformats.org/officeDocument/2006/relationships/image" Target="../media/image129.emf"/><Relationship Id="rId1" Type="http://schemas.openxmlformats.org/officeDocument/2006/relationships/vmlDrawing" Target="../drawings/vmlDrawing41.vml"/><Relationship Id="rId6" Type="http://schemas.openxmlformats.org/officeDocument/2006/relationships/image" Target="../media/image122.emf"/><Relationship Id="rId11" Type="http://schemas.openxmlformats.org/officeDocument/2006/relationships/oleObject" Target="../embeddings/oleObject102.bin"/><Relationship Id="rId24" Type="http://schemas.openxmlformats.org/officeDocument/2006/relationships/image" Target="../media/image131.emf"/><Relationship Id="rId5" Type="http://schemas.openxmlformats.org/officeDocument/2006/relationships/oleObject" Target="../embeddings/oleObject99.bin"/><Relationship Id="rId15" Type="http://schemas.openxmlformats.org/officeDocument/2006/relationships/oleObject" Target="../embeddings/oleObject104.bin"/><Relationship Id="rId23" Type="http://schemas.openxmlformats.org/officeDocument/2006/relationships/oleObject" Target="../embeddings/oleObject108.bin"/><Relationship Id="rId10" Type="http://schemas.openxmlformats.org/officeDocument/2006/relationships/image" Target="../media/image124.emf"/><Relationship Id="rId19" Type="http://schemas.openxmlformats.org/officeDocument/2006/relationships/oleObject" Target="../embeddings/oleObject106.bin"/><Relationship Id="rId4" Type="http://schemas.openxmlformats.org/officeDocument/2006/relationships/image" Target="../media/image121.emf"/><Relationship Id="rId9" Type="http://schemas.openxmlformats.org/officeDocument/2006/relationships/oleObject" Target="../embeddings/oleObject101.bin"/><Relationship Id="rId14" Type="http://schemas.openxmlformats.org/officeDocument/2006/relationships/image" Target="../media/image126.emf"/><Relationship Id="rId22" Type="http://schemas.openxmlformats.org/officeDocument/2006/relationships/image" Target="../media/image130.emf"/></Relationships>
</file>

<file path=ppt/slides/_rels/slide73.xml.rels><?xml version="1.0" encoding="UTF-8" standalone="yes"?>
<Relationships xmlns="http://schemas.openxmlformats.org/package/2006/relationships"><Relationship Id="rId8" Type="http://schemas.openxmlformats.org/officeDocument/2006/relationships/image" Target="../media/image133.emf"/><Relationship Id="rId13" Type="http://schemas.openxmlformats.org/officeDocument/2006/relationships/oleObject" Target="../embeddings/oleObject115.bin"/><Relationship Id="rId18" Type="http://schemas.openxmlformats.org/officeDocument/2006/relationships/image" Target="../media/image138.emf"/><Relationship Id="rId26" Type="http://schemas.openxmlformats.org/officeDocument/2006/relationships/image" Target="../media/image142.emf"/><Relationship Id="rId3" Type="http://schemas.openxmlformats.org/officeDocument/2006/relationships/oleObject" Target="../embeddings/oleObject110.bin"/><Relationship Id="rId21" Type="http://schemas.openxmlformats.org/officeDocument/2006/relationships/oleObject" Target="../embeddings/oleObject119.bin"/><Relationship Id="rId7" Type="http://schemas.openxmlformats.org/officeDocument/2006/relationships/oleObject" Target="../embeddings/oleObject112.bin"/><Relationship Id="rId12" Type="http://schemas.openxmlformats.org/officeDocument/2006/relationships/image" Target="../media/image135.emf"/><Relationship Id="rId17" Type="http://schemas.openxmlformats.org/officeDocument/2006/relationships/oleObject" Target="../embeddings/oleObject117.bin"/><Relationship Id="rId25" Type="http://schemas.openxmlformats.org/officeDocument/2006/relationships/oleObject" Target="../embeddings/oleObject121.bin"/><Relationship Id="rId2" Type="http://schemas.openxmlformats.org/officeDocument/2006/relationships/slideLayout" Target="../slideLayouts/slideLayout2.xml"/><Relationship Id="rId16" Type="http://schemas.openxmlformats.org/officeDocument/2006/relationships/image" Target="../media/image137.emf"/><Relationship Id="rId20" Type="http://schemas.openxmlformats.org/officeDocument/2006/relationships/image" Target="../media/image139.emf"/><Relationship Id="rId1" Type="http://schemas.openxmlformats.org/officeDocument/2006/relationships/vmlDrawing" Target="../drawings/vmlDrawing42.vml"/><Relationship Id="rId6" Type="http://schemas.openxmlformats.org/officeDocument/2006/relationships/image" Target="../media/image122.emf"/><Relationship Id="rId11" Type="http://schemas.openxmlformats.org/officeDocument/2006/relationships/oleObject" Target="../embeddings/oleObject114.bin"/><Relationship Id="rId24" Type="http://schemas.openxmlformats.org/officeDocument/2006/relationships/image" Target="../media/image141.emf"/><Relationship Id="rId5" Type="http://schemas.openxmlformats.org/officeDocument/2006/relationships/oleObject" Target="../embeddings/oleObject111.bin"/><Relationship Id="rId15" Type="http://schemas.openxmlformats.org/officeDocument/2006/relationships/oleObject" Target="../embeddings/oleObject116.bin"/><Relationship Id="rId23" Type="http://schemas.openxmlformats.org/officeDocument/2006/relationships/oleObject" Target="../embeddings/oleObject120.bin"/><Relationship Id="rId10" Type="http://schemas.openxmlformats.org/officeDocument/2006/relationships/image" Target="../media/image134.emf"/><Relationship Id="rId19" Type="http://schemas.openxmlformats.org/officeDocument/2006/relationships/oleObject" Target="../embeddings/oleObject118.bin"/><Relationship Id="rId4" Type="http://schemas.openxmlformats.org/officeDocument/2006/relationships/image" Target="../media/image121.emf"/><Relationship Id="rId9" Type="http://schemas.openxmlformats.org/officeDocument/2006/relationships/oleObject" Target="../embeddings/oleObject113.bin"/><Relationship Id="rId14" Type="http://schemas.openxmlformats.org/officeDocument/2006/relationships/image" Target="../media/image136.emf"/><Relationship Id="rId22" Type="http://schemas.openxmlformats.org/officeDocument/2006/relationships/image" Target="../media/image140.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12.xml"/><Relationship Id="rId1" Type="http://schemas.openxmlformats.org/officeDocument/2006/relationships/vmlDrawing" Target="../drawings/vmlDrawing43.vml"/><Relationship Id="rId6" Type="http://schemas.openxmlformats.org/officeDocument/2006/relationships/image" Target="../media/image144.emf"/><Relationship Id="rId5" Type="http://schemas.openxmlformats.org/officeDocument/2006/relationships/oleObject" Target="../embeddings/oleObject123.bin"/><Relationship Id="rId4" Type="http://schemas.openxmlformats.org/officeDocument/2006/relationships/image" Target="../media/image143.emf"/></Relationships>
</file>

<file path=ppt/slides/_rels/slide75.xml.rels><?xml version="1.0" encoding="UTF-8" standalone="yes"?>
<Relationships xmlns="http://schemas.openxmlformats.org/package/2006/relationships"><Relationship Id="rId8" Type="http://schemas.openxmlformats.org/officeDocument/2006/relationships/image" Target="../media/image147.emf"/><Relationship Id="rId3" Type="http://schemas.openxmlformats.org/officeDocument/2006/relationships/oleObject" Target="../embeddings/oleObject124.bin"/><Relationship Id="rId7" Type="http://schemas.openxmlformats.org/officeDocument/2006/relationships/oleObject" Target="../embeddings/oleObject126.bin"/><Relationship Id="rId12" Type="http://schemas.openxmlformats.org/officeDocument/2006/relationships/image" Target="../media/image149.emf"/><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146.emf"/><Relationship Id="rId11" Type="http://schemas.openxmlformats.org/officeDocument/2006/relationships/oleObject" Target="../embeddings/oleObject128.bin"/><Relationship Id="rId5" Type="http://schemas.openxmlformats.org/officeDocument/2006/relationships/oleObject" Target="../embeddings/oleObject125.bin"/><Relationship Id="rId10" Type="http://schemas.openxmlformats.org/officeDocument/2006/relationships/image" Target="../media/image148.emf"/><Relationship Id="rId4" Type="http://schemas.openxmlformats.org/officeDocument/2006/relationships/image" Target="../media/image145.emf"/><Relationship Id="rId9" Type="http://schemas.openxmlformats.org/officeDocument/2006/relationships/oleObject" Target="../embeddings/oleObject127.bin"/></Relationships>
</file>

<file path=ppt/slides/_rels/slide76.xml.rels><?xml version="1.0" encoding="UTF-8" standalone="yes"?>
<Relationships xmlns="http://schemas.openxmlformats.org/package/2006/relationships"><Relationship Id="rId8" Type="http://schemas.openxmlformats.org/officeDocument/2006/relationships/image" Target="../media/image152.emf"/><Relationship Id="rId13" Type="http://schemas.openxmlformats.org/officeDocument/2006/relationships/oleObject" Target="../embeddings/oleObject134.bin"/><Relationship Id="rId3" Type="http://schemas.openxmlformats.org/officeDocument/2006/relationships/oleObject" Target="../embeddings/oleObject129.bin"/><Relationship Id="rId7" Type="http://schemas.openxmlformats.org/officeDocument/2006/relationships/oleObject" Target="../embeddings/oleObject131.bin"/><Relationship Id="rId12" Type="http://schemas.openxmlformats.org/officeDocument/2006/relationships/image" Target="../media/image154.emf"/><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image" Target="../media/image151.emf"/><Relationship Id="rId11" Type="http://schemas.openxmlformats.org/officeDocument/2006/relationships/oleObject" Target="../embeddings/oleObject133.bin"/><Relationship Id="rId5" Type="http://schemas.openxmlformats.org/officeDocument/2006/relationships/oleObject" Target="../embeddings/oleObject130.bin"/><Relationship Id="rId10" Type="http://schemas.openxmlformats.org/officeDocument/2006/relationships/image" Target="../media/image153.emf"/><Relationship Id="rId4" Type="http://schemas.openxmlformats.org/officeDocument/2006/relationships/image" Target="../media/image150.emf"/><Relationship Id="rId9" Type="http://schemas.openxmlformats.org/officeDocument/2006/relationships/oleObject" Target="../embeddings/oleObject132.bin"/><Relationship Id="rId14" Type="http://schemas.openxmlformats.org/officeDocument/2006/relationships/image" Target="../media/image155.emf"/></Relationships>
</file>

<file path=ppt/slides/_rels/slide77.xml.rels><?xml version="1.0" encoding="UTF-8" standalone="yes"?>
<Relationships xmlns="http://schemas.openxmlformats.org/package/2006/relationships"><Relationship Id="rId8" Type="http://schemas.openxmlformats.org/officeDocument/2006/relationships/image" Target="../media/image158.emf"/><Relationship Id="rId13" Type="http://schemas.openxmlformats.org/officeDocument/2006/relationships/oleObject" Target="../embeddings/oleObject140.bin"/><Relationship Id="rId3" Type="http://schemas.openxmlformats.org/officeDocument/2006/relationships/oleObject" Target="../embeddings/oleObject135.bin"/><Relationship Id="rId7" Type="http://schemas.openxmlformats.org/officeDocument/2006/relationships/oleObject" Target="../embeddings/oleObject137.bin"/><Relationship Id="rId12" Type="http://schemas.openxmlformats.org/officeDocument/2006/relationships/image" Target="../media/image160.emf"/><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157.emf"/><Relationship Id="rId11" Type="http://schemas.openxmlformats.org/officeDocument/2006/relationships/oleObject" Target="../embeddings/oleObject139.bin"/><Relationship Id="rId5" Type="http://schemas.openxmlformats.org/officeDocument/2006/relationships/oleObject" Target="../embeddings/oleObject136.bin"/><Relationship Id="rId10" Type="http://schemas.openxmlformats.org/officeDocument/2006/relationships/image" Target="../media/image159.emf"/><Relationship Id="rId4" Type="http://schemas.openxmlformats.org/officeDocument/2006/relationships/image" Target="../media/image156.emf"/><Relationship Id="rId9" Type="http://schemas.openxmlformats.org/officeDocument/2006/relationships/oleObject" Target="../embeddings/oleObject138.bin"/><Relationship Id="rId14" Type="http://schemas.openxmlformats.org/officeDocument/2006/relationships/image" Target="../media/image161.emf"/></Relationships>
</file>

<file path=ppt/slides/_rels/slide78.xml.rels><?xml version="1.0" encoding="UTF-8" standalone="yes"?>
<Relationships xmlns="http://schemas.openxmlformats.org/package/2006/relationships"><Relationship Id="rId8" Type="http://schemas.openxmlformats.org/officeDocument/2006/relationships/image" Target="../media/image164.emf"/><Relationship Id="rId13" Type="http://schemas.openxmlformats.org/officeDocument/2006/relationships/oleObject" Target="../embeddings/oleObject146.bin"/><Relationship Id="rId3" Type="http://schemas.openxmlformats.org/officeDocument/2006/relationships/oleObject" Target="../embeddings/oleObject141.bin"/><Relationship Id="rId7" Type="http://schemas.openxmlformats.org/officeDocument/2006/relationships/oleObject" Target="../embeddings/oleObject143.bin"/><Relationship Id="rId12" Type="http://schemas.openxmlformats.org/officeDocument/2006/relationships/image" Target="../media/image166.emf"/><Relationship Id="rId2" Type="http://schemas.openxmlformats.org/officeDocument/2006/relationships/slideLayout" Target="../slideLayouts/slideLayout4.xml"/><Relationship Id="rId1" Type="http://schemas.openxmlformats.org/officeDocument/2006/relationships/vmlDrawing" Target="../drawings/vmlDrawing47.vml"/><Relationship Id="rId6" Type="http://schemas.openxmlformats.org/officeDocument/2006/relationships/image" Target="../media/image163.emf"/><Relationship Id="rId11" Type="http://schemas.openxmlformats.org/officeDocument/2006/relationships/oleObject" Target="../embeddings/oleObject145.bin"/><Relationship Id="rId5" Type="http://schemas.openxmlformats.org/officeDocument/2006/relationships/oleObject" Target="../embeddings/oleObject142.bin"/><Relationship Id="rId10" Type="http://schemas.openxmlformats.org/officeDocument/2006/relationships/image" Target="../media/image165.emf"/><Relationship Id="rId4" Type="http://schemas.openxmlformats.org/officeDocument/2006/relationships/image" Target="../media/image162.emf"/><Relationship Id="rId9" Type="http://schemas.openxmlformats.org/officeDocument/2006/relationships/oleObject" Target="../embeddings/oleObject144.bin"/><Relationship Id="rId14" Type="http://schemas.openxmlformats.org/officeDocument/2006/relationships/image" Target="../media/image167.emf"/></Relationships>
</file>

<file path=ppt/slides/_rels/slide79.xml.rels><?xml version="1.0" encoding="UTF-8" standalone="yes"?>
<Relationships xmlns="http://schemas.openxmlformats.org/package/2006/relationships"><Relationship Id="rId8" Type="http://schemas.openxmlformats.org/officeDocument/2006/relationships/image" Target="../media/image170.emf"/><Relationship Id="rId13" Type="http://schemas.openxmlformats.org/officeDocument/2006/relationships/oleObject" Target="../embeddings/oleObject152.bin"/><Relationship Id="rId3" Type="http://schemas.openxmlformats.org/officeDocument/2006/relationships/oleObject" Target="../embeddings/oleObject147.bin"/><Relationship Id="rId7" Type="http://schemas.openxmlformats.org/officeDocument/2006/relationships/oleObject" Target="../embeddings/oleObject149.bin"/><Relationship Id="rId12" Type="http://schemas.openxmlformats.org/officeDocument/2006/relationships/image" Target="../media/image172.emf"/><Relationship Id="rId2" Type="http://schemas.openxmlformats.org/officeDocument/2006/relationships/slideLayout" Target="../slideLayouts/slideLayout4.xml"/><Relationship Id="rId1" Type="http://schemas.openxmlformats.org/officeDocument/2006/relationships/vmlDrawing" Target="../drawings/vmlDrawing48.vml"/><Relationship Id="rId6" Type="http://schemas.openxmlformats.org/officeDocument/2006/relationships/image" Target="../media/image169.emf"/><Relationship Id="rId11" Type="http://schemas.openxmlformats.org/officeDocument/2006/relationships/oleObject" Target="../embeddings/oleObject151.bin"/><Relationship Id="rId5" Type="http://schemas.openxmlformats.org/officeDocument/2006/relationships/oleObject" Target="../embeddings/oleObject148.bin"/><Relationship Id="rId10" Type="http://schemas.openxmlformats.org/officeDocument/2006/relationships/image" Target="../media/image171.emf"/><Relationship Id="rId4" Type="http://schemas.openxmlformats.org/officeDocument/2006/relationships/image" Target="../media/image168.emf"/><Relationship Id="rId9" Type="http://schemas.openxmlformats.org/officeDocument/2006/relationships/oleObject" Target="../embeddings/oleObject150.bin"/><Relationship Id="rId14" Type="http://schemas.openxmlformats.org/officeDocument/2006/relationships/image" Target="../media/image173.emf"/></Relationships>
</file>

<file path=ppt/slides/_rels/slide8.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image" Target="../media/image6.emf"/></Relationships>
</file>

<file path=ppt/slides/_rels/slide80.xml.rels><?xml version="1.0" encoding="UTF-8" standalone="yes"?>
<Relationships xmlns="http://schemas.openxmlformats.org/package/2006/relationships"><Relationship Id="rId8" Type="http://schemas.openxmlformats.org/officeDocument/2006/relationships/image" Target="../media/image176.emf"/><Relationship Id="rId3" Type="http://schemas.openxmlformats.org/officeDocument/2006/relationships/oleObject" Target="../embeddings/oleObject153.bin"/><Relationship Id="rId7" Type="http://schemas.openxmlformats.org/officeDocument/2006/relationships/oleObject" Target="../embeddings/oleObject155.bin"/><Relationship Id="rId12" Type="http://schemas.openxmlformats.org/officeDocument/2006/relationships/image" Target="../media/image178.emf"/><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175.emf"/><Relationship Id="rId11" Type="http://schemas.openxmlformats.org/officeDocument/2006/relationships/oleObject" Target="../embeddings/oleObject157.bin"/><Relationship Id="rId5" Type="http://schemas.openxmlformats.org/officeDocument/2006/relationships/oleObject" Target="../embeddings/oleObject154.bin"/><Relationship Id="rId10" Type="http://schemas.openxmlformats.org/officeDocument/2006/relationships/image" Target="../media/image177.emf"/><Relationship Id="rId4" Type="http://schemas.openxmlformats.org/officeDocument/2006/relationships/image" Target="../media/image174.emf"/><Relationship Id="rId9" Type="http://schemas.openxmlformats.org/officeDocument/2006/relationships/oleObject" Target="../embeddings/oleObject156.bin"/></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7.xml"/><Relationship Id="rId1" Type="http://schemas.openxmlformats.org/officeDocument/2006/relationships/vmlDrawing" Target="../drawings/vmlDrawing50.vml"/><Relationship Id="rId4" Type="http://schemas.openxmlformats.org/officeDocument/2006/relationships/image" Target="../media/image179.emf"/></Relationships>
</file>

<file path=ppt/slides/_rels/slide82.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oleObject" Target="../embeddings/oleObject159.bin"/><Relationship Id="rId7" Type="http://schemas.openxmlformats.org/officeDocument/2006/relationships/image" Target="../media/image13.gif"/><Relationship Id="rId12" Type="http://schemas.openxmlformats.org/officeDocument/2006/relationships/image" Target="../media/image184.emf"/><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image" Target="../media/image182.emf"/><Relationship Id="rId11" Type="http://schemas.openxmlformats.org/officeDocument/2006/relationships/oleObject" Target="../embeddings/oleObject162.bin"/><Relationship Id="rId5" Type="http://schemas.openxmlformats.org/officeDocument/2006/relationships/oleObject" Target="../embeddings/oleObject160.bin"/><Relationship Id="rId10" Type="http://schemas.openxmlformats.org/officeDocument/2006/relationships/image" Target="../media/image183.emf"/><Relationship Id="rId4" Type="http://schemas.openxmlformats.org/officeDocument/2006/relationships/image" Target="../media/image181.emf"/><Relationship Id="rId9" Type="http://schemas.openxmlformats.org/officeDocument/2006/relationships/oleObject" Target="../embeddings/oleObject161.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openxmlformats.org/officeDocument/2006/relationships/image" Target="../media/image187.emf"/><Relationship Id="rId13" Type="http://schemas.openxmlformats.org/officeDocument/2006/relationships/image" Target="../media/image13.gif"/><Relationship Id="rId3" Type="http://schemas.openxmlformats.org/officeDocument/2006/relationships/oleObject" Target="../embeddings/oleObject163.bin"/><Relationship Id="rId7" Type="http://schemas.openxmlformats.org/officeDocument/2006/relationships/oleObject" Target="../embeddings/oleObject165.bin"/><Relationship Id="rId12" Type="http://schemas.openxmlformats.org/officeDocument/2006/relationships/image" Target="../media/image189.emf"/><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image" Target="../media/image186.emf"/><Relationship Id="rId11" Type="http://schemas.openxmlformats.org/officeDocument/2006/relationships/oleObject" Target="../embeddings/oleObject167.bin"/><Relationship Id="rId5" Type="http://schemas.openxmlformats.org/officeDocument/2006/relationships/oleObject" Target="../embeddings/oleObject164.bin"/><Relationship Id="rId10" Type="http://schemas.openxmlformats.org/officeDocument/2006/relationships/image" Target="../media/image188.emf"/><Relationship Id="rId4" Type="http://schemas.openxmlformats.org/officeDocument/2006/relationships/image" Target="../media/image185.emf"/><Relationship Id="rId9" Type="http://schemas.openxmlformats.org/officeDocument/2006/relationships/oleObject" Target="../embeddings/oleObject166.bin"/><Relationship Id="rId14" Type="http://schemas.openxmlformats.org/officeDocument/2006/relationships/image" Target="../media/image14.gif"/></Relationships>
</file>

<file path=ppt/slides/_rels/slide86.xml.rels><?xml version="1.0" encoding="UTF-8" standalone="yes"?>
<Relationships xmlns="http://schemas.openxmlformats.org/package/2006/relationships"><Relationship Id="rId8" Type="http://schemas.openxmlformats.org/officeDocument/2006/relationships/image" Target="../media/image192.emf"/><Relationship Id="rId13" Type="http://schemas.openxmlformats.org/officeDocument/2006/relationships/oleObject" Target="../embeddings/oleObject173.bin"/><Relationship Id="rId18" Type="http://schemas.openxmlformats.org/officeDocument/2006/relationships/image" Target="../media/image14.gif"/><Relationship Id="rId3" Type="http://schemas.openxmlformats.org/officeDocument/2006/relationships/oleObject" Target="../embeddings/oleObject168.bin"/><Relationship Id="rId7" Type="http://schemas.openxmlformats.org/officeDocument/2006/relationships/oleObject" Target="../embeddings/oleObject170.bin"/><Relationship Id="rId12" Type="http://schemas.openxmlformats.org/officeDocument/2006/relationships/image" Target="../media/image189.emf"/><Relationship Id="rId17" Type="http://schemas.openxmlformats.org/officeDocument/2006/relationships/image" Target="../media/image13.gif"/><Relationship Id="rId2" Type="http://schemas.openxmlformats.org/officeDocument/2006/relationships/slideLayout" Target="../slideLayouts/slideLayout7.xml"/><Relationship Id="rId16" Type="http://schemas.openxmlformats.org/officeDocument/2006/relationships/image" Target="../media/image195.emf"/><Relationship Id="rId1" Type="http://schemas.openxmlformats.org/officeDocument/2006/relationships/vmlDrawing" Target="../drawings/vmlDrawing53.vml"/><Relationship Id="rId6" Type="http://schemas.openxmlformats.org/officeDocument/2006/relationships/image" Target="../media/image191.emf"/><Relationship Id="rId11" Type="http://schemas.openxmlformats.org/officeDocument/2006/relationships/oleObject" Target="../embeddings/oleObject172.bin"/><Relationship Id="rId5" Type="http://schemas.openxmlformats.org/officeDocument/2006/relationships/oleObject" Target="../embeddings/oleObject169.bin"/><Relationship Id="rId15" Type="http://schemas.openxmlformats.org/officeDocument/2006/relationships/oleObject" Target="../embeddings/oleObject174.bin"/><Relationship Id="rId10" Type="http://schemas.openxmlformats.org/officeDocument/2006/relationships/image" Target="../media/image193.emf"/><Relationship Id="rId4" Type="http://schemas.openxmlformats.org/officeDocument/2006/relationships/image" Target="../media/image190.emf"/><Relationship Id="rId9" Type="http://schemas.openxmlformats.org/officeDocument/2006/relationships/oleObject" Target="../embeddings/oleObject171.bin"/><Relationship Id="rId14" Type="http://schemas.openxmlformats.org/officeDocument/2006/relationships/image" Target="../media/image194.emf"/></Relationships>
</file>

<file path=ppt/slides/_rels/slide87.xml.rels><?xml version="1.0" encoding="UTF-8" standalone="yes"?>
<Relationships xmlns="http://schemas.openxmlformats.org/package/2006/relationships"><Relationship Id="rId8" Type="http://schemas.openxmlformats.org/officeDocument/2006/relationships/image" Target="../media/image198.emf"/><Relationship Id="rId3" Type="http://schemas.openxmlformats.org/officeDocument/2006/relationships/oleObject" Target="../embeddings/oleObject175.bin"/><Relationship Id="rId7" Type="http://schemas.openxmlformats.org/officeDocument/2006/relationships/oleObject" Target="../embeddings/oleObject177.bin"/><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image" Target="../media/image197.emf"/><Relationship Id="rId5" Type="http://schemas.openxmlformats.org/officeDocument/2006/relationships/oleObject" Target="../embeddings/oleObject176.bin"/><Relationship Id="rId4" Type="http://schemas.openxmlformats.org/officeDocument/2006/relationships/image" Target="../media/image196.emf"/></Relationships>
</file>

<file path=ppt/slides/_rels/slide88.xml.rels><?xml version="1.0" encoding="UTF-8" standalone="yes"?>
<Relationships xmlns="http://schemas.openxmlformats.org/package/2006/relationships"><Relationship Id="rId8" Type="http://schemas.openxmlformats.org/officeDocument/2006/relationships/image" Target="../media/image201.emf"/><Relationship Id="rId3" Type="http://schemas.openxmlformats.org/officeDocument/2006/relationships/oleObject" Target="../embeddings/oleObject178.bin"/><Relationship Id="rId7" Type="http://schemas.openxmlformats.org/officeDocument/2006/relationships/oleObject" Target="../embeddings/oleObject180.bin"/><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image" Target="../media/image200.emf"/><Relationship Id="rId5" Type="http://schemas.openxmlformats.org/officeDocument/2006/relationships/oleObject" Target="../embeddings/oleObject179.bin"/><Relationship Id="rId10" Type="http://schemas.openxmlformats.org/officeDocument/2006/relationships/image" Target="../media/image202.emf"/><Relationship Id="rId4" Type="http://schemas.openxmlformats.org/officeDocument/2006/relationships/image" Target="../media/image199.emf"/><Relationship Id="rId9" Type="http://schemas.openxmlformats.org/officeDocument/2006/relationships/oleObject" Target="../embeddings/oleObject181.bin"/></Relationships>
</file>

<file path=ppt/slides/_rels/slide89.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oleObject" Target="../embeddings/oleObject182.bin"/><Relationship Id="rId7" Type="http://schemas.openxmlformats.org/officeDocument/2006/relationships/oleObject" Target="../embeddings/oleObject184.bin"/><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image" Target="../media/image204.emf"/><Relationship Id="rId5" Type="http://schemas.openxmlformats.org/officeDocument/2006/relationships/oleObject" Target="../embeddings/oleObject183.bin"/><Relationship Id="rId10" Type="http://schemas.openxmlformats.org/officeDocument/2006/relationships/image" Target="../media/image14.gif"/><Relationship Id="rId4" Type="http://schemas.openxmlformats.org/officeDocument/2006/relationships/image" Target="../media/image203.emf"/><Relationship Id="rId9" Type="http://schemas.openxmlformats.org/officeDocument/2006/relationships/image" Target="../media/image13.gi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9.emf"/></Relationships>
</file>

<file path=ppt/slides/_rels/slide90.xml.rels><?xml version="1.0" encoding="UTF-8" standalone="yes"?>
<Relationships xmlns="http://schemas.openxmlformats.org/package/2006/relationships"><Relationship Id="rId8" Type="http://schemas.openxmlformats.org/officeDocument/2006/relationships/image" Target="../media/image208.emf"/><Relationship Id="rId13" Type="http://schemas.openxmlformats.org/officeDocument/2006/relationships/image" Target="../media/image13.gif"/><Relationship Id="rId3" Type="http://schemas.openxmlformats.org/officeDocument/2006/relationships/oleObject" Target="../embeddings/oleObject185.bin"/><Relationship Id="rId7" Type="http://schemas.openxmlformats.org/officeDocument/2006/relationships/oleObject" Target="../embeddings/oleObject187.bin"/><Relationship Id="rId12" Type="http://schemas.openxmlformats.org/officeDocument/2006/relationships/image" Target="../media/image210.emf"/><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image" Target="../media/image207.emf"/><Relationship Id="rId11" Type="http://schemas.openxmlformats.org/officeDocument/2006/relationships/oleObject" Target="../embeddings/oleObject189.bin"/><Relationship Id="rId5" Type="http://schemas.openxmlformats.org/officeDocument/2006/relationships/oleObject" Target="../embeddings/oleObject186.bin"/><Relationship Id="rId10" Type="http://schemas.openxmlformats.org/officeDocument/2006/relationships/image" Target="../media/image209.emf"/><Relationship Id="rId4" Type="http://schemas.openxmlformats.org/officeDocument/2006/relationships/image" Target="../media/image206.emf"/><Relationship Id="rId9" Type="http://schemas.openxmlformats.org/officeDocument/2006/relationships/oleObject" Target="../embeddings/oleObject188.bin"/><Relationship Id="rId14" Type="http://schemas.openxmlformats.org/officeDocument/2006/relationships/image" Target="../media/image14.gif"/></Relationships>
</file>

<file path=ppt/slides/_rels/slide91.xml.rels><?xml version="1.0" encoding="UTF-8" standalone="yes"?>
<Relationships xmlns="http://schemas.openxmlformats.org/package/2006/relationships"><Relationship Id="rId8" Type="http://schemas.openxmlformats.org/officeDocument/2006/relationships/image" Target="../media/image213.emf"/><Relationship Id="rId13" Type="http://schemas.openxmlformats.org/officeDocument/2006/relationships/oleObject" Target="../embeddings/oleObject195.bin"/><Relationship Id="rId3" Type="http://schemas.openxmlformats.org/officeDocument/2006/relationships/oleObject" Target="../embeddings/oleObject190.bin"/><Relationship Id="rId7" Type="http://schemas.openxmlformats.org/officeDocument/2006/relationships/oleObject" Target="../embeddings/oleObject192.bin"/><Relationship Id="rId12" Type="http://schemas.openxmlformats.org/officeDocument/2006/relationships/image" Target="../media/image215.emf"/><Relationship Id="rId17" Type="http://schemas.openxmlformats.org/officeDocument/2006/relationships/image" Target="../media/image49.png"/><Relationship Id="rId2" Type="http://schemas.openxmlformats.org/officeDocument/2006/relationships/slideLayout" Target="../slideLayouts/slideLayout7.xml"/><Relationship Id="rId16" Type="http://schemas.openxmlformats.org/officeDocument/2006/relationships/image" Target="../media/image217.emf"/><Relationship Id="rId1" Type="http://schemas.openxmlformats.org/officeDocument/2006/relationships/vmlDrawing" Target="../drawings/vmlDrawing58.vml"/><Relationship Id="rId6" Type="http://schemas.openxmlformats.org/officeDocument/2006/relationships/image" Target="../media/image212.emf"/><Relationship Id="rId11" Type="http://schemas.openxmlformats.org/officeDocument/2006/relationships/oleObject" Target="../embeddings/oleObject194.bin"/><Relationship Id="rId5" Type="http://schemas.openxmlformats.org/officeDocument/2006/relationships/oleObject" Target="../embeddings/oleObject191.bin"/><Relationship Id="rId15" Type="http://schemas.openxmlformats.org/officeDocument/2006/relationships/oleObject" Target="../embeddings/oleObject196.bin"/><Relationship Id="rId10" Type="http://schemas.openxmlformats.org/officeDocument/2006/relationships/image" Target="../media/image214.emf"/><Relationship Id="rId4" Type="http://schemas.openxmlformats.org/officeDocument/2006/relationships/image" Target="../media/image211.emf"/><Relationship Id="rId9" Type="http://schemas.openxmlformats.org/officeDocument/2006/relationships/oleObject" Target="../embeddings/oleObject193.bin"/><Relationship Id="rId14" Type="http://schemas.openxmlformats.org/officeDocument/2006/relationships/image" Target="../media/image216.emf"/></Relationships>
</file>

<file path=ppt/slides/_rels/slide92.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slideLayout" Target="../slideLayouts/slideLayout7.xml"/><Relationship Id="rId1" Type="http://schemas.openxmlformats.org/officeDocument/2006/relationships/vmlDrawing" Target="../drawings/vmlDrawing59.vml"/><Relationship Id="rId5" Type="http://schemas.openxmlformats.org/officeDocument/2006/relationships/image" Target="../media/image219.emf"/><Relationship Id="rId4" Type="http://schemas.openxmlformats.org/officeDocument/2006/relationships/oleObject" Target="../embeddings/oleObject197.bin"/></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200.bin"/><Relationship Id="rId13" Type="http://schemas.openxmlformats.org/officeDocument/2006/relationships/image" Target="../media/image225.emf"/><Relationship Id="rId3" Type="http://schemas.openxmlformats.org/officeDocument/2006/relationships/oleObject" Target="../embeddings/oleObject198.bin"/><Relationship Id="rId7" Type="http://schemas.openxmlformats.org/officeDocument/2006/relationships/image" Target="../media/image227.png"/><Relationship Id="rId12" Type="http://schemas.openxmlformats.org/officeDocument/2006/relationships/oleObject" Target="../embeddings/oleObject202.bin"/><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image" Target="../media/image222.emf"/><Relationship Id="rId11" Type="http://schemas.openxmlformats.org/officeDocument/2006/relationships/image" Target="../media/image224.emf"/><Relationship Id="rId5" Type="http://schemas.openxmlformats.org/officeDocument/2006/relationships/oleObject" Target="../embeddings/oleObject199.bin"/><Relationship Id="rId15" Type="http://schemas.openxmlformats.org/officeDocument/2006/relationships/image" Target="../media/image226.emf"/><Relationship Id="rId10" Type="http://schemas.openxmlformats.org/officeDocument/2006/relationships/oleObject" Target="../embeddings/oleObject201.bin"/><Relationship Id="rId4" Type="http://schemas.openxmlformats.org/officeDocument/2006/relationships/image" Target="../media/image221.emf"/><Relationship Id="rId9" Type="http://schemas.openxmlformats.org/officeDocument/2006/relationships/image" Target="../media/image223.emf"/><Relationship Id="rId14" Type="http://schemas.openxmlformats.org/officeDocument/2006/relationships/oleObject" Target="../embeddings/oleObject203.bin"/></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8" Type="http://schemas.openxmlformats.org/officeDocument/2006/relationships/image" Target="../media/image230.emf"/><Relationship Id="rId13" Type="http://schemas.openxmlformats.org/officeDocument/2006/relationships/oleObject" Target="../embeddings/oleObject209.bin"/><Relationship Id="rId3" Type="http://schemas.openxmlformats.org/officeDocument/2006/relationships/oleObject" Target="../embeddings/oleObject204.bin"/><Relationship Id="rId7" Type="http://schemas.openxmlformats.org/officeDocument/2006/relationships/oleObject" Target="../embeddings/oleObject206.bin"/><Relationship Id="rId12" Type="http://schemas.openxmlformats.org/officeDocument/2006/relationships/image" Target="../media/image232.emf"/><Relationship Id="rId2" Type="http://schemas.openxmlformats.org/officeDocument/2006/relationships/slideLayout" Target="../slideLayouts/slideLayout7.xml"/><Relationship Id="rId16" Type="http://schemas.openxmlformats.org/officeDocument/2006/relationships/image" Target="../media/image234.emf"/><Relationship Id="rId1" Type="http://schemas.openxmlformats.org/officeDocument/2006/relationships/vmlDrawing" Target="../drawings/vmlDrawing61.vml"/><Relationship Id="rId6" Type="http://schemas.openxmlformats.org/officeDocument/2006/relationships/image" Target="../media/image229.emf"/><Relationship Id="rId11" Type="http://schemas.openxmlformats.org/officeDocument/2006/relationships/oleObject" Target="../embeddings/oleObject208.bin"/><Relationship Id="rId5" Type="http://schemas.openxmlformats.org/officeDocument/2006/relationships/oleObject" Target="../embeddings/oleObject205.bin"/><Relationship Id="rId15" Type="http://schemas.openxmlformats.org/officeDocument/2006/relationships/oleObject" Target="../embeddings/oleObject210.bin"/><Relationship Id="rId10" Type="http://schemas.openxmlformats.org/officeDocument/2006/relationships/image" Target="../media/image231.emf"/><Relationship Id="rId4" Type="http://schemas.openxmlformats.org/officeDocument/2006/relationships/image" Target="../media/image228.emf"/><Relationship Id="rId9" Type="http://schemas.openxmlformats.org/officeDocument/2006/relationships/oleObject" Target="../embeddings/oleObject207.bin"/><Relationship Id="rId14" Type="http://schemas.openxmlformats.org/officeDocument/2006/relationships/image" Target="../media/image233.emf"/></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214.bin"/><Relationship Id="rId13" Type="http://schemas.openxmlformats.org/officeDocument/2006/relationships/image" Target="../media/image239.emf"/><Relationship Id="rId3" Type="http://schemas.openxmlformats.org/officeDocument/2006/relationships/oleObject" Target="../embeddings/oleObject211.bin"/><Relationship Id="rId7" Type="http://schemas.openxmlformats.org/officeDocument/2006/relationships/oleObject" Target="../embeddings/oleObject213.bin"/><Relationship Id="rId12" Type="http://schemas.openxmlformats.org/officeDocument/2006/relationships/oleObject" Target="../embeddings/oleObject216.bin"/><Relationship Id="rId17" Type="http://schemas.openxmlformats.org/officeDocument/2006/relationships/image" Target="../media/image241.emf"/><Relationship Id="rId2" Type="http://schemas.openxmlformats.org/officeDocument/2006/relationships/slideLayout" Target="../slideLayouts/slideLayout7.xml"/><Relationship Id="rId16" Type="http://schemas.openxmlformats.org/officeDocument/2006/relationships/oleObject" Target="../embeddings/oleObject218.bin"/><Relationship Id="rId1" Type="http://schemas.openxmlformats.org/officeDocument/2006/relationships/vmlDrawing" Target="../drawings/vmlDrawing62.vml"/><Relationship Id="rId6" Type="http://schemas.openxmlformats.org/officeDocument/2006/relationships/image" Target="../media/image236.emf"/><Relationship Id="rId11" Type="http://schemas.openxmlformats.org/officeDocument/2006/relationships/image" Target="../media/image238.emf"/><Relationship Id="rId5" Type="http://schemas.openxmlformats.org/officeDocument/2006/relationships/oleObject" Target="../embeddings/oleObject212.bin"/><Relationship Id="rId15" Type="http://schemas.openxmlformats.org/officeDocument/2006/relationships/image" Target="../media/image240.emf"/><Relationship Id="rId10" Type="http://schemas.openxmlformats.org/officeDocument/2006/relationships/oleObject" Target="../embeddings/oleObject215.bin"/><Relationship Id="rId4" Type="http://schemas.openxmlformats.org/officeDocument/2006/relationships/image" Target="../media/image235.emf"/><Relationship Id="rId9" Type="http://schemas.openxmlformats.org/officeDocument/2006/relationships/image" Target="../media/image237.emf"/><Relationship Id="rId14" Type="http://schemas.openxmlformats.org/officeDocument/2006/relationships/oleObject" Target="../embeddings/oleObject217.bin"/></Relationships>
</file>

<file path=ppt/slides/_rels/slide98.xml.rels><?xml version="1.0" encoding="UTF-8" standalone="yes"?>
<Relationships xmlns="http://schemas.openxmlformats.org/package/2006/relationships"><Relationship Id="rId8" Type="http://schemas.openxmlformats.org/officeDocument/2006/relationships/image" Target="../media/image244.emf"/><Relationship Id="rId3" Type="http://schemas.openxmlformats.org/officeDocument/2006/relationships/oleObject" Target="../embeddings/oleObject219.bin"/><Relationship Id="rId7" Type="http://schemas.openxmlformats.org/officeDocument/2006/relationships/oleObject" Target="../embeddings/oleObject221.bin"/><Relationship Id="rId2" Type="http://schemas.openxmlformats.org/officeDocument/2006/relationships/slideLayout" Target="../slideLayouts/slideLayout7.xml"/><Relationship Id="rId1" Type="http://schemas.openxmlformats.org/officeDocument/2006/relationships/vmlDrawing" Target="../drawings/vmlDrawing63.vml"/><Relationship Id="rId6" Type="http://schemas.openxmlformats.org/officeDocument/2006/relationships/image" Target="../media/image243.emf"/><Relationship Id="rId5" Type="http://schemas.openxmlformats.org/officeDocument/2006/relationships/oleObject" Target="../embeddings/oleObject220.bin"/><Relationship Id="rId4" Type="http://schemas.openxmlformats.org/officeDocument/2006/relationships/image" Target="../media/image242.emf"/></Relationships>
</file>

<file path=ppt/slides/_rels/slide99.xml.rels><?xml version="1.0" encoding="UTF-8" standalone="yes"?>
<Relationships xmlns="http://schemas.openxmlformats.org/package/2006/relationships"><Relationship Id="rId8" Type="http://schemas.openxmlformats.org/officeDocument/2006/relationships/image" Target="../media/image247.emf"/><Relationship Id="rId13" Type="http://schemas.openxmlformats.org/officeDocument/2006/relationships/oleObject" Target="../embeddings/oleObject227.bin"/><Relationship Id="rId18" Type="http://schemas.openxmlformats.org/officeDocument/2006/relationships/image" Target="../media/image252.emf"/><Relationship Id="rId3" Type="http://schemas.openxmlformats.org/officeDocument/2006/relationships/oleObject" Target="../embeddings/oleObject222.bin"/><Relationship Id="rId21" Type="http://schemas.openxmlformats.org/officeDocument/2006/relationships/oleObject" Target="../embeddings/oleObject230.bin"/><Relationship Id="rId7" Type="http://schemas.openxmlformats.org/officeDocument/2006/relationships/oleObject" Target="../embeddings/oleObject224.bin"/><Relationship Id="rId12" Type="http://schemas.openxmlformats.org/officeDocument/2006/relationships/image" Target="../media/image249.emf"/><Relationship Id="rId17" Type="http://schemas.openxmlformats.org/officeDocument/2006/relationships/oleObject" Target="../embeddings/oleObject229.bin"/><Relationship Id="rId2" Type="http://schemas.openxmlformats.org/officeDocument/2006/relationships/slideLayout" Target="../slideLayouts/slideLayout7.xml"/><Relationship Id="rId16" Type="http://schemas.openxmlformats.org/officeDocument/2006/relationships/image" Target="../media/image251.emf"/><Relationship Id="rId20" Type="http://schemas.openxmlformats.org/officeDocument/2006/relationships/image" Target="../media/image14.gif"/><Relationship Id="rId1" Type="http://schemas.openxmlformats.org/officeDocument/2006/relationships/vmlDrawing" Target="../drawings/vmlDrawing64.vml"/><Relationship Id="rId6" Type="http://schemas.openxmlformats.org/officeDocument/2006/relationships/image" Target="../media/image246.emf"/><Relationship Id="rId11" Type="http://schemas.openxmlformats.org/officeDocument/2006/relationships/oleObject" Target="../embeddings/oleObject226.bin"/><Relationship Id="rId24" Type="http://schemas.openxmlformats.org/officeDocument/2006/relationships/image" Target="../media/image254.emf"/><Relationship Id="rId5" Type="http://schemas.openxmlformats.org/officeDocument/2006/relationships/oleObject" Target="../embeddings/oleObject223.bin"/><Relationship Id="rId15" Type="http://schemas.openxmlformats.org/officeDocument/2006/relationships/oleObject" Target="../embeddings/oleObject228.bin"/><Relationship Id="rId23" Type="http://schemas.openxmlformats.org/officeDocument/2006/relationships/oleObject" Target="../embeddings/oleObject231.bin"/><Relationship Id="rId10" Type="http://schemas.openxmlformats.org/officeDocument/2006/relationships/image" Target="../media/image248.emf"/><Relationship Id="rId19" Type="http://schemas.openxmlformats.org/officeDocument/2006/relationships/image" Target="../media/image13.gif"/><Relationship Id="rId4" Type="http://schemas.openxmlformats.org/officeDocument/2006/relationships/image" Target="../media/image245.emf"/><Relationship Id="rId9" Type="http://schemas.openxmlformats.org/officeDocument/2006/relationships/oleObject" Target="../embeddings/oleObject225.bin"/><Relationship Id="rId14" Type="http://schemas.openxmlformats.org/officeDocument/2006/relationships/image" Target="../media/image250.emf"/><Relationship Id="rId22" Type="http://schemas.openxmlformats.org/officeDocument/2006/relationships/image" Target="../media/image25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3">
            <a:extLst>
              <a:ext uri="{FF2B5EF4-FFF2-40B4-BE49-F238E27FC236}">
                <a16:creationId xmlns:a16="http://schemas.microsoft.com/office/drawing/2014/main" id="{0CC850A3-C80F-E84F-B411-09805013D51B}"/>
              </a:ext>
            </a:extLst>
          </p:cNvPr>
          <p:cNvSpPr txBox="1">
            <a:spLocks noChangeArrowheads="1"/>
          </p:cNvSpPr>
          <p:nvPr/>
        </p:nvSpPr>
        <p:spPr bwMode="auto">
          <a:xfrm>
            <a:off x="431800" y="1628775"/>
            <a:ext cx="8280400" cy="3862388"/>
          </a:xfrm>
          <a:prstGeom prst="rect">
            <a:avLst/>
          </a:prstGeom>
          <a:noFill/>
          <a:ln>
            <a:noFill/>
          </a:ln>
          <a:effectLst>
            <a:prstShdw prst="shdw17" dist="208295" dir="3145884">
              <a:srgbClr val="37A537">
                <a:alpha val="50000"/>
              </a:srgbClr>
            </a:prstShdw>
          </a:effectLst>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r>
              <a:rPr lang="en-US" altLang="zh-CN" sz="8000" b="0" dirty="0">
                <a:solidFill>
                  <a:schemeClr val="accent6"/>
                </a:solidFill>
                <a:effectLst>
                  <a:outerShdw blurRad="38100" dist="38100" dir="2700000" algn="tl">
                    <a:srgbClr val="C0C0C0"/>
                  </a:outerShdw>
                </a:effectLst>
                <a:latin typeface="+mj-lt"/>
                <a:ea typeface="华文行楷" panose="02010800040101010101" pitchFamily="2" charset="-122"/>
              </a:rPr>
              <a:t>Chapter 1</a:t>
            </a:r>
          </a:p>
          <a:p>
            <a:pPr algn="ctr" eaLnBrk="1" hangingPunct="1">
              <a:spcBef>
                <a:spcPct val="50000"/>
              </a:spcBef>
              <a:defRPr/>
            </a:pPr>
            <a:r>
              <a:rPr lang="en-US" altLang="zh-CN" sz="6600" b="0" dirty="0">
                <a:effectLst>
                  <a:outerShdw blurRad="38100" dist="38100" dir="2700000" algn="tl">
                    <a:srgbClr val="C0C0C0"/>
                  </a:outerShdw>
                </a:effectLst>
                <a:latin typeface="+mj-lt"/>
                <a:ea typeface="华文行楷" panose="02010800040101010101" pitchFamily="2" charset="-122"/>
              </a:rPr>
              <a:t>The Foundations of Quantum Mechanics</a:t>
            </a:r>
          </a:p>
        </p:txBody>
      </p:sp>
    </p:spTree>
  </p:cSld>
  <p:clrMapOvr>
    <a:masterClrMapping/>
  </p:clrMapOvr>
  <p:transition>
    <p:pull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2">
            <a:extLst>
              <a:ext uri="{FF2B5EF4-FFF2-40B4-BE49-F238E27FC236}">
                <a16:creationId xmlns:a16="http://schemas.microsoft.com/office/drawing/2014/main" id="{E2C45ACF-B87B-E14F-890D-5DD44904C61A}"/>
              </a:ext>
            </a:extLst>
          </p:cNvPr>
          <p:cNvSpPr txBox="1">
            <a:spLocks noChangeArrowheads="1"/>
          </p:cNvSpPr>
          <p:nvPr/>
        </p:nvSpPr>
        <p:spPr bwMode="auto">
          <a:xfrm>
            <a:off x="2268538" y="1341438"/>
            <a:ext cx="65532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en-US" altLang="zh-CN" sz="2800">
                <a:solidFill>
                  <a:srgbClr val="800000"/>
                </a:solidFill>
                <a:latin typeface="华文新魏" panose="02010800040101010101" pitchFamily="2" charset="-122"/>
                <a:ea typeface="华文新魏" panose="02010800040101010101" pitchFamily="2" charset="-122"/>
              </a:rPr>
              <a:t>The energy of oscillators in a black body is quantized, and is given by</a:t>
            </a:r>
          </a:p>
        </p:txBody>
      </p:sp>
      <p:sp>
        <p:nvSpPr>
          <p:cNvPr id="25602" name="Rectangle 3">
            <a:extLst>
              <a:ext uri="{FF2B5EF4-FFF2-40B4-BE49-F238E27FC236}">
                <a16:creationId xmlns:a16="http://schemas.microsoft.com/office/drawing/2014/main" id="{802125FD-B7C2-1846-A0D5-EFC3268C8224}"/>
              </a:ext>
            </a:extLst>
          </p:cNvPr>
          <p:cNvSpPr>
            <a:spLocks noChangeArrowheads="1"/>
          </p:cNvSpPr>
          <p:nvPr/>
        </p:nvSpPr>
        <p:spPr bwMode="auto">
          <a:xfrm>
            <a:off x="2824163" y="2649538"/>
            <a:ext cx="49736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600" b="0"/>
              <a:t>E = n</a:t>
            </a:r>
            <a:r>
              <a:rPr lang="en-US" altLang="zh-CN" sz="3600" b="0">
                <a:sym typeface="Symbol" pitchFamily="2" charset="2"/>
              </a:rPr>
              <a:t></a:t>
            </a:r>
            <a:r>
              <a:rPr lang="en-US" altLang="zh-CN" sz="3600" b="0" baseline="-25000"/>
              <a:t>0</a:t>
            </a:r>
            <a:r>
              <a:rPr lang="en-US" altLang="zh-CN" sz="3600" b="0"/>
              <a:t> = nh</a:t>
            </a:r>
            <a:r>
              <a:rPr lang="en-US" altLang="zh-CN" sz="3600" b="0" i="1"/>
              <a:t>v</a:t>
            </a:r>
            <a:r>
              <a:rPr lang="en-US" altLang="zh-CN" sz="3600" b="0"/>
              <a:t> </a:t>
            </a:r>
            <a:r>
              <a:rPr lang="en-US" altLang="zh-CN" sz="3600" b="0" i="1"/>
              <a:t>  </a:t>
            </a:r>
            <a:r>
              <a:rPr lang="en-US" altLang="zh-CN" sz="3600" b="0"/>
              <a:t>n=</a:t>
            </a:r>
            <a:r>
              <a:rPr lang="en-US" altLang="zh-CN" sz="2400" b="0"/>
              <a:t>0,1,2</a:t>
            </a:r>
            <a:r>
              <a:rPr lang="en-US" altLang="zh-CN" sz="3600" b="0"/>
              <a:t>…</a:t>
            </a:r>
          </a:p>
        </p:txBody>
      </p:sp>
      <p:sp>
        <p:nvSpPr>
          <p:cNvPr id="25603" name="Rectangle 5">
            <a:extLst>
              <a:ext uri="{FF2B5EF4-FFF2-40B4-BE49-F238E27FC236}">
                <a16:creationId xmlns:a16="http://schemas.microsoft.com/office/drawing/2014/main" id="{ED02DBE5-A947-894B-9D7E-3A1287A27BA9}"/>
              </a:ext>
            </a:extLst>
          </p:cNvPr>
          <p:cNvSpPr>
            <a:spLocks noChangeArrowheads="1"/>
          </p:cNvSpPr>
          <p:nvPr/>
        </p:nvSpPr>
        <p:spPr bwMode="auto">
          <a:xfrm>
            <a:off x="2989263" y="3825875"/>
            <a:ext cx="5867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i="1"/>
              <a:t>where v is the frequency of the oscillator</a:t>
            </a:r>
            <a:r>
              <a:rPr lang="zh-CN" altLang="en-US" sz="2400" i="1"/>
              <a:t>，</a:t>
            </a:r>
            <a:endParaRPr lang="en-US" altLang="zh-CN" sz="2400" i="1"/>
          </a:p>
          <a:p>
            <a:pPr eaLnBrk="1" hangingPunct="1"/>
            <a:r>
              <a:rPr lang="en-US" altLang="zh-CN" sz="2400" i="1"/>
              <a:t>h is Planck’s constant which equals 6.626×10</a:t>
            </a:r>
            <a:r>
              <a:rPr lang="en-US" altLang="zh-CN" sz="2400" i="1" baseline="30000"/>
              <a:t>-34</a:t>
            </a:r>
            <a:r>
              <a:rPr lang="en-US" altLang="zh-CN" sz="2400" i="1"/>
              <a:t>J</a:t>
            </a:r>
            <a:r>
              <a:rPr lang="en-US" altLang="zh-CN" sz="3200" i="1" baseline="30000"/>
              <a:t>.</a:t>
            </a:r>
            <a:r>
              <a:rPr lang="en-US" altLang="zh-CN" sz="2400" i="1"/>
              <a:t>s , and n is a quantum number which is an integer. </a:t>
            </a:r>
          </a:p>
        </p:txBody>
      </p:sp>
      <p:sp>
        <p:nvSpPr>
          <p:cNvPr id="25604" name="Oval 6">
            <a:extLst>
              <a:ext uri="{FF2B5EF4-FFF2-40B4-BE49-F238E27FC236}">
                <a16:creationId xmlns:a16="http://schemas.microsoft.com/office/drawing/2014/main" id="{3D852158-6E34-ED4F-A59A-46DB4358EC76}"/>
              </a:ext>
            </a:extLst>
          </p:cNvPr>
          <p:cNvSpPr>
            <a:spLocks noChangeArrowheads="1"/>
          </p:cNvSpPr>
          <p:nvPr/>
        </p:nvSpPr>
        <p:spPr bwMode="auto">
          <a:xfrm>
            <a:off x="2789238" y="404813"/>
            <a:ext cx="3565525" cy="720725"/>
          </a:xfrm>
          <a:prstGeom prst="ellipse">
            <a:avLst/>
          </a:prstGeom>
          <a:noFill/>
          <a:ln w="9525">
            <a:solidFill>
              <a:srgbClr val="9900CC"/>
            </a:solidFill>
            <a:round/>
            <a:headEnd/>
            <a:tailEnd/>
          </a:ln>
          <a:effectLst>
            <a:prstShdw prst="shdw17" dist="17961" dir="2700000">
              <a:srgbClr val="5C007A">
                <a:alpha val="74997"/>
              </a:srgbClr>
            </a:prstShdw>
          </a:effectLst>
          <a:extLst>
            <a:ext uri="{909E8E84-426E-40DD-AFC4-6F175D3DCCD1}">
              <a14:hiddenFill xmlns:a14="http://schemas.microsoft.com/office/drawing/2010/main">
                <a:solidFill>
                  <a:srgbClr val="339933"/>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chemeClr val="accent2"/>
                </a:solidFill>
                <a:ea typeface="华文行楷" panose="02010800040101010101" pitchFamily="2" charset="-122"/>
              </a:rPr>
              <a:t>Planck’s postulate</a:t>
            </a:r>
          </a:p>
        </p:txBody>
      </p:sp>
      <p:grpSp>
        <p:nvGrpSpPr>
          <p:cNvPr id="25605" name="Group 9">
            <a:extLst>
              <a:ext uri="{FF2B5EF4-FFF2-40B4-BE49-F238E27FC236}">
                <a16:creationId xmlns:a16="http://schemas.microsoft.com/office/drawing/2014/main" id="{009CE310-29EF-B84D-8D8F-3571E33FE684}"/>
              </a:ext>
            </a:extLst>
          </p:cNvPr>
          <p:cNvGrpSpPr>
            <a:grpSpLocks/>
          </p:cNvGrpSpPr>
          <p:nvPr/>
        </p:nvGrpSpPr>
        <p:grpSpPr bwMode="auto">
          <a:xfrm>
            <a:off x="28575" y="1654175"/>
            <a:ext cx="1922463" cy="3141663"/>
            <a:chOff x="18" y="1042"/>
            <a:chExt cx="1211" cy="1979"/>
          </a:xfrm>
        </p:grpSpPr>
        <p:pic>
          <p:nvPicPr>
            <p:cNvPr id="25606" name="Picture 5" descr="Max Karl Ernst Ludwig Planck(1858-1947,1918Phys)">
              <a:extLst>
                <a:ext uri="{FF2B5EF4-FFF2-40B4-BE49-F238E27FC236}">
                  <a16:creationId xmlns:a16="http://schemas.microsoft.com/office/drawing/2014/main" id="{1BDDC9AF-7CCC-D84C-AA71-21346B21C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 y="1042"/>
              <a:ext cx="1135" cy="1631"/>
            </a:xfrm>
            <a:prstGeom prst="rect">
              <a:avLst/>
            </a:prstGeom>
            <a:solidFill>
              <a:schemeClr val="accent2"/>
            </a:solidFill>
            <a:ln w="57150">
              <a:solidFill>
                <a:srgbClr val="CC00CC"/>
              </a:solidFill>
              <a:miter lim="800000"/>
              <a:headEnd/>
              <a:tailEnd/>
            </a:ln>
          </p:spPr>
        </p:pic>
        <p:sp>
          <p:nvSpPr>
            <p:cNvPr id="25607" name="Rectangle 8">
              <a:extLst>
                <a:ext uri="{FF2B5EF4-FFF2-40B4-BE49-F238E27FC236}">
                  <a16:creationId xmlns:a16="http://schemas.microsoft.com/office/drawing/2014/main" id="{A18BB486-6667-BA44-9D91-3ADEB39DC369}"/>
                </a:ext>
              </a:extLst>
            </p:cNvPr>
            <p:cNvSpPr>
              <a:spLocks noChangeArrowheads="1"/>
            </p:cNvSpPr>
            <p:nvPr/>
          </p:nvSpPr>
          <p:spPr bwMode="auto">
            <a:xfrm>
              <a:off x="18" y="2709"/>
              <a:ext cx="1211" cy="312"/>
            </a:xfrm>
            <a:prstGeom prst="rect">
              <a:avLst/>
            </a:prstGeom>
            <a:solidFill>
              <a:srgbClr val="00CC00"/>
            </a:solidFill>
            <a:ln w="38100">
              <a:solidFill>
                <a:srgbClr val="9900CC"/>
              </a:solidFill>
              <a:miter lim="800000"/>
              <a:headEnd/>
              <a:tailEnd/>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a:solidFill>
                    <a:schemeClr val="accent2"/>
                  </a:solidFill>
                  <a:ea typeface="华文行楷" panose="02010800040101010101" pitchFamily="2" charset="-122"/>
                </a:rPr>
                <a:t>Planck</a:t>
              </a:r>
            </a:p>
          </p:txBody>
        </p:sp>
      </p:grpSp>
    </p:spTree>
  </p:cSld>
  <p:clrMapOvr>
    <a:masterClrMapping/>
  </p:clrMapOvr>
  <p:transition>
    <p:pull dir="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809" name="Object 3">
            <a:extLst>
              <a:ext uri="{FF2B5EF4-FFF2-40B4-BE49-F238E27FC236}">
                <a16:creationId xmlns:a16="http://schemas.microsoft.com/office/drawing/2014/main" id="{E5E3FD94-458B-9044-9BB7-9600522333D7}"/>
              </a:ext>
            </a:extLst>
          </p:cNvPr>
          <p:cNvGraphicFramePr>
            <a:graphicFrameLocks noChangeAspect="1"/>
          </p:cNvGraphicFramePr>
          <p:nvPr/>
        </p:nvGraphicFramePr>
        <p:xfrm>
          <a:off x="1343025" y="1225550"/>
          <a:ext cx="6242050" cy="1585913"/>
        </p:xfrm>
        <a:graphic>
          <a:graphicData uri="http://schemas.openxmlformats.org/presentationml/2006/ole">
            <mc:AlternateContent xmlns:mc="http://schemas.openxmlformats.org/markup-compatibility/2006">
              <mc:Choice xmlns:v="urn:schemas-microsoft-com:vml" Requires="v">
                <p:oleObj spid="_x0000_s119951" name="Equation" r:id="rId3" imgW="80746600" imgH="20485100" progId="Equation.DSMT4">
                  <p:embed/>
                </p:oleObj>
              </mc:Choice>
              <mc:Fallback>
                <p:oleObj name="Equation" r:id="rId3" imgW="80746600" imgH="204851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025" y="1225550"/>
                        <a:ext cx="6242050"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10" name="Object 5">
            <a:extLst>
              <a:ext uri="{FF2B5EF4-FFF2-40B4-BE49-F238E27FC236}">
                <a16:creationId xmlns:a16="http://schemas.microsoft.com/office/drawing/2014/main" id="{068DF9B6-4A88-344F-8065-8ECD7C385A5B}"/>
              </a:ext>
            </a:extLst>
          </p:cNvPr>
          <p:cNvGraphicFramePr>
            <a:graphicFrameLocks noChangeAspect="1"/>
          </p:cNvGraphicFramePr>
          <p:nvPr/>
        </p:nvGraphicFramePr>
        <p:xfrm>
          <a:off x="2268538" y="2901950"/>
          <a:ext cx="1150937" cy="960438"/>
        </p:xfrm>
        <a:graphic>
          <a:graphicData uri="http://schemas.openxmlformats.org/presentationml/2006/ole">
            <mc:AlternateContent xmlns:mc="http://schemas.openxmlformats.org/markup-compatibility/2006">
              <mc:Choice xmlns:v="urn:schemas-microsoft-com:vml" Requires="v">
                <p:oleObj spid="_x0000_s119952" name="Equation" r:id="rId5" imgW="12585700" imgH="10236200" progId="Equation.DSMT4">
                  <p:embed/>
                </p:oleObj>
              </mc:Choice>
              <mc:Fallback>
                <p:oleObj name="Equation" r:id="rId5" imgW="12585700" imgH="102362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2901950"/>
                        <a:ext cx="1150937"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11" name="Object 7">
            <a:extLst>
              <a:ext uri="{FF2B5EF4-FFF2-40B4-BE49-F238E27FC236}">
                <a16:creationId xmlns:a16="http://schemas.microsoft.com/office/drawing/2014/main" id="{0EA99A2B-7451-354C-AC25-8D19F27CCEF4}"/>
              </a:ext>
            </a:extLst>
          </p:cNvPr>
          <p:cNvGraphicFramePr>
            <a:graphicFrameLocks noChangeAspect="1"/>
          </p:cNvGraphicFramePr>
          <p:nvPr/>
        </p:nvGraphicFramePr>
        <p:xfrm>
          <a:off x="1979613" y="3960813"/>
          <a:ext cx="2592387" cy="914400"/>
        </p:xfrm>
        <a:graphic>
          <a:graphicData uri="http://schemas.openxmlformats.org/presentationml/2006/ole">
            <mc:AlternateContent xmlns:mc="http://schemas.openxmlformats.org/markup-compatibility/2006">
              <mc:Choice xmlns:v="urn:schemas-microsoft-com:vml" Requires="v">
                <p:oleObj spid="_x0000_s119953" r:id="rId7" imgW="28968700" imgH="10236200" progId="Equation.DSMT4">
                  <p:embed/>
                </p:oleObj>
              </mc:Choice>
              <mc:Fallback>
                <p:oleObj r:id="rId7" imgW="28968700" imgH="102362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3960813"/>
                        <a:ext cx="25923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12" name="Object 9">
            <a:extLst>
              <a:ext uri="{FF2B5EF4-FFF2-40B4-BE49-F238E27FC236}">
                <a16:creationId xmlns:a16="http://schemas.microsoft.com/office/drawing/2014/main" id="{301531F6-62E8-D84B-BB95-D6A6A7960748}"/>
              </a:ext>
            </a:extLst>
          </p:cNvPr>
          <p:cNvGraphicFramePr>
            <a:graphicFrameLocks noChangeAspect="1"/>
          </p:cNvGraphicFramePr>
          <p:nvPr/>
        </p:nvGraphicFramePr>
        <p:xfrm>
          <a:off x="1989138" y="5145088"/>
          <a:ext cx="1428750" cy="869950"/>
        </p:xfrm>
        <a:graphic>
          <a:graphicData uri="http://schemas.openxmlformats.org/presentationml/2006/ole">
            <mc:AlternateContent xmlns:mc="http://schemas.openxmlformats.org/markup-compatibility/2006">
              <mc:Choice xmlns:v="urn:schemas-microsoft-com:vml" Requires="v">
                <p:oleObj spid="_x0000_s119954" name="Equation" r:id="rId9" imgW="15798800" imgH="9652000" progId="Equation.DSMT4">
                  <p:embed/>
                </p:oleObj>
              </mc:Choice>
              <mc:Fallback>
                <p:oleObj name="Equation" r:id="rId9" imgW="15798800" imgH="965200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9138" y="5145088"/>
                        <a:ext cx="14287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13" name="Text Box 11">
            <a:extLst>
              <a:ext uri="{FF2B5EF4-FFF2-40B4-BE49-F238E27FC236}">
                <a16:creationId xmlns:a16="http://schemas.microsoft.com/office/drawing/2014/main" id="{B3FC83EF-2CF7-9D44-A6C7-16DD4C2B2E1F}"/>
              </a:ext>
            </a:extLst>
          </p:cNvPr>
          <p:cNvSpPr txBox="1">
            <a:spLocks noChangeArrowheads="1"/>
          </p:cNvSpPr>
          <p:nvPr/>
        </p:nvSpPr>
        <p:spPr bwMode="auto">
          <a:xfrm>
            <a:off x="3941763" y="5373688"/>
            <a:ext cx="149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2400" b="0"/>
              <a:t>n=1,2,3,…</a:t>
            </a:r>
          </a:p>
        </p:txBody>
      </p:sp>
      <p:sp>
        <p:nvSpPr>
          <p:cNvPr id="119814" name="Text Box 36">
            <a:extLst>
              <a:ext uri="{FF2B5EF4-FFF2-40B4-BE49-F238E27FC236}">
                <a16:creationId xmlns:a16="http://schemas.microsoft.com/office/drawing/2014/main" id="{EAB94881-E8CC-914B-BDFC-B515B2A3111F}"/>
              </a:ext>
            </a:extLst>
          </p:cNvPr>
          <p:cNvSpPr txBox="1">
            <a:spLocks noChangeArrowheads="1"/>
          </p:cNvSpPr>
          <p:nvPr/>
        </p:nvSpPr>
        <p:spPr bwMode="auto">
          <a:xfrm>
            <a:off x="395288" y="404813"/>
            <a:ext cx="74549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a:solidFill>
                  <a:srgbClr val="FF0000"/>
                </a:solidFill>
                <a:cs typeface="Times New Roman" panose="02020603050405020304" pitchFamily="18" charset="0"/>
              </a:rPr>
              <a:t>★ Normalization coefficient determined in accordance with </a:t>
            </a:r>
          </a:p>
          <a:p>
            <a:pPr eaLnBrk="1" hangingPunct="1"/>
            <a:r>
              <a:rPr lang="en-US" altLang="zh-CN" sz="2200">
                <a:solidFill>
                  <a:srgbClr val="FF0000"/>
                </a:solidFill>
                <a:cs typeface="Times New Roman" panose="02020603050405020304" pitchFamily="18" charset="0"/>
              </a:rPr>
              <a:t>the normalization condition</a:t>
            </a:r>
          </a:p>
        </p:txBody>
      </p:sp>
      <p:grpSp>
        <p:nvGrpSpPr>
          <p:cNvPr id="119815" name="Group 37">
            <a:extLst>
              <a:ext uri="{FF2B5EF4-FFF2-40B4-BE49-F238E27FC236}">
                <a16:creationId xmlns:a16="http://schemas.microsoft.com/office/drawing/2014/main" id="{EE298EE0-98EA-334B-A538-9F016BF8E37F}"/>
              </a:ext>
            </a:extLst>
          </p:cNvPr>
          <p:cNvGrpSpPr>
            <a:grpSpLocks/>
          </p:cNvGrpSpPr>
          <p:nvPr/>
        </p:nvGrpSpPr>
        <p:grpSpPr bwMode="auto">
          <a:xfrm>
            <a:off x="4859338" y="4221163"/>
            <a:ext cx="1544637" cy="457200"/>
            <a:chOff x="2925" y="2387"/>
            <a:chExt cx="973" cy="288"/>
          </a:xfrm>
        </p:grpSpPr>
        <p:sp>
          <p:nvSpPr>
            <p:cNvPr id="119820" name="Rectangle 38">
              <a:extLst>
                <a:ext uri="{FF2B5EF4-FFF2-40B4-BE49-F238E27FC236}">
                  <a16:creationId xmlns:a16="http://schemas.microsoft.com/office/drawing/2014/main" id="{25A37E95-5991-124C-8A88-ADD8DAEC04A5}"/>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1-26</a:t>
              </a:r>
            </a:p>
          </p:txBody>
        </p:sp>
        <p:pic>
          <p:nvPicPr>
            <p:cNvPr id="119821" name="Picture 39">
              <a:extLst>
                <a:ext uri="{FF2B5EF4-FFF2-40B4-BE49-F238E27FC236}">
                  <a16:creationId xmlns:a16="http://schemas.microsoft.com/office/drawing/2014/main" id="{554532BA-E05C-CD45-8DF1-305CE0CD656F}"/>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22" name="Picture 40">
              <a:extLst>
                <a:ext uri="{FF2B5EF4-FFF2-40B4-BE49-F238E27FC236}">
                  <a16:creationId xmlns:a16="http://schemas.microsoft.com/office/drawing/2014/main" id="{19E0A2EA-A7A3-0040-A705-8B1FC188D452}"/>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816" name="Group 41">
            <a:extLst>
              <a:ext uri="{FF2B5EF4-FFF2-40B4-BE49-F238E27FC236}">
                <a16:creationId xmlns:a16="http://schemas.microsoft.com/office/drawing/2014/main" id="{515CEAEA-A8B4-9B49-9DD0-89DFC3313905}"/>
              </a:ext>
            </a:extLst>
          </p:cNvPr>
          <p:cNvGrpSpPr>
            <a:grpSpLocks/>
          </p:cNvGrpSpPr>
          <p:nvPr/>
        </p:nvGrpSpPr>
        <p:grpSpPr bwMode="auto">
          <a:xfrm>
            <a:off x="5580063" y="5373688"/>
            <a:ext cx="1544637" cy="457200"/>
            <a:chOff x="2925" y="2387"/>
            <a:chExt cx="973" cy="288"/>
          </a:xfrm>
        </p:grpSpPr>
        <p:sp>
          <p:nvSpPr>
            <p:cNvPr id="119817" name="Rectangle 42">
              <a:extLst>
                <a:ext uri="{FF2B5EF4-FFF2-40B4-BE49-F238E27FC236}">
                  <a16:creationId xmlns:a16="http://schemas.microsoft.com/office/drawing/2014/main" id="{16594477-13D8-7D46-ADD2-763F5DC36B52}"/>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1-27</a:t>
              </a:r>
            </a:p>
          </p:txBody>
        </p:sp>
        <p:pic>
          <p:nvPicPr>
            <p:cNvPr id="119818" name="Picture 43">
              <a:extLst>
                <a:ext uri="{FF2B5EF4-FFF2-40B4-BE49-F238E27FC236}">
                  <a16:creationId xmlns:a16="http://schemas.microsoft.com/office/drawing/2014/main" id="{EBED88DB-96EB-174F-956F-A358B0C3F9FE}"/>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9" name="Picture 44">
              <a:extLst>
                <a:ext uri="{FF2B5EF4-FFF2-40B4-BE49-F238E27FC236}">
                  <a16:creationId xmlns:a16="http://schemas.microsoft.com/office/drawing/2014/main" id="{273F90F7-035A-C64D-9629-F83CE3E77914}"/>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dir="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ext Box 2">
            <a:extLst>
              <a:ext uri="{FF2B5EF4-FFF2-40B4-BE49-F238E27FC236}">
                <a16:creationId xmlns:a16="http://schemas.microsoft.com/office/drawing/2014/main" id="{CB222464-DC3A-8C4A-833F-C948172C89CE}"/>
              </a:ext>
            </a:extLst>
          </p:cNvPr>
          <p:cNvSpPr txBox="1">
            <a:spLocks noChangeArrowheads="1"/>
          </p:cNvSpPr>
          <p:nvPr/>
        </p:nvSpPr>
        <p:spPr bwMode="auto">
          <a:xfrm>
            <a:off x="47625" y="782638"/>
            <a:ext cx="43592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a:solidFill>
                  <a:srgbClr val="006600"/>
                </a:solidFill>
                <a:cs typeface="Times New Roman" panose="02020603050405020304" pitchFamily="18" charset="0"/>
              </a:rPr>
              <a:t>（</a:t>
            </a:r>
            <a:r>
              <a:rPr lang="en-US" altLang="zh-CN" sz="2200">
                <a:solidFill>
                  <a:srgbClr val="006600"/>
                </a:solidFill>
                <a:cs typeface="Times New Roman" panose="02020603050405020304" pitchFamily="18" charset="0"/>
              </a:rPr>
              <a:t>2</a:t>
            </a:r>
            <a:r>
              <a:rPr lang="zh-CN" altLang="en-US" sz="2200">
                <a:solidFill>
                  <a:srgbClr val="006600"/>
                </a:solidFill>
                <a:cs typeface="Times New Roman" panose="02020603050405020304" pitchFamily="18" charset="0"/>
              </a:rPr>
              <a:t>）</a:t>
            </a:r>
            <a:r>
              <a:rPr lang="en-US" altLang="zh-CN" sz="2200">
                <a:solidFill>
                  <a:srgbClr val="006600"/>
                </a:solidFill>
                <a:cs typeface="Times New Roman" panose="02020603050405020304" pitchFamily="18" charset="0"/>
              </a:rPr>
              <a:t>Discussion of solution results</a:t>
            </a:r>
          </a:p>
        </p:txBody>
      </p:sp>
      <p:sp>
        <p:nvSpPr>
          <p:cNvPr id="69635" name="Text Box 3">
            <a:extLst>
              <a:ext uri="{FF2B5EF4-FFF2-40B4-BE49-F238E27FC236}">
                <a16:creationId xmlns:a16="http://schemas.microsoft.com/office/drawing/2014/main" id="{755E9D27-98BD-6949-B5AB-32CBF169CE35}"/>
              </a:ext>
            </a:extLst>
          </p:cNvPr>
          <p:cNvSpPr txBox="1">
            <a:spLocks noChangeArrowheads="1"/>
          </p:cNvSpPr>
          <p:nvPr/>
        </p:nvSpPr>
        <p:spPr bwMode="auto">
          <a:xfrm>
            <a:off x="238125" y="1430338"/>
            <a:ext cx="3390900" cy="460375"/>
          </a:xfrm>
          <a:prstGeom prst="rect">
            <a:avLst/>
          </a:prstGeom>
          <a:noFill/>
          <a:ln>
            <a:noFill/>
          </a:ln>
          <a:effectLst/>
        </p:spPr>
        <p:txBody>
          <a:bodyPr wrap="none">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defRPr/>
            </a:pPr>
            <a:r>
              <a:rPr lang="en-US" altLang="zh-CN" sz="2400" dirty="0">
                <a:solidFill>
                  <a:srgbClr val="FF0000"/>
                </a:solidFill>
                <a:effectLst>
                  <a:outerShdw blurRad="38100" dist="38100" dir="2700000" algn="tl">
                    <a:srgbClr val="C0C0C0"/>
                  </a:outerShdw>
                </a:effectLst>
                <a:cs typeface="Times New Roman" panose="02020603050405020304" pitchFamily="18" charset="0"/>
              </a:rPr>
              <a:t>A    Energy quantization</a:t>
            </a:r>
          </a:p>
        </p:txBody>
      </p:sp>
      <p:sp>
        <p:nvSpPr>
          <p:cNvPr id="120835" name="Text Box 4">
            <a:extLst>
              <a:ext uri="{FF2B5EF4-FFF2-40B4-BE49-F238E27FC236}">
                <a16:creationId xmlns:a16="http://schemas.microsoft.com/office/drawing/2014/main" id="{1E09F74C-A912-4144-8138-FF789B4BBD4B}"/>
              </a:ext>
            </a:extLst>
          </p:cNvPr>
          <p:cNvSpPr txBox="1">
            <a:spLocks noChangeArrowheads="1"/>
          </p:cNvSpPr>
          <p:nvPr/>
        </p:nvSpPr>
        <p:spPr bwMode="auto">
          <a:xfrm>
            <a:off x="238125" y="2019300"/>
            <a:ext cx="8797925" cy="206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200" dirty="0"/>
              <a:t>Energy level equation indicates energy of microscopic particles with bound state is discontinuous. This is the </a:t>
            </a:r>
            <a:r>
              <a:rPr lang="en-US" altLang="zh-CN" sz="2200" dirty="0">
                <a:solidFill>
                  <a:srgbClr val="FF0000"/>
                </a:solidFill>
              </a:rPr>
              <a:t>energy quantization effect </a:t>
            </a:r>
            <a:r>
              <a:rPr lang="en-US" altLang="zh-CN" sz="2200" dirty="0"/>
              <a:t>of the microscopic system. The interval between two adjacent energy levels is</a:t>
            </a:r>
          </a:p>
        </p:txBody>
      </p:sp>
      <p:graphicFrame>
        <p:nvGraphicFramePr>
          <p:cNvPr id="120836" name="Object 5">
            <a:extLst>
              <a:ext uri="{FF2B5EF4-FFF2-40B4-BE49-F238E27FC236}">
                <a16:creationId xmlns:a16="http://schemas.microsoft.com/office/drawing/2014/main" id="{A2C052B4-B4A4-AE4A-AFE5-4D2AD6ABB16B}"/>
              </a:ext>
            </a:extLst>
          </p:cNvPr>
          <p:cNvGraphicFramePr>
            <a:graphicFrameLocks noChangeAspect="1"/>
          </p:cNvGraphicFramePr>
          <p:nvPr/>
        </p:nvGraphicFramePr>
        <p:xfrm>
          <a:off x="2516188" y="3527425"/>
          <a:ext cx="3806825" cy="854075"/>
        </p:xfrm>
        <a:graphic>
          <a:graphicData uri="http://schemas.openxmlformats.org/presentationml/2006/ole">
            <mc:AlternateContent xmlns:mc="http://schemas.openxmlformats.org/markup-compatibility/2006">
              <mc:Choice xmlns:v="urn:schemas-microsoft-com:vml" Requires="v">
                <p:oleObj spid="_x0000_s120939" r:id="rId3" imgW="43294300" imgH="9652000" progId="Equation.DSMT4">
                  <p:embed/>
                </p:oleObj>
              </mc:Choice>
              <mc:Fallback>
                <p:oleObj r:id="rId3" imgW="43294300" imgH="96520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188" y="3527425"/>
                        <a:ext cx="38068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0837" name="Object 1037">
            <a:extLst>
              <a:ext uri="{FF2B5EF4-FFF2-40B4-BE49-F238E27FC236}">
                <a16:creationId xmlns:a16="http://schemas.microsoft.com/office/drawing/2014/main" id="{01392345-0D32-D74D-8895-41A1CD0D9068}"/>
              </a:ext>
            </a:extLst>
          </p:cNvPr>
          <p:cNvGraphicFramePr>
            <a:graphicFrameLocks noChangeAspect="1"/>
          </p:cNvGraphicFramePr>
          <p:nvPr/>
        </p:nvGraphicFramePr>
        <p:xfrm>
          <a:off x="4419600" y="579438"/>
          <a:ext cx="1428750" cy="869950"/>
        </p:xfrm>
        <a:graphic>
          <a:graphicData uri="http://schemas.openxmlformats.org/presentationml/2006/ole">
            <mc:AlternateContent xmlns:mc="http://schemas.openxmlformats.org/markup-compatibility/2006">
              <mc:Choice xmlns:v="urn:schemas-microsoft-com:vml" Requires="v">
                <p:oleObj spid="_x0000_s120940" name="Equation" r:id="rId5" imgW="15798800" imgH="9652000" progId="Equation.DSMT4">
                  <p:embed/>
                </p:oleObj>
              </mc:Choice>
              <mc:Fallback>
                <p:oleObj name="Equation" r:id="rId5" imgW="15798800" imgH="9652000" progId="Equation.DSMT4">
                  <p:embed/>
                  <p:pic>
                    <p:nvPicPr>
                      <p:cNvPr id="0" name="Object 10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579438"/>
                        <a:ext cx="14287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0838" name="Text Box 1038">
            <a:extLst>
              <a:ext uri="{FF2B5EF4-FFF2-40B4-BE49-F238E27FC236}">
                <a16:creationId xmlns:a16="http://schemas.microsoft.com/office/drawing/2014/main" id="{65D78F3A-F3DC-6149-A813-25A6EA5B9F92}"/>
              </a:ext>
            </a:extLst>
          </p:cNvPr>
          <p:cNvSpPr txBox="1">
            <a:spLocks noChangeArrowheads="1"/>
          </p:cNvSpPr>
          <p:nvPr/>
        </p:nvSpPr>
        <p:spPr bwMode="auto">
          <a:xfrm>
            <a:off x="1166813" y="4371975"/>
            <a:ext cx="7869237"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99"/>
                </a:solidFill>
              </a:rPr>
              <a:t>The difference of</a:t>
            </a:r>
            <a:r>
              <a:rPr lang="zh-CN" altLang="en-US">
                <a:solidFill>
                  <a:srgbClr val="000099"/>
                </a:solidFill>
              </a:rPr>
              <a:t> </a:t>
            </a:r>
            <a:r>
              <a:rPr lang="en-US" altLang="zh-CN">
                <a:solidFill>
                  <a:srgbClr val="000099"/>
                </a:solidFill>
              </a:rPr>
              <a:t>energy level is inversely proportional to the mass of particle and the square of the particle's range of motion. This indicates that quantization is characteristic of the microscopic world.</a:t>
            </a:r>
          </a:p>
        </p:txBody>
      </p:sp>
      <p:sp>
        <p:nvSpPr>
          <p:cNvPr id="120839" name="Text Box 1039">
            <a:extLst>
              <a:ext uri="{FF2B5EF4-FFF2-40B4-BE49-F238E27FC236}">
                <a16:creationId xmlns:a16="http://schemas.microsoft.com/office/drawing/2014/main" id="{73B04E4F-907C-1B46-94AA-7F891E75C578}"/>
              </a:ext>
            </a:extLst>
          </p:cNvPr>
          <p:cNvSpPr txBox="1">
            <a:spLocks noChangeArrowheads="1"/>
          </p:cNvSpPr>
          <p:nvPr/>
        </p:nvSpPr>
        <p:spPr bwMode="auto">
          <a:xfrm>
            <a:off x="1139825" y="5399088"/>
            <a:ext cx="72215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0099"/>
                </a:solidFill>
              </a:rPr>
              <a:t>For a given </a:t>
            </a:r>
            <a:r>
              <a:rPr lang="en-US" altLang="zh-CN" i="1">
                <a:solidFill>
                  <a:srgbClr val="000099"/>
                </a:solidFill>
              </a:rPr>
              <a:t>n</a:t>
            </a:r>
            <a:r>
              <a:rPr lang="zh-CN" altLang="en-US">
                <a:solidFill>
                  <a:srgbClr val="000099"/>
                </a:solidFill>
              </a:rPr>
              <a:t>，</a:t>
            </a:r>
            <a:r>
              <a:rPr lang="en-US" altLang="zh-CN" i="1">
                <a:solidFill>
                  <a:srgbClr val="000099"/>
                </a:solidFill>
              </a:rPr>
              <a:t>E</a:t>
            </a:r>
            <a:r>
              <a:rPr lang="en-US" altLang="zh-CN" i="1" baseline="-25000">
                <a:solidFill>
                  <a:srgbClr val="000099"/>
                </a:solidFill>
              </a:rPr>
              <a:t>n </a:t>
            </a:r>
            <a:r>
              <a:rPr lang="en-US" altLang="zh-CN" i="1">
                <a:solidFill>
                  <a:srgbClr val="000099"/>
                </a:solidFill>
              </a:rPr>
              <a:t>is</a:t>
            </a:r>
            <a:r>
              <a:rPr lang="en-US" altLang="zh-CN" i="1" baseline="-25000">
                <a:solidFill>
                  <a:srgbClr val="000099"/>
                </a:solidFill>
              </a:rPr>
              <a:t> </a:t>
            </a:r>
            <a:r>
              <a:rPr lang="en-US" altLang="zh-CN">
                <a:solidFill>
                  <a:srgbClr val="000099"/>
                </a:solidFill>
              </a:rPr>
              <a:t>inversely proportional to </a:t>
            </a:r>
            <a:r>
              <a:rPr lang="en-US" altLang="zh-CN" i="1">
                <a:solidFill>
                  <a:srgbClr val="000099"/>
                </a:solidFill>
              </a:rPr>
              <a:t>l</a:t>
            </a:r>
            <a:r>
              <a:rPr lang="en-US" altLang="zh-CN" i="1" baseline="30000">
                <a:solidFill>
                  <a:srgbClr val="000099"/>
                </a:solidFill>
              </a:rPr>
              <a:t>2</a:t>
            </a:r>
            <a:r>
              <a:rPr lang="en-US" altLang="zh-CN" i="1">
                <a:solidFill>
                  <a:srgbClr val="000099"/>
                </a:solidFill>
              </a:rPr>
              <a:t>. </a:t>
            </a:r>
            <a:r>
              <a:rPr lang="en-US" altLang="zh-CN">
                <a:solidFill>
                  <a:srgbClr val="000099"/>
                </a:solidFill>
              </a:rPr>
              <a:t>The range of particle motion increase and the energy would decrease.</a:t>
            </a:r>
            <a:r>
              <a:rPr lang="zh-CN" altLang="en-US">
                <a:solidFill>
                  <a:srgbClr val="000099"/>
                </a:solidFill>
              </a:rPr>
              <a:t> </a:t>
            </a:r>
            <a:r>
              <a:rPr lang="en-US" altLang="zh-CN">
                <a:solidFill>
                  <a:srgbClr val="000099"/>
                </a:solidFill>
              </a:rPr>
              <a:t>This is the source of delocalization energy of large π bond in chemistry.</a:t>
            </a:r>
          </a:p>
        </p:txBody>
      </p:sp>
      <p:graphicFrame>
        <p:nvGraphicFramePr>
          <p:cNvPr id="120840" name="Object 1042">
            <a:extLst>
              <a:ext uri="{FF2B5EF4-FFF2-40B4-BE49-F238E27FC236}">
                <a16:creationId xmlns:a16="http://schemas.microsoft.com/office/drawing/2014/main" id="{999AAAFF-25BA-F74C-917F-83C9071D4B88}"/>
              </a:ext>
            </a:extLst>
          </p:cNvPr>
          <p:cNvGraphicFramePr>
            <a:graphicFrameLocks noChangeAspect="1"/>
          </p:cNvGraphicFramePr>
          <p:nvPr/>
        </p:nvGraphicFramePr>
        <p:xfrm>
          <a:off x="6249988" y="508000"/>
          <a:ext cx="2592387" cy="914400"/>
        </p:xfrm>
        <a:graphic>
          <a:graphicData uri="http://schemas.openxmlformats.org/presentationml/2006/ole">
            <mc:AlternateContent xmlns:mc="http://schemas.openxmlformats.org/markup-compatibility/2006">
              <mc:Choice xmlns:v="urn:schemas-microsoft-com:vml" Requires="v">
                <p:oleObj spid="_x0000_s120941" r:id="rId7" imgW="28968700" imgH="10236200" progId="Equation.DSMT4">
                  <p:embed/>
                </p:oleObj>
              </mc:Choice>
              <mc:Fallback>
                <p:oleObj r:id="rId7" imgW="28968700" imgH="10236200" progId="Equation.DSMT4">
                  <p:embed/>
                  <p:pic>
                    <p:nvPicPr>
                      <p:cNvPr id="0" name="Object 10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9988" y="508000"/>
                        <a:ext cx="25923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0841" name="Picture 1046" descr="20050901233828248">
            <a:extLst>
              <a:ext uri="{FF2B5EF4-FFF2-40B4-BE49-F238E27FC236}">
                <a16:creationId xmlns:a16="http://schemas.microsoft.com/office/drawing/2014/main" id="{14508B47-5872-4E44-9F3F-C0E77BE280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113" y="4371975"/>
            <a:ext cx="615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2" name="Picture 1047" descr="20050901233828248">
            <a:extLst>
              <a:ext uri="{FF2B5EF4-FFF2-40B4-BE49-F238E27FC236}">
                <a16:creationId xmlns:a16="http://schemas.microsoft.com/office/drawing/2014/main" id="{077BAD47-0D94-E74E-96F4-421897B652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888" y="5430838"/>
            <a:ext cx="57626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a:extLst>
              <a:ext uri="{FF2B5EF4-FFF2-40B4-BE49-F238E27FC236}">
                <a16:creationId xmlns:a16="http://schemas.microsoft.com/office/drawing/2014/main" id="{2AE202DB-324A-184B-9E4D-2F77471DCD9E}"/>
              </a:ext>
            </a:extLst>
          </p:cNvPr>
          <p:cNvSpPr txBox="1">
            <a:spLocks noChangeArrowheads="1"/>
          </p:cNvSpPr>
          <p:nvPr/>
        </p:nvSpPr>
        <p:spPr bwMode="auto">
          <a:xfrm>
            <a:off x="207963" y="708025"/>
            <a:ext cx="3921125" cy="461963"/>
          </a:xfrm>
          <a:prstGeom prst="rect">
            <a:avLst/>
          </a:prstGeom>
          <a:noFill/>
          <a:ln>
            <a:noFill/>
          </a:ln>
          <a:effectLst/>
        </p:spPr>
        <p:txBody>
          <a:bodyPr wrap="none">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defRPr/>
            </a:pPr>
            <a:r>
              <a:rPr lang="en-US" altLang="zh-CN" sz="2400" dirty="0">
                <a:solidFill>
                  <a:srgbClr val="FF0000"/>
                </a:solidFill>
                <a:effectLst>
                  <a:outerShdw blurRad="38100" dist="38100" dir="2700000" algn="tl">
                    <a:srgbClr val="C0C0C0"/>
                  </a:outerShdw>
                </a:effectLst>
              </a:rPr>
              <a:t>B     </a:t>
            </a:r>
            <a:r>
              <a:rPr lang="en-US" altLang="zh-CN" sz="2400" dirty="0">
                <a:solidFill>
                  <a:srgbClr val="FF0000"/>
                </a:solidFill>
                <a:effectLst>
                  <a:outerShdw blurRad="38100" dist="38100" dir="2700000" algn="tl">
                    <a:srgbClr val="C0C0C0"/>
                  </a:outerShdw>
                </a:effectLst>
                <a:cs typeface="Times New Roman" panose="02020603050405020304" pitchFamily="18" charset="0"/>
              </a:rPr>
              <a:t>Zero-point energy effect</a:t>
            </a:r>
          </a:p>
        </p:txBody>
      </p:sp>
      <p:sp>
        <p:nvSpPr>
          <p:cNvPr id="121858" name="Text Box 3">
            <a:extLst>
              <a:ext uri="{FF2B5EF4-FFF2-40B4-BE49-F238E27FC236}">
                <a16:creationId xmlns:a16="http://schemas.microsoft.com/office/drawing/2014/main" id="{B4E5DCD6-170B-0E41-A1C4-C8C5AFC49B9F}"/>
              </a:ext>
            </a:extLst>
          </p:cNvPr>
          <p:cNvSpPr txBox="1">
            <a:spLocks noChangeArrowheads="1"/>
          </p:cNvSpPr>
          <p:nvPr/>
        </p:nvSpPr>
        <p:spPr bwMode="auto">
          <a:xfrm>
            <a:off x="179388" y="1628775"/>
            <a:ext cx="8496300" cy="5044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70000"/>
              </a:lnSpc>
            </a:pPr>
            <a:r>
              <a:rPr lang="en-US" altLang="zh-CN" sz="2200" b="0" dirty="0">
                <a:latin typeface="宋体" panose="02010600030101010101" pitchFamily="2" charset="-122"/>
              </a:rPr>
              <a:t>    </a:t>
            </a:r>
            <a:r>
              <a:rPr lang="en-US" altLang="zh-CN" sz="2200" b="0" dirty="0">
                <a:cs typeface="Times New Roman" panose="02020603050405020304" pitchFamily="18" charset="0"/>
              </a:rPr>
              <a:t>Energy level equation indicates that the minimum energy of the system cannot be zero.</a:t>
            </a:r>
            <a:r>
              <a:rPr lang="en-US" altLang="zh-CN" sz="2200" b="0" dirty="0">
                <a:latin typeface="宋体" panose="02010600030101010101" pitchFamily="2" charset="-122"/>
              </a:rPr>
              <a:t> </a:t>
            </a:r>
            <a:r>
              <a:rPr lang="en-US" altLang="zh-CN" sz="2200" b="0" dirty="0">
                <a:cs typeface="Times New Roman" panose="02020603050405020304" pitchFamily="18" charset="0"/>
              </a:rPr>
              <a:t>Since the potential energy in the box is 0 (</a:t>
            </a:r>
            <a:r>
              <a:rPr lang="en-US" altLang="zh-CN" sz="2200" b="0" i="1" dirty="0">
                <a:cs typeface="Times New Roman" panose="02020603050405020304" pitchFamily="18" charset="0"/>
              </a:rPr>
              <a:t>V</a:t>
            </a:r>
            <a:r>
              <a:rPr lang="en-US" altLang="zh-CN" sz="2200" b="0" dirty="0">
                <a:cs typeface="Times New Roman" panose="02020603050405020304" pitchFamily="18" charset="0"/>
              </a:rPr>
              <a:t>=0)</a:t>
            </a:r>
            <a:r>
              <a:rPr lang="zh-CN" altLang="en-US" sz="2200" b="0" dirty="0">
                <a:latin typeface="宋体" panose="02010600030101010101" pitchFamily="2" charset="-122"/>
              </a:rPr>
              <a:t>，</a:t>
            </a:r>
            <a:r>
              <a:rPr lang="en-US" altLang="zh-CN" sz="2200" b="0" dirty="0">
                <a:cs typeface="Times New Roman" panose="02020603050405020304" pitchFamily="18" charset="0"/>
              </a:rPr>
              <a:t>this means that the minimum kinetic energy of the particle is always greater than zero</a:t>
            </a:r>
            <a:r>
              <a:rPr lang="zh-CN" altLang="en-US" sz="2200" b="0" dirty="0">
                <a:cs typeface="Times New Roman" panose="02020603050405020304" pitchFamily="18" charset="0"/>
              </a:rPr>
              <a:t>，</a:t>
            </a:r>
            <a:r>
              <a:rPr lang="en-US" altLang="zh-CN" sz="2200" b="0" dirty="0">
                <a:cs typeface="Times New Roman" panose="02020603050405020304" pitchFamily="18" charset="0"/>
              </a:rPr>
              <a:t>which is called </a:t>
            </a:r>
            <a:r>
              <a:rPr lang="en-US" altLang="zh-CN" sz="2200" dirty="0">
                <a:cs typeface="Times New Roman" panose="02020603050405020304" pitchFamily="18" charset="0"/>
              </a:rPr>
              <a:t>the zero-point energy effect</a:t>
            </a:r>
            <a:r>
              <a:rPr lang="en-US" altLang="zh-CN" sz="2200" b="0" dirty="0">
                <a:cs typeface="Times New Roman" panose="02020603050405020304" pitchFamily="18" charset="0"/>
              </a:rPr>
              <a:t>.</a:t>
            </a:r>
            <a:r>
              <a:rPr lang="en-US" altLang="zh-CN" sz="2200" b="0" dirty="0">
                <a:latin typeface="宋体" panose="02010600030101010101" pitchFamily="2" charset="-122"/>
              </a:rPr>
              <a:t> </a:t>
            </a:r>
            <a:r>
              <a:rPr lang="en-US" altLang="zh-CN" sz="2200" b="0" dirty="0">
                <a:cs typeface="Times New Roman" panose="02020603050405020304" pitchFamily="18" charset="0"/>
              </a:rPr>
              <a:t>The minimum kinetic energy is always greater than zero means that the particles are always in motion, that is, the motion is absolute. </a:t>
            </a:r>
            <a:r>
              <a:rPr lang="en-US" altLang="zh-CN" sz="2200" dirty="0">
                <a:solidFill>
                  <a:srgbClr val="333399"/>
                </a:solidFill>
                <a:cs typeface="Times New Roman" panose="02020603050405020304" pitchFamily="18" charset="0"/>
              </a:rPr>
              <a:t>Z</a:t>
            </a:r>
            <a:r>
              <a:rPr lang="en-US" altLang="zh-CN" dirty="0">
                <a:solidFill>
                  <a:srgbClr val="000099"/>
                </a:solidFill>
                <a:cs typeface="Times New Roman" panose="02020603050405020304" pitchFamily="18" charset="0"/>
              </a:rPr>
              <a:t>ero point energy has practical significance in some cases including theoretical calculations of molecular vibrational spectroscopy, isotope effects, and thermochemical data.</a:t>
            </a:r>
          </a:p>
        </p:txBody>
      </p:sp>
      <p:graphicFrame>
        <p:nvGraphicFramePr>
          <p:cNvPr id="121859" name="Object 38">
            <a:extLst>
              <a:ext uri="{FF2B5EF4-FFF2-40B4-BE49-F238E27FC236}">
                <a16:creationId xmlns:a16="http://schemas.microsoft.com/office/drawing/2014/main" id="{5D67851C-E0AE-8447-B553-6017EB601131}"/>
              </a:ext>
            </a:extLst>
          </p:cNvPr>
          <p:cNvGraphicFramePr>
            <a:graphicFrameLocks noChangeAspect="1"/>
          </p:cNvGraphicFramePr>
          <p:nvPr/>
        </p:nvGraphicFramePr>
        <p:xfrm>
          <a:off x="5237163" y="417513"/>
          <a:ext cx="1428750" cy="869950"/>
        </p:xfrm>
        <a:graphic>
          <a:graphicData uri="http://schemas.openxmlformats.org/presentationml/2006/ole">
            <mc:AlternateContent xmlns:mc="http://schemas.openxmlformats.org/markup-compatibility/2006">
              <mc:Choice xmlns:v="urn:schemas-microsoft-com:vml" Requires="v">
                <p:oleObj spid="_x0000_s121925" name="Equation" r:id="rId3" imgW="15798800" imgH="9652000" progId="Equation.DSMT4">
                  <p:embed/>
                </p:oleObj>
              </mc:Choice>
              <mc:Fallback>
                <p:oleObj name="Equation" r:id="rId3" imgW="15798800" imgH="9652000" progId="Equation.DSMT4">
                  <p:embed/>
                  <p:pic>
                    <p:nvPicPr>
                      <p:cNvPr id="0" name="Object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7163" y="417513"/>
                        <a:ext cx="14287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1860" name="Object 39">
            <a:extLst>
              <a:ext uri="{FF2B5EF4-FFF2-40B4-BE49-F238E27FC236}">
                <a16:creationId xmlns:a16="http://schemas.microsoft.com/office/drawing/2014/main" id="{9BB86252-F501-5B4B-B133-C972AD69CC06}"/>
              </a:ext>
            </a:extLst>
          </p:cNvPr>
          <p:cNvGraphicFramePr>
            <a:graphicFrameLocks noChangeAspect="1"/>
          </p:cNvGraphicFramePr>
          <p:nvPr/>
        </p:nvGraphicFramePr>
        <p:xfrm>
          <a:off x="7192963" y="419100"/>
          <a:ext cx="1376362" cy="869950"/>
        </p:xfrm>
        <a:graphic>
          <a:graphicData uri="http://schemas.openxmlformats.org/presentationml/2006/ole">
            <mc:AlternateContent xmlns:mc="http://schemas.openxmlformats.org/markup-compatibility/2006">
              <mc:Choice xmlns:v="urn:schemas-microsoft-com:vml" Requires="v">
                <p:oleObj spid="_x0000_s121926" name="Equation" r:id="rId5" imgW="15214600" imgH="9652000" progId="Equation.DSMT4">
                  <p:embed/>
                </p:oleObj>
              </mc:Choice>
              <mc:Fallback>
                <p:oleObj name="Equation" r:id="rId5" imgW="15214600" imgH="9652000" progId="Equation.DSMT4">
                  <p:embed/>
                  <p:pic>
                    <p:nvPicPr>
                      <p:cNvPr id="0" name="Object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2963" y="419100"/>
                        <a:ext cx="1376362"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dir="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881" name="Object 3">
            <a:extLst>
              <a:ext uri="{FF2B5EF4-FFF2-40B4-BE49-F238E27FC236}">
                <a16:creationId xmlns:a16="http://schemas.microsoft.com/office/drawing/2014/main" id="{3AE1F815-7218-B441-B0C7-A9437DFC0CEC}"/>
              </a:ext>
            </a:extLst>
          </p:cNvPr>
          <p:cNvGraphicFramePr>
            <a:graphicFrameLocks noChangeAspect="1"/>
          </p:cNvGraphicFramePr>
          <p:nvPr/>
        </p:nvGraphicFramePr>
        <p:xfrm>
          <a:off x="1390650" y="2060575"/>
          <a:ext cx="3390900" cy="3429000"/>
        </p:xfrm>
        <a:graphic>
          <a:graphicData uri="http://schemas.openxmlformats.org/presentationml/2006/ole">
            <mc:AlternateContent xmlns:mc="http://schemas.openxmlformats.org/markup-compatibility/2006">
              <mc:Choice xmlns:v="urn:schemas-microsoft-com:vml" Requires="v">
                <p:oleObj spid="_x0000_s122952" name="Photo Editor 照片" r:id="rId3" imgW="21666200" imgH="21907500" progId="MSPhotoEd.3">
                  <p:embed/>
                </p:oleObj>
              </mc:Choice>
              <mc:Fallback>
                <p:oleObj name="Photo Editor 照片" r:id="rId3" imgW="21666200" imgH="21907500" progId="MSPhotoEd.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650" y="2060575"/>
                        <a:ext cx="3390900" cy="3429000"/>
                      </a:xfrm>
                      <a:prstGeom prst="rect">
                        <a:avLst/>
                      </a:prstGeom>
                      <a:solidFill>
                        <a:srgbClr val="0000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alpha val="74997"/>
                                </a:schemeClr>
                              </a:outerShdw>
                            </a:effectLst>
                          </a14:hiddenEffects>
                        </a:ext>
                      </a:extLst>
                    </p:spPr>
                  </p:pic>
                </p:oleObj>
              </mc:Fallback>
            </mc:AlternateContent>
          </a:graphicData>
        </a:graphic>
      </p:graphicFrame>
      <p:graphicFrame>
        <p:nvGraphicFramePr>
          <p:cNvPr id="122882" name="Object 4">
            <a:extLst>
              <a:ext uri="{FF2B5EF4-FFF2-40B4-BE49-F238E27FC236}">
                <a16:creationId xmlns:a16="http://schemas.microsoft.com/office/drawing/2014/main" id="{76DA25A8-CE4A-DB49-8C37-7D9BCA5D9B2A}"/>
              </a:ext>
            </a:extLst>
          </p:cNvPr>
          <p:cNvGraphicFramePr>
            <a:graphicFrameLocks noChangeAspect="1"/>
          </p:cNvGraphicFramePr>
          <p:nvPr/>
        </p:nvGraphicFramePr>
        <p:xfrm>
          <a:off x="5076825" y="2060575"/>
          <a:ext cx="3387725" cy="3429000"/>
        </p:xfrm>
        <a:graphic>
          <a:graphicData uri="http://schemas.openxmlformats.org/presentationml/2006/ole">
            <mc:AlternateContent xmlns:mc="http://schemas.openxmlformats.org/markup-compatibility/2006">
              <mc:Choice xmlns:v="urn:schemas-microsoft-com:vml" Requires="v">
                <p:oleObj spid="_x0000_s122953" name="Photo Editor 照片" r:id="rId5" imgW="19786600" imgH="20027900" progId="MSPhotoEd.3">
                  <p:embed/>
                </p:oleObj>
              </mc:Choice>
              <mc:Fallback>
                <p:oleObj name="Photo Editor 照片" r:id="rId5" imgW="19786600" imgH="20027900" progId="MSPhotoEd.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825" y="2060575"/>
                        <a:ext cx="3387725" cy="3429000"/>
                      </a:xfrm>
                      <a:prstGeom prst="rect">
                        <a:avLst/>
                      </a:prstGeom>
                      <a:solidFill>
                        <a:srgbClr val="0000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alpha val="74997"/>
                                </a:schemeClr>
                              </a:outerShdw>
                            </a:effectLst>
                          </a14:hiddenEffects>
                        </a:ext>
                      </a:extLst>
                    </p:spPr>
                  </p:pic>
                </p:oleObj>
              </mc:Fallback>
            </mc:AlternateContent>
          </a:graphicData>
        </a:graphic>
      </p:graphicFrame>
      <p:sp>
        <p:nvSpPr>
          <p:cNvPr id="122883" name="Text Box 5">
            <a:extLst>
              <a:ext uri="{FF2B5EF4-FFF2-40B4-BE49-F238E27FC236}">
                <a16:creationId xmlns:a16="http://schemas.microsoft.com/office/drawing/2014/main" id="{2BD9902C-7A38-6C4E-A64F-3148A90CBB2C}"/>
              </a:ext>
            </a:extLst>
          </p:cNvPr>
          <p:cNvSpPr txBox="1">
            <a:spLocks noChangeArrowheads="1"/>
          </p:cNvSpPr>
          <p:nvPr/>
        </p:nvSpPr>
        <p:spPr bwMode="auto">
          <a:xfrm>
            <a:off x="600075" y="5037138"/>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400" i="1">
                <a:solidFill>
                  <a:srgbClr val="000066"/>
                </a:solidFill>
              </a:rPr>
              <a:t>n</a:t>
            </a:r>
            <a:r>
              <a:rPr lang="en-US" altLang="zh-CN" sz="2400">
                <a:solidFill>
                  <a:srgbClr val="000066"/>
                </a:solidFill>
              </a:rPr>
              <a:t>=1</a:t>
            </a:r>
          </a:p>
        </p:txBody>
      </p:sp>
      <p:sp>
        <p:nvSpPr>
          <p:cNvPr id="122884" name="Text Box 6">
            <a:extLst>
              <a:ext uri="{FF2B5EF4-FFF2-40B4-BE49-F238E27FC236}">
                <a16:creationId xmlns:a16="http://schemas.microsoft.com/office/drawing/2014/main" id="{09E535F5-A8DF-9F45-BFD8-327914DE3224}"/>
              </a:ext>
            </a:extLst>
          </p:cNvPr>
          <p:cNvSpPr txBox="1">
            <a:spLocks noChangeArrowheads="1"/>
          </p:cNvSpPr>
          <p:nvPr/>
        </p:nvSpPr>
        <p:spPr bwMode="auto">
          <a:xfrm>
            <a:off x="533400" y="2441575"/>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400" i="1">
                <a:solidFill>
                  <a:srgbClr val="000066"/>
                </a:solidFill>
              </a:rPr>
              <a:t>n</a:t>
            </a:r>
            <a:r>
              <a:rPr lang="en-US" altLang="zh-CN" sz="2400">
                <a:solidFill>
                  <a:srgbClr val="000066"/>
                </a:solidFill>
              </a:rPr>
              <a:t>=4</a:t>
            </a:r>
          </a:p>
        </p:txBody>
      </p:sp>
      <p:sp>
        <p:nvSpPr>
          <p:cNvPr id="122885" name="Text Box 7">
            <a:extLst>
              <a:ext uri="{FF2B5EF4-FFF2-40B4-BE49-F238E27FC236}">
                <a16:creationId xmlns:a16="http://schemas.microsoft.com/office/drawing/2014/main" id="{F2C4031F-207C-7845-8B6D-938916865D16}"/>
              </a:ext>
            </a:extLst>
          </p:cNvPr>
          <p:cNvSpPr txBox="1">
            <a:spLocks noChangeArrowheads="1"/>
          </p:cNvSpPr>
          <p:nvPr/>
        </p:nvSpPr>
        <p:spPr bwMode="auto">
          <a:xfrm>
            <a:off x="566738" y="3660775"/>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400" i="1">
                <a:solidFill>
                  <a:srgbClr val="000066"/>
                </a:solidFill>
              </a:rPr>
              <a:t>n</a:t>
            </a:r>
            <a:r>
              <a:rPr lang="en-US" altLang="zh-CN" sz="2400">
                <a:solidFill>
                  <a:srgbClr val="000066"/>
                </a:solidFill>
              </a:rPr>
              <a:t>=3</a:t>
            </a:r>
          </a:p>
        </p:txBody>
      </p:sp>
      <p:sp>
        <p:nvSpPr>
          <p:cNvPr id="122886" name="Text Box 8">
            <a:extLst>
              <a:ext uri="{FF2B5EF4-FFF2-40B4-BE49-F238E27FC236}">
                <a16:creationId xmlns:a16="http://schemas.microsoft.com/office/drawing/2014/main" id="{BE15681D-2CCF-1142-AC53-6BEE8AEA335C}"/>
              </a:ext>
            </a:extLst>
          </p:cNvPr>
          <p:cNvSpPr txBox="1">
            <a:spLocks noChangeArrowheads="1"/>
          </p:cNvSpPr>
          <p:nvPr/>
        </p:nvSpPr>
        <p:spPr bwMode="auto">
          <a:xfrm>
            <a:off x="600075" y="452755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400" i="1">
                <a:solidFill>
                  <a:srgbClr val="000066"/>
                </a:solidFill>
              </a:rPr>
              <a:t>n</a:t>
            </a:r>
            <a:r>
              <a:rPr lang="en-US" altLang="zh-CN" sz="2400">
                <a:solidFill>
                  <a:srgbClr val="000066"/>
                </a:solidFill>
              </a:rPr>
              <a:t>=2</a:t>
            </a:r>
          </a:p>
        </p:txBody>
      </p:sp>
      <p:sp>
        <p:nvSpPr>
          <p:cNvPr id="79887" name="Text Box 15">
            <a:extLst>
              <a:ext uri="{FF2B5EF4-FFF2-40B4-BE49-F238E27FC236}">
                <a16:creationId xmlns:a16="http://schemas.microsoft.com/office/drawing/2014/main" id="{2ACDDF8A-DBE0-0249-9B78-4367ABA53605}"/>
              </a:ext>
            </a:extLst>
          </p:cNvPr>
          <p:cNvSpPr txBox="1">
            <a:spLocks noChangeArrowheads="1"/>
          </p:cNvSpPr>
          <p:nvPr/>
        </p:nvSpPr>
        <p:spPr bwMode="auto">
          <a:xfrm>
            <a:off x="134938" y="901700"/>
            <a:ext cx="5902325" cy="461963"/>
          </a:xfrm>
          <a:prstGeom prst="rect">
            <a:avLst/>
          </a:prstGeom>
          <a:noFill/>
          <a:ln>
            <a:noFill/>
          </a:ln>
          <a:effectLst/>
        </p:spPr>
        <p:txBody>
          <a:bodyPr wrap="none">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defRPr/>
            </a:pPr>
            <a:r>
              <a:rPr lang="en-US" altLang="zh-CN" sz="2400" dirty="0">
                <a:solidFill>
                  <a:srgbClr val="FF0000"/>
                </a:solidFill>
                <a:effectLst>
                  <a:outerShdw blurRad="38100" dist="38100" dir="2700000" algn="tl">
                    <a:srgbClr val="C0C0C0"/>
                  </a:outerShdw>
                </a:effectLst>
              </a:rPr>
              <a:t>C      </a:t>
            </a:r>
            <a:r>
              <a:rPr lang="en-US" altLang="zh-CN" sz="2400" dirty="0">
                <a:solidFill>
                  <a:srgbClr val="FF0000"/>
                </a:solidFill>
                <a:effectLst>
                  <a:outerShdw blurRad="38100" dist="38100" dir="2700000" algn="tl">
                    <a:srgbClr val="C0C0C0"/>
                  </a:outerShdw>
                </a:effectLst>
                <a:cs typeface="Times New Roman" panose="02020603050405020304" pitchFamily="18" charset="0"/>
              </a:rPr>
              <a:t>Wave function and probability density</a:t>
            </a:r>
          </a:p>
        </p:txBody>
      </p:sp>
    </p:spTree>
  </p:cSld>
  <p:clrMapOvr>
    <a:masterClrMapping/>
  </p:clrMapOvr>
  <p:transition>
    <p:pull dir="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9748" name="Object 4">
            <a:extLst>
              <a:ext uri="{FF2B5EF4-FFF2-40B4-BE49-F238E27FC236}">
                <a16:creationId xmlns:a16="http://schemas.microsoft.com/office/drawing/2014/main" id="{FF3CD618-5160-E041-B29B-5CE55AEAF4BE}"/>
              </a:ext>
            </a:extLst>
          </p:cNvPr>
          <p:cNvGraphicFramePr>
            <a:graphicFrameLocks noChangeAspect="1"/>
          </p:cNvGraphicFramePr>
          <p:nvPr/>
        </p:nvGraphicFramePr>
        <p:xfrm>
          <a:off x="1403350" y="1624013"/>
          <a:ext cx="6403975" cy="4821237"/>
        </p:xfrm>
        <a:graphic>
          <a:graphicData uri="http://schemas.openxmlformats.org/presentationml/2006/ole">
            <mc:AlternateContent xmlns:mc="http://schemas.openxmlformats.org/markup-compatibility/2006">
              <mc:Choice xmlns:v="urn:schemas-microsoft-com:vml" Requires="v">
                <p:oleObj spid="_x0000_s123974" name="CorelDRAW" r:id="rId3" imgW="5435600" imgH="4838700" progId="CorelDRAW.Graphic.9">
                  <p:embed/>
                </p:oleObj>
              </mc:Choice>
              <mc:Fallback>
                <p:oleObj name="CorelDRAW" r:id="rId3" imgW="5435600" imgH="4838700" progId="CorelDRAW.Graphic.9">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l="12585" t="5984" r="13477" b="11809"/>
                      <a:stretch>
                        <a:fillRect/>
                      </a:stretch>
                    </p:blipFill>
                    <p:spPr bwMode="auto">
                      <a:xfrm>
                        <a:off x="1403350" y="1624013"/>
                        <a:ext cx="6403975" cy="4821237"/>
                      </a:xfrm>
                      <a:prstGeom prst="rect">
                        <a:avLst/>
                      </a:prstGeom>
                      <a:noFill/>
                      <a:ln w="38100">
                        <a:solidFill>
                          <a:srgbClr val="99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906" name="Object 6">
            <a:extLst>
              <a:ext uri="{FF2B5EF4-FFF2-40B4-BE49-F238E27FC236}">
                <a16:creationId xmlns:a16="http://schemas.microsoft.com/office/drawing/2014/main" id="{24B268B0-840E-654F-AE60-60EBFA8C5FF7}"/>
              </a:ext>
            </a:extLst>
          </p:cNvPr>
          <p:cNvGraphicFramePr>
            <a:graphicFrameLocks noChangeAspect="1"/>
          </p:cNvGraphicFramePr>
          <p:nvPr/>
        </p:nvGraphicFramePr>
        <p:xfrm>
          <a:off x="6272213" y="619125"/>
          <a:ext cx="2590800" cy="914400"/>
        </p:xfrm>
        <a:graphic>
          <a:graphicData uri="http://schemas.openxmlformats.org/presentationml/2006/ole">
            <mc:AlternateContent xmlns:mc="http://schemas.openxmlformats.org/markup-compatibility/2006">
              <mc:Choice xmlns:v="urn:schemas-microsoft-com:vml" Requires="v">
                <p:oleObj spid="_x0000_s123975" r:id="rId5" imgW="28968700" imgH="10236200" progId="Equation.DSMT4">
                  <p:embed/>
                </p:oleObj>
              </mc:Choice>
              <mc:Fallback>
                <p:oleObj r:id="rId5" imgW="28968700" imgH="102362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2213" y="619125"/>
                        <a:ext cx="2590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907" name="Text Box 7">
            <a:extLst>
              <a:ext uri="{FF2B5EF4-FFF2-40B4-BE49-F238E27FC236}">
                <a16:creationId xmlns:a16="http://schemas.microsoft.com/office/drawing/2014/main" id="{945D7395-E9ED-DA48-A477-9BA5D650228B}"/>
              </a:ext>
            </a:extLst>
          </p:cNvPr>
          <p:cNvSpPr txBox="1">
            <a:spLocks noChangeArrowheads="1"/>
          </p:cNvSpPr>
          <p:nvPr/>
        </p:nvSpPr>
        <p:spPr bwMode="auto">
          <a:xfrm rot="-5400000">
            <a:off x="-319881" y="3588544"/>
            <a:ext cx="25431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solidFill>
                  <a:srgbClr val="000066"/>
                </a:solidFill>
                <a:ea typeface="黑体" panose="02010609060101010101" pitchFamily="49" charset="-122"/>
                <a:cs typeface="Times New Roman" panose="02020603050405020304" pitchFamily="18" charset="0"/>
              </a:rPr>
              <a:t>Wave Function</a:t>
            </a:r>
          </a:p>
        </p:txBody>
      </p:sp>
      <p:sp>
        <p:nvSpPr>
          <p:cNvPr id="123908" name="Text Box 8">
            <a:extLst>
              <a:ext uri="{FF2B5EF4-FFF2-40B4-BE49-F238E27FC236}">
                <a16:creationId xmlns:a16="http://schemas.microsoft.com/office/drawing/2014/main" id="{D125BD4A-59DC-FE47-80E6-9A6F9D7E7B98}"/>
              </a:ext>
            </a:extLst>
          </p:cNvPr>
          <p:cNvSpPr txBox="1">
            <a:spLocks noChangeArrowheads="1"/>
          </p:cNvSpPr>
          <p:nvPr/>
        </p:nvSpPr>
        <p:spPr bwMode="auto">
          <a:xfrm rot="-5400000">
            <a:off x="6542882" y="3193256"/>
            <a:ext cx="3633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solidFill>
                  <a:srgbClr val="000066"/>
                </a:solidFill>
                <a:ea typeface="黑体" panose="02010609060101010101" pitchFamily="49" charset="-122"/>
                <a:cs typeface="Times New Roman" panose="02020603050405020304" pitchFamily="18" charset="0"/>
              </a:rPr>
              <a:t>Probability Density      </a:t>
            </a:r>
          </a:p>
        </p:txBody>
      </p:sp>
      <p:sp>
        <p:nvSpPr>
          <p:cNvPr id="2" name="Text Box 15">
            <a:extLst>
              <a:ext uri="{FF2B5EF4-FFF2-40B4-BE49-F238E27FC236}">
                <a16:creationId xmlns:a16="http://schemas.microsoft.com/office/drawing/2014/main" id="{4128B292-EA3D-AB4B-B395-E43296C5D56E}"/>
              </a:ext>
            </a:extLst>
          </p:cNvPr>
          <p:cNvSpPr txBox="1">
            <a:spLocks noChangeArrowheads="1"/>
          </p:cNvSpPr>
          <p:nvPr/>
        </p:nvSpPr>
        <p:spPr bwMode="auto">
          <a:xfrm>
            <a:off x="107950" y="844550"/>
            <a:ext cx="5902325" cy="461963"/>
          </a:xfrm>
          <a:prstGeom prst="rect">
            <a:avLst/>
          </a:prstGeom>
          <a:noFill/>
          <a:ln>
            <a:noFill/>
          </a:ln>
          <a:effectLst/>
        </p:spPr>
        <p:txBody>
          <a:bodyPr wrap="none">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defRPr/>
            </a:pPr>
            <a:r>
              <a:rPr lang="en-US" altLang="zh-CN" sz="2400" dirty="0">
                <a:solidFill>
                  <a:srgbClr val="FF0000"/>
                </a:solidFill>
                <a:effectLst>
                  <a:outerShdw blurRad="38100" dist="38100" dir="2700000" algn="tl">
                    <a:srgbClr val="C0C0C0"/>
                  </a:outerShdw>
                </a:effectLst>
              </a:rPr>
              <a:t>C      </a:t>
            </a:r>
            <a:r>
              <a:rPr lang="en-US" altLang="zh-CN" sz="2400" dirty="0">
                <a:solidFill>
                  <a:srgbClr val="FF0000"/>
                </a:solidFill>
                <a:effectLst>
                  <a:outerShdw blurRad="38100" dist="38100" dir="2700000" algn="tl">
                    <a:srgbClr val="C0C0C0"/>
                  </a:outerShdw>
                </a:effectLst>
                <a:cs typeface="Times New Roman" panose="02020603050405020304" pitchFamily="18" charset="0"/>
              </a:rPr>
              <a:t>Wave function and probability density</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59748"/>
                                        </p:tgtEl>
                                        <p:attrNameLst>
                                          <p:attrName>style.visibility</p:attrName>
                                        </p:attrNameLst>
                                      </p:cBhvr>
                                      <p:to>
                                        <p:strVal val="visible"/>
                                      </p:to>
                                    </p:set>
                                    <p:animEffect transition="in" filter="box(in)">
                                      <p:cBhvr>
                                        <p:cTn id="7" dur="500"/>
                                        <p:tgtEl>
                                          <p:spTgt spid="159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AutoShape 2">
            <a:extLst>
              <a:ext uri="{FF2B5EF4-FFF2-40B4-BE49-F238E27FC236}">
                <a16:creationId xmlns:a16="http://schemas.microsoft.com/office/drawing/2014/main" id="{59A8939A-F52C-CF4B-895F-B96BF1608132}"/>
              </a:ext>
            </a:extLst>
          </p:cNvPr>
          <p:cNvSpPr>
            <a:spLocks noChangeArrowheads="1"/>
          </p:cNvSpPr>
          <p:nvPr/>
        </p:nvSpPr>
        <p:spPr bwMode="auto">
          <a:xfrm>
            <a:off x="250825" y="836613"/>
            <a:ext cx="8893175" cy="5075237"/>
          </a:xfrm>
          <a:prstGeom prst="ribbon2">
            <a:avLst>
              <a:gd name="adj1" fmla="val 12694"/>
              <a:gd name="adj2" fmla="val 75000"/>
            </a:avLst>
          </a:prstGeom>
          <a:solidFill>
            <a:srgbClr val="339933"/>
          </a:solidFill>
          <a:ln w="9525">
            <a:solidFill>
              <a:schemeClr val="tx1"/>
            </a:solidFill>
            <a:round/>
            <a:headEnd/>
            <a:tailEnd/>
          </a:ln>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24930" name="Text Box 2">
            <a:extLst>
              <a:ext uri="{FF2B5EF4-FFF2-40B4-BE49-F238E27FC236}">
                <a16:creationId xmlns:a16="http://schemas.microsoft.com/office/drawing/2014/main" id="{812CB4F0-6DD3-6149-832C-5F7B9E54AD15}"/>
              </a:ext>
            </a:extLst>
          </p:cNvPr>
          <p:cNvSpPr txBox="1">
            <a:spLocks noChangeArrowheads="1"/>
          </p:cNvSpPr>
          <p:nvPr/>
        </p:nvSpPr>
        <p:spPr bwMode="auto">
          <a:xfrm>
            <a:off x="1619250" y="863600"/>
            <a:ext cx="6408738"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400">
                <a:solidFill>
                  <a:srgbClr val="FFFF00"/>
                </a:solidFill>
                <a:latin typeface="宋体" panose="02010600030101010101" pitchFamily="2" charset="-122"/>
              </a:rPr>
              <a:t>These phenomena(e.g., energy quantization, zero-point energy effect, and particles having no motional orbits only have probability distribution) are not available in classical situations, and can only be obtained in quantum situations. They are generally called "quantum effects".</a:t>
            </a:r>
            <a:endParaRPr lang="en-US" altLang="zh-CN" sz="2400" b="0">
              <a:solidFill>
                <a:srgbClr val="FFFF00"/>
              </a:solidFill>
            </a:endParaRPr>
          </a:p>
        </p:txBody>
      </p:sp>
    </p:spTree>
  </p:cSld>
  <p:clrMapOvr>
    <a:masterClrMapping/>
  </p:clrMapOvr>
  <p:transition>
    <p:pull dir="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Text Box 4">
            <a:extLst>
              <a:ext uri="{FF2B5EF4-FFF2-40B4-BE49-F238E27FC236}">
                <a16:creationId xmlns:a16="http://schemas.microsoft.com/office/drawing/2014/main" id="{229378FA-5B5E-9048-93BA-F42FEEA590A0}"/>
              </a:ext>
            </a:extLst>
          </p:cNvPr>
          <p:cNvSpPr txBox="1">
            <a:spLocks noChangeArrowheads="1"/>
          </p:cNvSpPr>
          <p:nvPr/>
        </p:nvSpPr>
        <p:spPr bwMode="auto">
          <a:xfrm>
            <a:off x="468313" y="981075"/>
            <a:ext cx="4911725" cy="461963"/>
          </a:xfrm>
          <a:prstGeom prst="rect">
            <a:avLst/>
          </a:prstGeom>
          <a:noFill/>
          <a:ln>
            <a:noFill/>
          </a:ln>
          <a:effectLst/>
        </p:spPr>
        <p:txBody>
          <a:bodyPr wrap="none">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2400" dirty="0">
                <a:solidFill>
                  <a:srgbClr val="FF0000"/>
                </a:solidFill>
                <a:effectLst>
                  <a:outerShdw blurRad="38100" dist="38100" dir="2700000" algn="tl">
                    <a:srgbClr val="C0C0C0"/>
                  </a:outerShdw>
                </a:effectLst>
              </a:rPr>
              <a:t>D  </a:t>
            </a:r>
            <a:r>
              <a:rPr lang="en-US" altLang="zh-CN" sz="2400" dirty="0">
                <a:solidFill>
                  <a:srgbClr val="FF0000"/>
                </a:solidFill>
                <a:effectLst>
                  <a:outerShdw blurRad="38100" dist="38100" dir="2700000" algn="tl">
                    <a:srgbClr val="C0C0C0"/>
                  </a:outerShdw>
                </a:effectLst>
                <a:cs typeface="Times New Roman" panose="02020603050405020304" pitchFamily="18" charset="0"/>
              </a:rPr>
              <a:t>Orthonormality of wave function</a:t>
            </a:r>
          </a:p>
        </p:txBody>
      </p:sp>
      <p:graphicFrame>
        <p:nvGraphicFramePr>
          <p:cNvPr id="125954" name="Object 5">
            <a:extLst>
              <a:ext uri="{FF2B5EF4-FFF2-40B4-BE49-F238E27FC236}">
                <a16:creationId xmlns:a16="http://schemas.microsoft.com/office/drawing/2014/main" id="{379BA247-FEE9-8746-BEFD-5E6FC785DA72}"/>
              </a:ext>
            </a:extLst>
          </p:cNvPr>
          <p:cNvGraphicFramePr>
            <a:graphicFrameLocks noChangeAspect="1"/>
          </p:cNvGraphicFramePr>
          <p:nvPr/>
        </p:nvGraphicFramePr>
        <p:xfrm>
          <a:off x="1458913" y="1584325"/>
          <a:ext cx="2536825" cy="1004888"/>
        </p:xfrm>
        <a:graphic>
          <a:graphicData uri="http://schemas.openxmlformats.org/presentationml/2006/ole">
            <mc:AlternateContent xmlns:mc="http://schemas.openxmlformats.org/markup-compatibility/2006">
              <mc:Choice xmlns:v="urn:schemas-microsoft-com:vml" Requires="v">
                <p:oleObj spid="_x0000_s126086" r:id="rId3" imgW="26035000" imgH="10236200" progId="Equation.DSMT4">
                  <p:embed/>
                </p:oleObj>
              </mc:Choice>
              <mc:Fallback>
                <p:oleObj r:id="rId3" imgW="26035000" imgH="10236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913" y="1584325"/>
                        <a:ext cx="2536825"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55" name="Object 6">
            <a:extLst>
              <a:ext uri="{FF2B5EF4-FFF2-40B4-BE49-F238E27FC236}">
                <a16:creationId xmlns:a16="http://schemas.microsoft.com/office/drawing/2014/main" id="{13AB61FA-E81D-1A43-94D7-CCF686FEE2E8}"/>
              </a:ext>
            </a:extLst>
          </p:cNvPr>
          <p:cNvGraphicFramePr>
            <a:graphicFrameLocks noChangeAspect="1"/>
          </p:cNvGraphicFramePr>
          <p:nvPr/>
        </p:nvGraphicFramePr>
        <p:xfrm>
          <a:off x="2297113" y="2879725"/>
          <a:ext cx="2133600" cy="620713"/>
        </p:xfrm>
        <a:graphic>
          <a:graphicData uri="http://schemas.openxmlformats.org/presentationml/2006/ole">
            <mc:AlternateContent xmlns:mc="http://schemas.openxmlformats.org/markup-compatibility/2006">
              <mc:Choice xmlns:v="urn:schemas-microsoft-com:vml" Requires="v">
                <p:oleObj spid="_x0000_s126087" r:id="rId5" imgW="21945600" imgH="6438900" progId="Equation.DSMT4">
                  <p:embed/>
                </p:oleObj>
              </mc:Choice>
              <mc:Fallback>
                <p:oleObj r:id="rId5" imgW="21945600" imgH="64389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7113" y="2879725"/>
                        <a:ext cx="213360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56" name="Object 7">
            <a:extLst>
              <a:ext uri="{FF2B5EF4-FFF2-40B4-BE49-F238E27FC236}">
                <a16:creationId xmlns:a16="http://schemas.microsoft.com/office/drawing/2014/main" id="{0975E48D-3C05-F449-A921-078848AA356A}"/>
              </a:ext>
            </a:extLst>
          </p:cNvPr>
          <p:cNvGraphicFramePr>
            <a:graphicFrameLocks noChangeAspect="1"/>
          </p:cNvGraphicFramePr>
          <p:nvPr/>
        </p:nvGraphicFramePr>
        <p:xfrm>
          <a:off x="2262188" y="4032250"/>
          <a:ext cx="2230437" cy="620713"/>
        </p:xfrm>
        <a:graphic>
          <a:graphicData uri="http://schemas.openxmlformats.org/presentationml/2006/ole">
            <mc:AlternateContent xmlns:mc="http://schemas.openxmlformats.org/markup-compatibility/2006">
              <mc:Choice xmlns:v="urn:schemas-microsoft-com:vml" Requires="v">
                <p:oleObj spid="_x0000_s126088" r:id="rId7" imgW="22821900" imgH="6438900" progId="Equation.DSMT4">
                  <p:embed/>
                </p:oleObj>
              </mc:Choice>
              <mc:Fallback>
                <p:oleObj r:id="rId7" imgW="22821900" imgH="64389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2188" y="4032250"/>
                        <a:ext cx="2230437"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57" name="Object 8">
            <a:extLst>
              <a:ext uri="{FF2B5EF4-FFF2-40B4-BE49-F238E27FC236}">
                <a16:creationId xmlns:a16="http://schemas.microsoft.com/office/drawing/2014/main" id="{D3143D21-CB64-734F-82E6-F9EE996BF146}"/>
              </a:ext>
            </a:extLst>
          </p:cNvPr>
          <p:cNvGraphicFramePr>
            <a:graphicFrameLocks noChangeAspect="1"/>
          </p:cNvGraphicFramePr>
          <p:nvPr/>
        </p:nvGraphicFramePr>
        <p:xfrm>
          <a:off x="4572000" y="4149725"/>
          <a:ext cx="889000" cy="347663"/>
        </p:xfrm>
        <a:graphic>
          <a:graphicData uri="http://schemas.openxmlformats.org/presentationml/2006/ole">
            <mc:AlternateContent xmlns:mc="http://schemas.openxmlformats.org/markup-compatibility/2006">
              <mc:Choice xmlns:v="urn:schemas-microsoft-com:vml" Requires="v">
                <p:oleObj spid="_x0000_s126089" r:id="rId9" imgW="9067800" imgH="3505200" progId="Equation.DSMT4">
                  <p:embed/>
                </p:oleObj>
              </mc:Choice>
              <mc:Fallback>
                <p:oleObj r:id="rId9" imgW="9067800" imgH="350520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4149725"/>
                        <a:ext cx="8890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dir="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a:extLst>
              <a:ext uri="{FF2B5EF4-FFF2-40B4-BE49-F238E27FC236}">
                <a16:creationId xmlns:a16="http://schemas.microsoft.com/office/drawing/2014/main" id="{0A35FAC9-0301-DB4A-9783-CE9CA961C5B5}"/>
              </a:ext>
            </a:extLst>
          </p:cNvPr>
          <p:cNvSpPr txBox="1">
            <a:spLocks noChangeArrowheads="1"/>
          </p:cNvSpPr>
          <p:nvPr/>
        </p:nvSpPr>
        <p:spPr bwMode="auto">
          <a:xfrm>
            <a:off x="57150" y="328613"/>
            <a:ext cx="7610475" cy="461962"/>
          </a:xfrm>
          <a:prstGeom prst="rect">
            <a:avLst/>
          </a:prstGeom>
          <a:noFill/>
          <a:ln>
            <a:noFill/>
          </a:ln>
          <a:effectLst/>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2400" dirty="0">
                <a:solidFill>
                  <a:srgbClr val="FF0000"/>
                </a:solidFill>
                <a:effectLst>
                  <a:outerShdw blurRad="38100" dist="38100" dir="2700000" algn="tl">
                    <a:srgbClr val="C0C0C0"/>
                  </a:outerShdw>
                </a:effectLst>
              </a:rPr>
              <a:t>E  </a:t>
            </a:r>
            <a:r>
              <a:rPr lang="en-US" altLang="zh-CN" sz="2400" dirty="0">
                <a:solidFill>
                  <a:srgbClr val="FF0000"/>
                </a:solidFill>
                <a:effectLst>
                  <a:outerShdw blurRad="38100" dist="38100" dir="2700000" algn="tl">
                    <a:srgbClr val="C0C0C0"/>
                  </a:outerShdw>
                </a:effectLst>
                <a:cs typeface="Times New Roman" panose="02020603050405020304" pitchFamily="18" charset="0"/>
              </a:rPr>
              <a:t>Related physical quantities of one-dimensional box</a:t>
            </a:r>
          </a:p>
        </p:txBody>
      </p:sp>
      <p:graphicFrame>
        <p:nvGraphicFramePr>
          <p:cNvPr id="126978" name="Object 3">
            <a:extLst>
              <a:ext uri="{FF2B5EF4-FFF2-40B4-BE49-F238E27FC236}">
                <a16:creationId xmlns:a16="http://schemas.microsoft.com/office/drawing/2014/main" id="{1A989C39-04FB-BF4F-9DC5-B600C0A6BE51}"/>
              </a:ext>
            </a:extLst>
          </p:cNvPr>
          <p:cNvGraphicFramePr>
            <a:graphicFrameLocks noChangeAspect="1"/>
          </p:cNvGraphicFramePr>
          <p:nvPr/>
        </p:nvGraphicFramePr>
        <p:xfrm>
          <a:off x="1752600" y="1244600"/>
          <a:ext cx="1882775" cy="587375"/>
        </p:xfrm>
        <a:graphic>
          <a:graphicData uri="http://schemas.openxmlformats.org/presentationml/2006/ole">
            <mc:AlternateContent xmlns:mc="http://schemas.openxmlformats.org/markup-compatibility/2006">
              <mc:Choice xmlns:v="urn:schemas-microsoft-com:vml" Requires="v">
                <p:oleObj spid="_x0000_s127176" r:id="rId3" imgW="22237700" imgH="7023100" progId="Equation.DSMT4">
                  <p:embed/>
                </p:oleObj>
              </mc:Choice>
              <mc:Fallback>
                <p:oleObj r:id="rId3" imgW="22237700" imgH="70231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244600"/>
                        <a:ext cx="188277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979" name="Object 5">
            <a:extLst>
              <a:ext uri="{FF2B5EF4-FFF2-40B4-BE49-F238E27FC236}">
                <a16:creationId xmlns:a16="http://schemas.microsoft.com/office/drawing/2014/main" id="{93F2AC15-D9B3-5543-87E4-83EBDD22AF7B}"/>
              </a:ext>
            </a:extLst>
          </p:cNvPr>
          <p:cNvGraphicFramePr>
            <a:graphicFrameLocks noChangeAspect="1"/>
          </p:cNvGraphicFramePr>
          <p:nvPr/>
        </p:nvGraphicFramePr>
        <p:xfrm>
          <a:off x="4419600" y="1257300"/>
          <a:ext cx="1952625" cy="606425"/>
        </p:xfrm>
        <a:graphic>
          <a:graphicData uri="http://schemas.openxmlformats.org/presentationml/2006/ole">
            <mc:AlternateContent xmlns:mc="http://schemas.openxmlformats.org/markup-compatibility/2006">
              <mc:Choice xmlns:v="urn:schemas-microsoft-com:vml" Requires="v">
                <p:oleObj spid="_x0000_s127177" r:id="rId5" imgW="23698200" imgH="7315200" progId="Equation.DSMT4">
                  <p:embed/>
                </p:oleObj>
              </mc:Choice>
              <mc:Fallback>
                <p:oleObj r:id="rId5" imgW="23698200" imgH="73152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1257300"/>
                        <a:ext cx="19526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980" name="Object 12">
            <a:extLst>
              <a:ext uri="{FF2B5EF4-FFF2-40B4-BE49-F238E27FC236}">
                <a16:creationId xmlns:a16="http://schemas.microsoft.com/office/drawing/2014/main" id="{0F195C3C-6DCE-5749-A60A-62381DC4EC09}"/>
              </a:ext>
            </a:extLst>
          </p:cNvPr>
          <p:cNvGraphicFramePr>
            <a:graphicFrameLocks noChangeAspect="1"/>
          </p:cNvGraphicFramePr>
          <p:nvPr/>
        </p:nvGraphicFramePr>
        <p:xfrm>
          <a:off x="1562100" y="3063875"/>
          <a:ext cx="5738813" cy="801688"/>
        </p:xfrm>
        <a:graphic>
          <a:graphicData uri="http://schemas.openxmlformats.org/presentationml/2006/ole">
            <mc:AlternateContent xmlns:mc="http://schemas.openxmlformats.org/markup-compatibility/2006">
              <mc:Choice xmlns:v="urn:schemas-microsoft-com:vml" Requires="v">
                <p:oleObj spid="_x0000_s127178" r:id="rId7" imgW="76949300" imgH="10820400" progId="Equation.DSMT4">
                  <p:embed/>
                </p:oleObj>
              </mc:Choice>
              <mc:Fallback>
                <p:oleObj r:id="rId7" imgW="76949300" imgH="10820400"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2100" y="3063875"/>
                        <a:ext cx="5738813"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981" name="Object 21">
            <a:extLst>
              <a:ext uri="{FF2B5EF4-FFF2-40B4-BE49-F238E27FC236}">
                <a16:creationId xmlns:a16="http://schemas.microsoft.com/office/drawing/2014/main" id="{49024D63-ECA7-C748-B389-94D144CDFB29}"/>
              </a:ext>
            </a:extLst>
          </p:cNvPr>
          <p:cNvGraphicFramePr>
            <a:graphicFrameLocks noChangeAspect="1"/>
          </p:cNvGraphicFramePr>
          <p:nvPr/>
        </p:nvGraphicFramePr>
        <p:xfrm>
          <a:off x="1476375" y="4127500"/>
          <a:ext cx="5751513" cy="1462088"/>
        </p:xfrm>
        <a:graphic>
          <a:graphicData uri="http://schemas.openxmlformats.org/presentationml/2006/ole">
            <mc:AlternateContent xmlns:mc="http://schemas.openxmlformats.org/markup-compatibility/2006">
              <mc:Choice xmlns:v="urn:schemas-microsoft-com:vml" Requires="v">
                <p:oleObj spid="_x0000_s127179" name="Equation" r:id="rId9" imgW="78117700" imgH="19900900" progId="Equation.DSMT4">
                  <p:embed/>
                </p:oleObj>
              </mc:Choice>
              <mc:Fallback>
                <p:oleObj name="Equation" r:id="rId9" imgW="78117700" imgH="19900900" progId="Equation.DSMT4">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6375" y="4127500"/>
                        <a:ext cx="5751513"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982" name="Object 22">
            <a:extLst>
              <a:ext uri="{FF2B5EF4-FFF2-40B4-BE49-F238E27FC236}">
                <a16:creationId xmlns:a16="http://schemas.microsoft.com/office/drawing/2014/main" id="{73C86B20-CAA9-BC43-BF77-9B78A73785AC}"/>
              </a:ext>
            </a:extLst>
          </p:cNvPr>
          <p:cNvGraphicFramePr>
            <a:graphicFrameLocks noChangeAspect="1"/>
          </p:cNvGraphicFramePr>
          <p:nvPr/>
        </p:nvGraphicFramePr>
        <p:xfrm>
          <a:off x="1835150" y="5715000"/>
          <a:ext cx="3168650" cy="750888"/>
        </p:xfrm>
        <a:graphic>
          <a:graphicData uri="http://schemas.openxmlformats.org/presentationml/2006/ole">
            <mc:AlternateContent xmlns:mc="http://schemas.openxmlformats.org/markup-compatibility/2006">
              <mc:Choice xmlns:v="urn:schemas-microsoft-com:vml" Requires="v">
                <p:oleObj spid="_x0000_s127180" name="Equation" r:id="rId11" imgW="40957500" imgH="9652000" progId="Equation.DSMT4">
                  <p:embed/>
                </p:oleObj>
              </mc:Choice>
              <mc:Fallback>
                <p:oleObj name="Equation" r:id="rId11" imgW="40957500" imgH="9652000" progId="Equation.DSMT4">
                  <p:embed/>
                  <p:pic>
                    <p:nvPicPr>
                      <p:cNvPr id="0"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5150" y="5715000"/>
                        <a:ext cx="3168650"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983" name="Object 23">
            <a:extLst>
              <a:ext uri="{FF2B5EF4-FFF2-40B4-BE49-F238E27FC236}">
                <a16:creationId xmlns:a16="http://schemas.microsoft.com/office/drawing/2014/main" id="{EF2CEA20-FEA6-7E44-8498-77D7AD5A8D7B}"/>
              </a:ext>
            </a:extLst>
          </p:cNvPr>
          <p:cNvGraphicFramePr>
            <a:graphicFrameLocks noChangeAspect="1"/>
          </p:cNvGraphicFramePr>
          <p:nvPr/>
        </p:nvGraphicFramePr>
        <p:xfrm>
          <a:off x="1117600" y="2058988"/>
          <a:ext cx="6767513" cy="793750"/>
        </p:xfrm>
        <a:graphic>
          <a:graphicData uri="http://schemas.openxmlformats.org/presentationml/2006/ole">
            <mc:AlternateContent xmlns:mc="http://schemas.openxmlformats.org/markup-compatibility/2006">
              <mc:Choice xmlns:v="urn:schemas-microsoft-com:vml" Requires="v">
                <p:oleObj spid="_x0000_s127181" name="Equation" r:id="rId13" imgW="77241400" imgH="9067800" progId="Equation.3">
                  <p:embed/>
                </p:oleObj>
              </mc:Choice>
              <mc:Fallback>
                <p:oleObj name="Equation" r:id="rId13" imgW="77241400" imgH="9067800" progId="Equation.3">
                  <p:embed/>
                  <p:pic>
                    <p:nvPicPr>
                      <p:cNvPr id="0" name="Object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17600" y="2058988"/>
                        <a:ext cx="6767513" cy="793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pull dir="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ext Box 5">
            <a:extLst>
              <a:ext uri="{FF2B5EF4-FFF2-40B4-BE49-F238E27FC236}">
                <a16:creationId xmlns:a16="http://schemas.microsoft.com/office/drawing/2014/main" id="{88E9A198-3851-BD47-808E-0996A24D960A}"/>
              </a:ext>
            </a:extLst>
          </p:cNvPr>
          <p:cNvSpPr txBox="1">
            <a:spLocks noChangeArrowheads="1"/>
          </p:cNvSpPr>
          <p:nvPr/>
        </p:nvSpPr>
        <p:spPr bwMode="auto">
          <a:xfrm>
            <a:off x="0" y="361950"/>
            <a:ext cx="9144000" cy="800100"/>
          </a:xfrm>
          <a:prstGeom prst="rect">
            <a:avLst/>
          </a:prstGeom>
          <a:gradFill rotWithShape="1">
            <a:gsLst>
              <a:gs pos="0">
                <a:srgbClr val="990000"/>
              </a:gs>
              <a:gs pos="50000">
                <a:srgbClr val="FFFFFF"/>
              </a:gs>
              <a:gs pos="100000">
                <a:srgbClr val="99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sz="900">
              <a:ea typeface="幼圆" pitchFamily="49" charset="-122"/>
            </a:endParaRPr>
          </a:p>
          <a:p>
            <a:pPr eaLnBrk="1" hangingPunct="1"/>
            <a:r>
              <a:rPr lang="en-US" altLang="zh-CN" sz="2800">
                <a:ea typeface="幼圆" pitchFamily="49" charset="-122"/>
              </a:rPr>
              <a:t>1.4.2 Particles in motion in a three-dimensional box</a:t>
            </a:r>
          </a:p>
          <a:p>
            <a:pPr eaLnBrk="1" hangingPunct="1"/>
            <a:endParaRPr lang="en-US" altLang="zh-CN" sz="900">
              <a:ea typeface="幼圆" pitchFamily="49" charset="-122"/>
            </a:endParaRPr>
          </a:p>
        </p:txBody>
      </p:sp>
      <p:sp>
        <p:nvSpPr>
          <p:cNvPr id="128002" name="Text Box 6">
            <a:extLst>
              <a:ext uri="{FF2B5EF4-FFF2-40B4-BE49-F238E27FC236}">
                <a16:creationId xmlns:a16="http://schemas.microsoft.com/office/drawing/2014/main" id="{67341B3E-9C45-C341-B445-2CACCF45303C}"/>
              </a:ext>
            </a:extLst>
          </p:cNvPr>
          <p:cNvSpPr txBox="1">
            <a:spLocks noChangeArrowheads="1"/>
          </p:cNvSpPr>
          <p:nvPr/>
        </p:nvSpPr>
        <p:spPr bwMode="auto">
          <a:xfrm>
            <a:off x="0" y="1927225"/>
            <a:ext cx="4176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336600"/>
                </a:solidFill>
                <a:cs typeface="Times New Roman" panose="02020603050405020304" pitchFamily="18" charset="0"/>
              </a:rPr>
              <a:t>Potential function</a:t>
            </a:r>
          </a:p>
        </p:txBody>
      </p:sp>
      <p:graphicFrame>
        <p:nvGraphicFramePr>
          <p:cNvPr id="128003" name="Object 7">
            <a:extLst>
              <a:ext uri="{FF2B5EF4-FFF2-40B4-BE49-F238E27FC236}">
                <a16:creationId xmlns:a16="http://schemas.microsoft.com/office/drawing/2014/main" id="{46F4C33F-15EE-D240-B1F2-129523CCBC6D}"/>
              </a:ext>
            </a:extLst>
          </p:cNvPr>
          <p:cNvGraphicFramePr>
            <a:graphicFrameLocks noChangeAspect="1"/>
          </p:cNvGraphicFramePr>
          <p:nvPr/>
        </p:nvGraphicFramePr>
        <p:xfrm>
          <a:off x="1143000" y="4645025"/>
          <a:ext cx="5805488" cy="944563"/>
        </p:xfrm>
        <a:graphic>
          <a:graphicData uri="http://schemas.openxmlformats.org/presentationml/2006/ole">
            <mc:AlternateContent xmlns:mc="http://schemas.openxmlformats.org/markup-compatibility/2006">
              <mc:Choice xmlns:v="urn:schemas-microsoft-com:vml" Requires="v">
                <p:oleObj spid="_x0000_s128107" r:id="rId3" imgW="69342000" imgH="11112500" progId="Equation.DSMT4">
                  <p:embed/>
                </p:oleObj>
              </mc:Choice>
              <mc:Fallback>
                <p:oleObj r:id="rId3" imgW="69342000" imgH="111125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645025"/>
                        <a:ext cx="5805488"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8004" name="Rectangle 9">
            <a:extLst>
              <a:ext uri="{FF2B5EF4-FFF2-40B4-BE49-F238E27FC236}">
                <a16:creationId xmlns:a16="http://schemas.microsoft.com/office/drawing/2014/main" id="{39FCB814-3FA0-8842-977A-06C5B6FE0E79}"/>
              </a:ext>
            </a:extLst>
          </p:cNvPr>
          <p:cNvSpPr>
            <a:spLocks noChangeArrowheads="1"/>
          </p:cNvSpPr>
          <p:nvPr/>
        </p:nvSpPr>
        <p:spPr bwMode="auto">
          <a:xfrm>
            <a:off x="1116013" y="4005263"/>
            <a:ext cx="3455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6600"/>
                </a:solidFill>
              </a:rPr>
              <a:t>Schrodinger</a:t>
            </a:r>
            <a:r>
              <a:rPr lang="zh-CN" altLang="en-US" sz="2400">
                <a:solidFill>
                  <a:srgbClr val="006600"/>
                </a:solidFill>
                <a:latin typeface="宋体" panose="02010600030101010101" pitchFamily="2" charset="-122"/>
              </a:rPr>
              <a:t> </a:t>
            </a:r>
            <a:r>
              <a:rPr lang="en-US" altLang="zh-CN" sz="2400">
                <a:solidFill>
                  <a:srgbClr val="006600"/>
                </a:solidFill>
                <a:cs typeface="Times New Roman" panose="02020603050405020304" pitchFamily="18" charset="0"/>
              </a:rPr>
              <a:t>equation</a:t>
            </a:r>
          </a:p>
        </p:txBody>
      </p:sp>
      <p:graphicFrame>
        <p:nvGraphicFramePr>
          <p:cNvPr id="128005" name="Object 31">
            <a:extLst>
              <a:ext uri="{FF2B5EF4-FFF2-40B4-BE49-F238E27FC236}">
                <a16:creationId xmlns:a16="http://schemas.microsoft.com/office/drawing/2014/main" id="{1AE489B2-40BD-BD46-A6B1-A9538FD070DD}"/>
              </a:ext>
            </a:extLst>
          </p:cNvPr>
          <p:cNvGraphicFramePr>
            <a:graphicFrameLocks noChangeAspect="1"/>
          </p:cNvGraphicFramePr>
          <p:nvPr/>
        </p:nvGraphicFramePr>
        <p:xfrm>
          <a:off x="6804025" y="1773238"/>
          <a:ext cx="2133600" cy="1906587"/>
        </p:xfrm>
        <a:graphic>
          <a:graphicData uri="http://schemas.openxmlformats.org/presentationml/2006/ole">
            <mc:AlternateContent xmlns:mc="http://schemas.openxmlformats.org/markup-compatibility/2006">
              <mc:Choice xmlns:v="urn:schemas-microsoft-com:vml" Requires="v">
                <p:oleObj spid="_x0000_s128108" r:id="rId5" imgW="3200400" imgH="2857500" progId="ChemDraw.Document.6.0">
                  <p:embed/>
                </p:oleObj>
              </mc:Choice>
              <mc:Fallback>
                <p:oleObj r:id="rId5" imgW="3200400" imgH="2857500" progId="ChemDraw.Document.6.0">
                  <p:embed/>
                  <p:pic>
                    <p:nvPicPr>
                      <p:cNvPr id="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025" y="1773238"/>
                        <a:ext cx="2133600" cy="190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8006" name="Object 34">
            <a:extLst>
              <a:ext uri="{FF2B5EF4-FFF2-40B4-BE49-F238E27FC236}">
                <a16:creationId xmlns:a16="http://schemas.microsoft.com/office/drawing/2014/main" id="{4D4B2815-B6DF-F044-82D3-5C859608688D}"/>
              </a:ext>
            </a:extLst>
          </p:cNvPr>
          <p:cNvGraphicFramePr>
            <a:graphicFrameLocks noChangeAspect="1"/>
          </p:cNvGraphicFramePr>
          <p:nvPr/>
        </p:nvGraphicFramePr>
        <p:xfrm>
          <a:off x="1438275" y="2501900"/>
          <a:ext cx="4918075" cy="1336675"/>
        </p:xfrm>
        <a:graphic>
          <a:graphicData uri="http://schemas.openxmlformats.org/presentationml/2006/ole">
            <mc:AlternateContent xmlns:mc="http://schemas.openxmlformats.org/markup-compatibility/2006">
              <mc:Choice xmlns:v="urn:schemas-microsoft-com:vml" Requires="v">
                <p:oleObj spid="_x0000_s128109" name="CS ChemDraw Drawing" r:id="rId7" imgW="2819400" imgH="774700" progId="ChemDraw.Document.6.0">
                  <p:embed/>
                </p:oleObj>
              </mc:Choice>
              <mc:Fallback>
                <p:oleObj name="CS ChemDraw Drawing" r:id="rId7" imgW="2819400" imgH="774700" progId="ChemDraw.Document.6.0">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8275" y="2501900"/>
                        <a:ext cx="49180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8007" name="Group 23">
            <a:extLst>
              <a:ext uri="{FF2B5EF4-FFF2-40B4-BE49-F238E27FC236}">
                <a16:creationId xmlns:a16="http://schemas.microsoft.com/office/drawing/2014/main" id="{1739D421-0BEF-BC47-92EF-F7EFAB1D6955}"/>
              </a:ext>
            </a:extLst>
          </p:cNvPr>
          <p:cNvGrpSpPr>
            <a:grpSpLocks/>
          </p:cNvGrpSpPr>
          <p:nvPr/>
        </p:nvGrpSpPr>
        <p:grpSpPr bwMode="auto">
          <a:xfrm>
            <a:off x="7019925" y="4868863"/>
            <a:ext cx="1544638" cy="457200"/>
            <a:chOff x="2925" y="2387"/>
            <a:chExt cx="973" cy="288"/>
          </a:xfrm>
        </p:grpSpPr>
        <p:sp>
          <p:nvSpPr>
            <p:cNvPr id="128008" name="Rectangle 24">
              <a:extLst>
                <a:ext uri="{FF2B5EF4-FFF2-40B4-BE49-F238E27FC236}">
                  <a16:creationId xmlns:a16="http://schemas.microsoft.com/office/drawing/2014/main" id="{5B4EFB45-93A4-CF44-925D-50F3CD2281C2}"/>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1-28</a:t>
              </a:r>
            </a:p>
          </p:txBody>
        </p:sp>
        <p:pic>
          <p:nvPicPr>
            <p:cNvPr id="128009" name="Picture 25">
              <a:extLst>
                <a:ext uri="{FF2B5EF4-FFF2-40B4-BE49-F238E27FC236}">
                  <a16:creationId xmlns:a16="http://schemas.microsoft.com/office/drawing/2014/main" id="{4B5E886F-899F-D042-9810-F633764846F6}"/>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0" name="Picture 26">
              <a:extLst>
                <a:ext uri="{FF2B5EF4-FFF2-40B4-BE49-F238E27FC236}">
                  <a16:creationId xmlns:a16="http://schemas.microsoft.com/office/drawing/2014/main" id="{6D27DB4B-F0FE-3644-81C9-9B531B5FD069}"/>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dir="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9025" name="Object 3">
            <a:extLst>
              <a:ext uri="{FF2B5EF4-FFF2-40B4-BE49-F238E27FC236}">
                <a16:creationId xmlns:a16="http://schemas.microsoft.com/office/drawing/2014/main" id="{CD1B8331-CFE5-1B4B-8565-D11C6AE9AC20}"/>
              </a:ext>
            </a:extLst>
          </p:cNvPr>
          <p:cNvGraphicFramePr>
            <a:graphicFrameLocks noChangeAspect="1"/>
          </p:cNvGraphicFramePr>
          <p:nvPr/>
        </p:nvGraphicFramePr>
        <p:xfrm>
          <a:off x="1866900" y="1052513"/>
          <a:ext cx="2992438" cy="368300"/>
        </p:xfrm>
        <a:graphic>
          <a:graphicData uri="http://schemas.openxmlformats.org/presentationml/2006/ole">
            <mc:AlternateContent xmlns:mc="http://schemas.openxmlformats.org/markup-compatibility/2006">
              <mc:Choice xmlns:v="urn:schemas-microsoft-com:vml" Requires="v">
                <p:oleObj spid="_x0000_s129176" r:id="rId3" imgW="38328600" imgH="4686300" progId="Equation.DSMT4">
                  <p:embed/>
                </p:oleObj>
              </mc:Choice>
              <mc:Fallback>
                <p:oleObj r:id="rId3" imgW="38328600" imgH="46863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900" y="1052513"/>
                        <a:ext cx="29924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9026" name="Object 4">
            <a:extLst>
              <a:ext uri="{FF2B5EF4-FFF2-40B4-BE49-F238E27FC236}">
                <a16:creationId xmlns:a16="http://schemas.microsoft.com/office/drawing/2014/main" id="{27CE9786-ABDD-2144-A287-4A85ED27DC82}"/>
              </a:ext>
            </a:extLst>
          </p:cNvPr>
          <p:cNvGraphicFramePr>
            <a:graphicFrameLocks noChangeAspect="1"/>
          </p:cNvGraphicFramePr>
          <p:nvPr/>
        </p:nvGraphicFramePr>
        <p:xfrm>
          <a:off x="2393950" y="1495425"/>
          <a:ext cx="2082800" cy="481013"/>
        </p:xfrm>
        <a:graphic>
          <a:graphicData uri="http://schemas.openxmlformats.org/presentationml/2006/ole">
            <mc:AlternateContent xmlns:mc="http://schemas.openxmlformats.org/markup-compatibility/2006">
              <mc:Choice xmlns:v="urn:schemas-microsoft-com:vml" Requires="v">
                <p:oleObj spid="_x0000_s129177" r:id="rId5" imgW="23990300" imgH="5562600" progId="Equation.DSMT4">
                  <p:embed/>
                </p:oleObj>
              </mc:Choice>
              <mc:Fallback>
                <p:oleObj r:id="rId5" imgW="23990300" imgH="55626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3950" y="1495425"/>
                        <a:ext cx="20828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9027" name="Object 5">
            <a:extLst>
              <a:ext uri="{FF2B5EF4-FFF2-40B4-BE49-F238E27FC236}">
                <a16:creationId xmlns:a16="http://schemas.microsoft.com/office/drawing/2014/main" id="{63FA37CA-1438-124F-9FDA-D13A69147B21}"/>
              </a:ext>
            </a:extLst>
          </p:cNvPr>
          <p:cNvGraphicFramePr>
            <a:graphicFrameLocks noChangeAspect="1"/>
          </p:cNvGraphicFramePr>
          <p:nvPr/>
        </p:nvGraphicFramePr>
        <p:xfrm>
          <a:off x="1546225" y="2276475"/>
          <a:ext cx="6121400" cy="814388"/>
        </p:xfrm>
        <a:graphic>
          <a:graphicData uri="http://schemas.openxmlformats.org/presentationml/2006/ole">
            <mc:AlternateContent xmlns:mc="http://schemas.openxmlformats.org/markup-compatibility/2006">
              <mc:Choice xmlns:v="urn:schemas-microsoft-com:vml" Requires="v">
                <p:oleObj spid="_x0000_s129178" r:id="rId7" imgW="78994000" imgH="10528300" progId="Equation.DSMT4">
                  <p:embed/>
                </p:oleObj>
              </mc:Choice>
              <mc:Fallback>
                <p:oleObj r:id="rId7" imgW="78994000" imgH="105283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6225" y="2276475"/>
                        <a:ext cx="6121400"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9028" name="Object 6">
            <a:extLst>
              <a:ext uri="{FF2B5EF4-FFF2-40B4-BE49-F238E27FC236}">
                <a16:creationId xmlns:a16="http://schemas.microsoft.com/office/drawing/2014/main" id="{185B592C-1091-F141-85DF-B2ADFF4EE2CF}"/>
              </a:ext>
            </a:extLst>
          </p:cNvPr>
          <p:cNvGraphicFramePr>
            <a:graphicFrameLocks noChangeAspect="1"/>
          </p:cNvGraphicFramePr>
          <p:nvPr/>
        </p:nvGraphicFramePr>
        <p:xfrm>
          <a:off x="990600" y="4221163"/>
          <a:ext cx="5486400" cy="823912"/>
        </p:xfrm>
        <a:graphic>
          <a:graphicData uri="http://schemas.openxmlformats.org/presentationml/2006/ole">
            <mc:AlternateContent xmlns:mc="http://schemas.openxmlformats.org/markup-compatibility/2006">
              <mc:Choice xmlns:v="urn:schemas-microsoft-com:vml" Requires="v">
                <p:oleObj spid="_x0000_s129179" r:id="rId9" imgW="70218300" imgH="10528300" progId="Equation.DSMT4">
                  <p:embed/>
                </p:oleObj>
              </mc:Choice>
              <mc:Fallback>
                <p:oleObj r:id="rId9" imgW="70218300" imgH="1052830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4221163"/>
                        <a:ext cx="54864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9029" name="Text Box 7">
            <a:extLst>
              <a:ext uri="{FF2B5EF4-FFF2-40B4-BE49-F238E27FC236}">
                <a16:creationId xmlns:a16="http://schemas.microsoft.com/office/drawing/2014/main" id="{FD6D9DEE-6F7D-BF4B-B160-83163B22C595}"/>
              </a:ext>
            </a:extLst>
          </p:cNvPr>
          <p:cNvSpPr txBox="1">
            <a:spLocks noChangeArrowheads="1"/>
          </p:cNvSpPr>
          <p:nvPr/>
        </p:nvSpPr>
        <p:spPr bwMode="auto">
          <a:xfrm>
            <a:off x="1238250" y="1009650"/>
            <a:ext cx="371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2400" b="0"/>
              <a:t>if</a:t>
            </a:r>
          </a:p>
        </p:txBody>
      </p:sp>
      <p:sp>
        <p:nvSpPr>
          <p:cNvPr id="129030" name="Text Box 12">
            <a:extLst>
              <a:ext uri="{FF2B5EF4-FFF2-40B4-BE49-F238E27FC236}">
                <a16:creationId xmlns:a16="http://schemas.microsoft.com/office/drawing/2014/main" id="{56B8BC5B-EA67-544D-9286-CC043E7015D2}"/>
              </a:ext>
            </a:extLst>
          </p:cNvPr>
          <p:cNvSpPr txBox="1">
            <a:spLocks noChangeArrowheads="1"/>
          </p:cNvSpPr>
          <p:nvPr/>
        </p:nvSpPr>
        <p:spPr bwMode="auto">
          <a:xfrm>
            <a:off x="484188" y="2384425"/>
            <a:ext cx="776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a:cs typeface="Times New Roman" panose="02020603050405020304" pitchFamily="18" charset="0"/>
              </a:rPr>
              <a:t>So</a:t>
            </a:r>
            <a:r>
              <a:rPr lang="zh-CN" altLang="en-US" b="0">
                <a:latin typeface="宋体" panose="02010600030101010101" pitchFamily="2" charset="-122"/>
              </a:rPr>
              <a:t>：</a:t>
            </a:r>
            <a:r>
              <a:rPr lang="en-US" altLang="zh-CN" b="0"/>
              <a:t> </a:t>
            </a:r>
          </a:p>
        </p:txBody>
      </p:sp>
      <p:sp>
        <p:nvSpPr>
          <p:cNvPr id="129031" name="Text Box 13">
            <a:extLst>
              <a:ext uri="{FF2B5EF4-FFF2-40B4-BE49-F238E27FC236}">
                <a16:creationId xmlns:a16="http://schemas.microsoft.com/office/drawing/2014/main" id="{5FA5EB70-3F66-D64B-863D-0BAA18E9FE79}"/>
              </a:ext>
            </a:extLst>
          </p:cNvPr>
          <p:cNvSpPr txBox="1">
            <a:spLocks noChangeArrowheads="1"/>
          </p:cNvSpPr>
          <p:nvPr/>
        </p:nvSpPr>
        <p:spPr bwMode="auto">
          <a:xfrm>
            <a:off x="650875" y="3500438"/>
            <a:ext cx="3992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a:cs typeface="Times New Roman" panose="02020603050405020304" pitchFamily="18" charset="0"/>
              </a:rPr>
              <a:t>divided by </a:t>
            </a:r>
            <a:r>
              <a:rPr lang="en-US" altLang="zh-CN"/>
              <a:t>XYZ</a:t>
            </a:r>
            <a:r>
              <a:rPr lang="zh-CN" altLang="en-US" b="0">
                <a:latin typeface="宋体" panose="02010600030101010101" pitchFamily="2" charset="-122"/>
              </a:rPr>
              <a:t>，</a:t>
            </a:r>
            <a:r>
              <a:rPr lang="en-US" altLang="zh-CN">
                <a:cs typeface="Times New Roman" panose="02020603050405020304" pitchFamily="18" charset="0"/>
              </a:rPr>
              <a:t>and sort out</a:t>
            </a:r>
            <a:r>
              <a:rPr lang="zh-CN" altLang="en-US" b="0">
                <a:latin typeface="宋体" panose="02010600030101010101" pitchFamily="2" charset="-122"/>
              </a:rPr>
              <a:t>：</a:t>
            </a:r>
            <a:r>
              <a:rPr lang="en-US" altLang="zh-CN" b="0"/>
              <a:t> </a:t>
            </a:r>
          </a:p>
        </p:txBody>
      </p:sp>
      <p:grpSp>
        <p:nvGrpSpPr>
          <p:cNvPr id="129032" name="Group 14">
            <a:extLst>
              <a:ext uri="{FF2B5EF4-FFF2-40B4-BE49-F238E27FC236}">
                <a16:creationId xmlns:a16="http://schemas.microsoft.com/office/drawing/2014/main" id="{F401C80E-B384-4147-B657-CDBE8A39D1BB}"/>
              </a:ext>
            </a:extLst>
          </p:cNvPr>
          <p:cNvGrpSpPr>
            <a:grpSpLocks/>
          </p:cNvGrpSpPr>
          <p:nvPr/>
        </p:nvGrpSpPr>
        <p:grpSpPr bwMode="auto">
          <a:xfrm>
            <a:off x="5292725" y="981075"/>
            <a:ext cx="1544638" cy="457200"/>
            <a:chOff x="2925" y="2387"/>
            <a:chExt cx="973" cy="288"/>
          </a:xfrm>
        </p:grpSpPr>
        <p:sp>
          <p:nvSpPr>
            <p:cNvPr id="129045" name="Rectangle 15">
              <a:extLst>
                <a:ext uri="{FF2B5EF4-FFF2-40B4-BE49-F238E27FC236}">
                  <a16:creationId xmlns:a16="http://schemas.microsoft.com/office/drawing/2014/main" id="{882F8338-0956-454A-B089-408E5DD024A8}"/>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1-29</a:t>
              </a:r>
            </a:p>
          </p:txBody>
        </p:sp>
        <p:pic>
          <p:nvPicPr>
            <p:cNvPr id="129046" name="Picture 16">
              <a:extLst>
                <a:ext uri="{FF2B5EF4-FFF2-40B4-BE49-F238E27FC236}">
                  <a16:creationId xmlns:a16="http://schemas.microsoft.com/office/drawing/2014/main" id="{3674AA58-FA3E-3147-91C9-FDEE60FD626B}"/>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47" name="Picture 17">
              <a:extLst>
                <a:ext uri="{FF2B5EF4-FFF2-40B4-BE49-F238E27FC236}">
                  <a16:creationId xmlns:a16="http://schemas.microsoft.com/office/drawing/2014/main" id="{D772793F-0193-CE4D-9AE6-8CF4A4209506}"/>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9033" name="Group 18">
            <a:extLst>
              <a:ext uri="{FF2B5EF4-FFF2-40B4-BE49-F238E27FC236}">
                <a16:creationId xmlns:a16="http://schemas.microsoft.com/office/drawing/2014/main" id="{A8DAEBE3-A04A-DD46-AFBC-473B99DC2B80}"/>
              </a:ext>
            </a:extLst>
          </p:cNvPr>
          <p:cNvGrpSpPr>
            <a:grpSpLocks/>
          </p:cNvGrpSpPr>
          <p:nvPr/>
        </p:nvGrpSpPr>
        <p:grpSpPr bwMode="auto">
          <a:xfrm>
            <a:off x="5076825" y="1484313"/>
            <a:ext cx="1544638" cy="457200"/>
            <a:chOff x="2925" y="2387"/>
            <a:chExt cx="973" cy="288"/>
          </a:xfrm>
        </p:grpSpPr>
        <p:sp>
          <p:nvSpPr>
            <p:cNvPr id="129042" name="Rectangle 19">
              <a:extLst>
                <a:ext uri="{FF2B5EF4-FFF2-40B4-BE49-F238E27FC236}">
                  <a16:creationId xmlns:a16="http://schemas.microsoft.com/office/drawing/2014/main" id="{4A822378-112C-784D-8AEC-271FCE2D6C7F}"/>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1-30</a:t>
              </a:r>
            </a:p>
          </p:txBody>
        </p:sp>
        <p:pic>
          <p:nvPicPr>
            <p:cNvPr id="129043" name="Picture 20">
              <a:extLst>
                <a:ext uri="{FF2B5EF4-FFF2-40B4-BE49-F238E27FC236}">
                  <a16:creationId xmlns:a16="http://schemas.microsoft.com/office/drawing/2014/main" id="{23EF2A29-19CC-9941-8069-9EE3C4814240}"/>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44" name="Picture 21">
              <a:extLst>
                <a:ext uri="{FF2B5EF4-FFF2-40B4-BE49-F238E27FC236}">
                  <a16:creationId xmlns:a16="http://schemas.microsoft.com/office/drawing/2014/main" id="{7F0850E7-A168-9447-8B0A-9EC2CC14F771}"/>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9034" name="Group 22">
            <a:extLst>
              <a:ext uri="{FF2B5EF4-FFF2-40B4-BE49-F238E27FC236}">
                <a16:creationId xmlns:a16="http://schemas.microsoft.com/office/drawing/2014/main" id="{6A256D64-BB92-9E44-8340-7E8A9B1D4EFF}"/>
              </a:ext>
            </a:extLst>
          </p:cNvPr>
          <p:cNvGrpSpPr>
            <a:grpSpLocks/>
          </p:cNvGrpSpPr>
          <p:nvPr/>
        </p:nvGrpSpPr>
        <p:grpSpPr bwMode="auto">
          <a:xfrm>
            <a:off x="6516688" y="2852738"/>
            <a:ext cx="1544637" cy="457200"/>
            <a:chOff x="2925" y="2387"/>
            <a:chExt cx="973" cy="288"/>
          </a:xfrm>
        </p:grpSpPr>
        <p:sp>
          <p:nvSpPr>
            <p:cNvPr id="129039" name="Rectangle 23">
              <a:extLst>
                <a:ext uri="{FF2B5EF4-FFF2-40B4-BE49-F238E27FC236}">
                  <a16:creationId xmlns:a16="http://schemas.microsoft.com/office/drawing/2014/main" id="{1E5788E1-0934-9D46-83D3-AD72A9FC5FF7}"/>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1-31</a:t>
              </a:r>
            </a:p>
          </p:txBody>
        </p:sp>
        <p:pic>
          <p:nvPicPr>
            <p:cNvPr id="129040" name="Picture 24">
              <a:extLst>
                <a:ext uri="{FF2B5EF4-FFF2-40B4-BE49-F238E27FC236}">
                  <a16:creationId xmlns:a16="http://schemas.microsoft.com/office/drawing/2014/main" id="{DD3B3C15-4AC5-3D4C-AEE9-F70F8945AF49}"/>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41" name="Picture 25">
              <a:extLst>
                <a:ext uri="{FF2B5EF4-FFF2-40B4-BE49-F238E27FC236}">
                  <a16:creationId xmlns:a16="http://schemas.microsoft.com/office/drawing/2014/main" id="{71FEB76F-8298-394C-B90C-D17EFD2EA157}"/>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9035" name="Group 26">
            <a:extLst>
              <a:ext uri="{FF2B5EF4-FFF2-40B4-BE49-F238E27FC236}">
                <a16:creationId xmlns:a16="http://schemas.microsoft.com/office/drawing/2014/main" id="{9C9A0834-9C78-E249-9C26-E22850387604}"/>
              </a:ext>
            </a:extLst>
          </p:cNvPr>
          <p:cNvGrpSpPr>
            <a:grpSpLocks/>
          </p:cNvGrpSpPr>
          <p:nvPr/>
        </p:nvGrpSpPr>
        <p:grpSpPr bwMode="auto">
          <a:xfrm>
            <a:off x="6516688" y="4508500"/>
            <a:ext cx="1544637" cy="457200"/>
            <a:chOff x="2925" y="2387"/>
            <a:chExt cx="973" cy="288"/>
          </a:xfrm>
        </p:grpSpPr>
        <p:sp>
          <p:nvSpPr>
            <p:cNvPr id="129036" name="Rectangle 27">
              <a:extLst>
                <a:ext uri="{FF2B5EF4-FFF2-40B4-BE49-F238E27FC236}">
                  <a16:creationId xmlns:a16="http://schemas.microsoft.com/office/drawing/2014/main" id="{D725337B-EDE9-A64C-B14D-AE9ECEA6BB2C}"/>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1-32</a:t>
              </a:r>
            </a:p>
          </p:txBody>
        </p:sp>
        <p:pic>
          <p:nvPicPr>
            <p:cNvPr id="129037" name="Picture 28">
              <a:extLst>
                <a:ext uri="{FF2B5EF4-FFF2-40B4-BE49-F238E27FC236}">
                  <a16:creationId xmlns:a16="http://schemas.microsoft.com/office/drawing/2014/main" id="{41D3C0ED-EF4B-5644-B8EF-E7E78573FA74}"/>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8" name="Picture 29">
              <a:extLst>
                <a:ext uri="{FF2B5EF4-FFF2-40B4-BE49-F238E27FC236}">
                  <a16:creationId xmlns:a16="http://schemas.microsoft.com/office/drawing/2014/main" id="{C447F2F1-57F9-7A48-9C31-68756095496F}"/>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99EABDD4-A476-CF43-811C-A5EECA4DC43F}"/>
              </a:ext>
            </a:extLst>
          </p:cNvPr>
          <p:cNvSpPr txBox="1">
            <a:spLocks noChangeArrowheads="1"/>
          </p:cNvSpPr>
          <p:nvPr/>
        </p:nvSpPr>
        <p:spPr bwMode="auto">
          <a:xfrm>
            <a:off x="250825" y="1341438"/>
            <a:ext cx="5400675" cy="579437"/>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defRPr/>
            </a:pPr>
            <a:r>
              <a:rPr lang="en-US" altLang="zh-CN" sz="2800" dirty="0">
                <a:solidFill>
                  <a:srgbClr val="990000"/>
                </a:solidFill>
                <a:latin typeface="+mj-lt"/>
                <a:ea typeface="华文新魏" panose="02010800040101010101" pitchFamily="2" charset="-122"/>
              </a:rPr>
              <a:t>Planck’s Equation</a:t>
            </a:r>
          </a:p>
        </p:txBody>
      </p:sp>
      <p:pic>
        <p:nvPicPr>
          <p:cNvPr id="26626" name="Picture 11" descr="图片1">
            <a:extLst>
              <a:ext uri="{FF2B5EF4-FFF2-40B4-BE49-F238E27FC236}">
                <a16:creationId xmlns:a16="http://schemas.microsoft.com/office/drawing/2014/main" id="{D1D05E1F-62AE-3647-B591-4EB296508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846" t="20630" r="7140" b="4224"/>
          <a:stretch>
            <a:fillRect/>
          </a:stretch>
        </p:blipFill>
        <p:spPr bwMode="auto">
          <a:xfrm>
            <a:off x="1763713" y="2536825"/>
            <a:ext cx="6423025"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27" name="Group 27">
            <a:extLst>
              <a:ext uri="{FF2B5EF4-FFF2-40B4-BE49-F238E27FC236}">
                <a16:creationId xmlns:a16="http://schemas.microsoft.com/office/drawing/2014/main" id="{7735F4C5-77EF-B846-8978-160FE90601C0}"/>
              </a:ext>
            </a:extLst>
          </p:cNvPr>
          <p:cNvGrpSpPr>
            <a:grpSpLocks/>
          </p:cNvGrpSpPr>
          <p:nvPr/>
        </p:nvGrpSpPr>
        <p:grpSpPr bwMode="auto">
          <a:xfrm>
            <a:off x="7019925" y="1458913"/>
            <a:ext cx="1368425" cy="457200"/>
            <a:chOff x="3560" y="1089"/>
            <a:chExt cx="862" cy="288"/>
          </a:xfrm>
        </p:grpSpPr>
        <p:sp>
          <p:nvSpPr>
            <p:cNvPr id="26630" name="Rectangle 15">
              <a:extLst>
                <a:ext uri="{FF2B5EF4-FFF2-40B4-BE49-F238E27FC236}">
                  <a16:creationId xmlns:a16="http://schemas.microsoft.com/office/drawing/2014/main" id="{F59AE5B5-F9B5-D243-B801-7D5F040C601A}"/>
                </a:ext>
              </a:extLst>
            </p:cNvPr>
            <p:cNvSpPr>
              <a:spLocks noChangeArrowheads="1"/>
            </p:cNvSpPr>
            <p:nvPr/>
          </p:nvSpPr>
          <p:spPr bwMode="auto">
            <a:xfrm>
              <a:off x="3714" y="1089"/>
              <a:ext cx="5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a:solidFill>
                    <a:srgbClr val="0000FF"/>
                  </a:solidFill>
                </a:rPr>
                <a:t>1-1</a:t>
              </a:r>
            </a:p>
          </p:txBody>
        </p:sp>
        <p:pic>
          <p:nvPicPr>
            <p:cNvPr id="26631" name="Picture 22">
              <a:extLst>
                <a:ext uri="{FF2B5EF4-FFF2-40B4-BE49-F238E27FC236}">
                  <a16:creationId xmlns:a16="http://schemas.microsoft.com/office/drawing/2014/main" id="{ED9C3C97-345E-014F-AA21-3571AD42263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48" y="1120"/>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24">
              <a:extLst>
                <a:ext uri="{FF2B5EF4-FFF2-40B4-BE49-F238E27FC236}">
                  <a16:creationId xmlns:a16="http://schemas.microsoft.com/office/drawing/2014/main" id="{626F27D3-DD3D-734A-B7FD-54D8F953093D}"/>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560" y="1121"/>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6628" name="Object 28">
            <a:extLst>
              <a:ext uri="{FF2B5EF4-FFF2-40B4-BE49-F238E27FC236}">
                <a16:creationId xmlns:a16="http://schemas.microsoft.com/office/drawing/2014/main" id="{B66BC7BC-10FE-B348-8070-ACF149DF134E}"/>
              </a:ext>
            </a:extLst>
          </p:cNvPr>
          <p:cNvGraphicFramePr>
            <a:graphicFrameLocks noChangeAspect="1"/>
          </p:cNvGraphicFramePr>
          <p:nvPr/>
        </p:nvGraphicFramePr>
        <p:xfrm>
          <a:off x="3233738" y="1279525"/>
          <a:ext cx="3240087" cy="1052513"/>
        </p:xfrm>
        <a:graphic>
          <a:graphicData uri="http://schemas.openxmlformats.org/presentationml/2006/ole">
            <mc:AlternateContent xmlns:mc="http://schemas.openxmlformats.org/markup-compatibility/2006">
              <mc:Choice xmlns:v="urn:schemas-microsoft-com:vml" Requires="v">
                <p:oleObj spid="_x0000_s26665" name="Equation" r:id="rId6" imgW="35102800" imgH="11404600" progId="Equation.3">
                  <p:embed/>
                </p:oleObj>
              </mc:Choice>
              <mc:Fallback>
                <p:oleObj name="Equation" r:id="rId6" imgW="35102800" imgH="11404600" progId="Equation.3">
                  <p:embed/>
                  <p:pic>
                    <p:nvPicPr>
                      <p:cNvPr id="0"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3738" y="1279525"/>
                        <a:ext cx="3240087" cy="1052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6629" name="Oval 6">
            <a:extLst>
              <a:ext uri="{FF2B5EF4-FFF2-40B4-BE49-F238E27FC236}">
                <a16:creationId xmlns:a16="http://schemas.microsoft.com/office/drawing/2014/main" id="{00E0E114-13B2-2E42-8EFE-9010184D2543}"/>
              </a:ext>
            </a:extLst>
          </p:cNvPr>
          <p:cNvSpPr>
            <a:spLocks noChangeArrowheads="1"/>
          </p:cNvSpPr>
          <p:nvPr/>
        </p:nvSpPr>
        <p:spPr bwMode="auto">
          <a:xfrm>
            <a:off x="2789238" y="404813"/>
            <a:ext cx="3565525" cy="720725"/>
          </a:xfrm>
          <a:prstGeom prst="ellipse">
            <a:avLst/>
          </a:prstGeom>
          <a:noFill/>
          <a:ln w="9525">
            <a:solidFill>
              <a:srgbClr val="9900CC"/>
            </a:solidFill>
            <a:round/>
            <a:headEnd/>
            <a:tailEnd/>
          </a:ln>
          <a:effectLst>
            <a:prstShdw prst="shdw17" dist="17961" dir="2700000">
              <a:srgbClr val="5C007A">
                <a:alpha val="74997"/>
              </a:srgbClr>
            </a:prstShdw>
          </a:effectLst>
          <a:extLst>
            <a:ext uri="{909E8E84-426E-40DD-AFC4-6F175D3DCCD1}">
              <a14:hiddenFill xmlns:a14="http://schemas.microsoft.com/office/drawing/2010/main">
                <a:solidFill>
                  <a:srgbClr val="339933"/>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chemeClr val="accent2"/>
                </a:solidFill>
                <a:ea typeface="华文行楷" panose="02010800040101010101" pitchFamily="2" charset="-122"/>
              </a:rPr>
              <a:t>Planck’s postulate</a:t>
            </a:r>
          </a:p>
        </p:txBody>
      </p:sp>
    </p:spTree>
  </p:cSld>
  <p:clrMapOvr>
    <a:masterClrMapping/>
  </p:clrMapOvr>
  <p:transition>
    <p:pull dir="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0049" name="Object 3">
            <a:extLst>
              <a:ext uri="{FF2B5EF4-FFF2-40B4-BE49-F238E27FC236}">
                <a16:creationId xmlns:a16="http://schemas.microsoft.com/office/drawing/2014/main" id="{1ECE5E83-D5F1-CB43-9B5D-0ED318B280BC}"/>
              </a:ext>
            </a:extLst>
          </p:cNvPr>
          <p:cNvGraphicFramePr>
            <a:graphicFrameLocks noChangeAspect="1"/>
          </p:cNvGraphicFramePr>
          <p:nvPr/>
        </p:nvGraphicFramePr>
        <p:xfrm>
          <a:off x="684213" y="665163"/>
          <a:ext cx="2590800" cy="2476500"/>
        </p:xfrm>
        <a:graphic>
          <a:graphicData uri="http://schemas.openxmlformats.org/presentationml/2006/ole">
            <mc:AlternateContent xmlns:mc="http://schemas.openxmlformats.org/markup-compatibility/2006">
              <mc:Choice xmlns:v="urn:schemas-microsoft-com:vml" Requires="v">
                <p:oleObj spid="_x0000_s130258" r:id="rId3" imgW="9486900" imgH="9080500" progId="ChemDraw.Document.6.0">
                  <p:embed/>
                </p:oleObj>
              </mc:Choice>
              <mc:Fallback>
                <p:oleObj r:id="rId3" imgW="9486900" imgH="9080500" progId="ChemDraw.Document.6.0">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665163"/>
                        <a:ext cx="2590800" cy="247650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0050" name="Object 8">
            <a:extLst>
              <a:ext uri="{FF2B5EF4-FFF2-40B4-BE49-F238E27FC236}">
                <a16:creationId xmlns:a16="http://schemas.microsoft.com/office/drawing/2014/main" id="{F93C34B6-066C-2745-B12A-5CD1ACE4338C}"/>
              </a:ext>
            </a:extLst>
          </p:cNvPr>
          <p:cNvGraphicFramePr>
            <a:graphicFrameLocks noChangeAspect="1"/>
          </p:cNvGraphicFramePr>
          <p:nvPr/>
        </p:nvGraphicFramePr>
        <p:xfrm>
          <a:off x="4589463" y="692150"/>
          <a:ext cx="3771900" cy="758825"/>
        </p:xfrm>
        <a:graphic>
          <a:graphicData uri="http://schemas.openxmlformats.org/presentationml/2006/ole">
            <mc:AlternateContent xmlns:mc="http://schemas.openxmlformats.org/markup-compatibility/2006">
              <mc:Choice xmlns:v="urn:schemas-microsoft-com:vml" Requires="v">
                <p:oleObj spid="_x0000_s130259" name="Equation" r:id="rId5" imgW="51206400" imgH="10236200" progId="Equation.DSMT4">
                  <p:embed/>
                </p:oleObj>
              </mc:Choice>
              <mc:Fallback>
                <p:oleObj name="Equation" r:id="rId5" imgW="51206400" imgH="102362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9463" y="692150"/>
                        <a:ext cx="37719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0051" name="Object 7">
            <a:extLst>
              <a:ext uri="{FF2B5EF4-FFF2-40B4-BE49-F238E27FC236}">
                <a16:creationId xmlns:a16="http://schemas.microsoft.com/office/drawing/2014/main" id="{7C54BA1D-9FC7-D84B-AA2E-0E06BD4DC03F}"/>
              </a:ext>
            </a:extLst>
          </p:cNvPr>
          <p:cNvGraphicFramePr>
            <a:graphicFrameLocks noChangeAspect="1"/>
          </p:cNvGraphicFramePr>
          <p:nvPr/>
        </p:nvGraphicFramePr>
        <p:xfrm>
          <a:off x="4567238" y="1530350"/>
          <a:ext cx="3848100" cy="793750"/>
        </p:xfrm>
        <a:graphic>
          <a:graphicData uri="http://schemas.openxmlformats.org/presentationml/2006/ole">
            <mc:AlternateContent xmlns:mc="http://schemas.openxmlformats.org/markup-compatibility/2006">
              <mc:Choice xmlns:v="urn:schemas-microsoft-com:vml" Requires="v">
                <p:oleObj spid="_x0000_s130260" name="Equation" r:id="rId7" imgW="50025300" imgH="10236200" progId="Equation.DSMT4">
                  <p:embed/>
                </p:oleObj>
              </mc:Choice>
              <mc:Fallback>
                <p:oleObj name="Equation" r:id="rId7" imgW="50025300" imgH="102362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7238" y="1530350"/>
                        <a:ext cx="38481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0052" name="Object 6">
            <a:extLst>
              <a:ext uri="{FF2B5EF4-FFF2-40B4-BE49-F238E27FC236}">
                <a16:creationId xmlns:a16="http://schemas.microsoft.com/office/drawing/2014/main" id="{CDD34177-33CB-DD44-A956-7247918C3469}"/>
              </a:ext>
            </a:extLst>
          </p:cNvPr>
          <p:cNvGraphicFramePr>
            <a:graphicFrameLocks noChangeAspect="1"/>
          </p:cNvGraphicFramePr>
          <p:nvPr/>
        </p:nvGraphicFramePr>
        <p:xfrm>
          <a:off x="4560888" y="2292350"/>
          <a:ext cx="3860800" cy="811213"/>
        </p:xfrm>
        <a:graphic>
          <a:graphicData uri="http://schemas.openxmlformats.org/presentationml/2006/ole">
            <mc:AlternateContent xmlns:mc="http://schemas.openxmlformats.org/markup-compatibility/2006">
              <mc:Choice xmlns:v="urn:schemas-microsoft-com:vml" Requires="v">
                <p:oleObj spid="_x0000_s130261" name="Equation" r:id="rId9" imgW="49149000" imgH="10236200" progId="Equation.DSMT4">
                  <p:embed/>
                </p:oleObj>
              </mc:Choice>
              <mc:Fallback>
                <p:oleObj name="Equation" r:id="rId9" imgW="49149000" imgH="1023620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0888" y="2292350"/>
                        <a:ext cx="38608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0053" name="Rectangle 6">
            <a:extLst>
              <a:ext uri="{FF2B5EF4-FFF2-40B4-BE49-F238E27FC236}">
                <a16:creationId xmlns:a16="http://schemas.microsoft.com/office/drawing/2014/main" id="{91DF7883-1FD3-D74C-A20A-0DFA2F29E655}"/>
              </a:ext>
            </a:extLst>
          </p:cNvPr>
          <p:cNvSpPr>
            <a:spLocks noChangeArrowheads="1"/>
          </p:cNvSpPr>
          <p:nvPr/>
        </p:nvSpPr>
        <p:spPr bwMode="auto">
          <a:xfrm>
            <a:off x="4400550" y="492125"/>
            <a:ext cx="4175125" cy="2735263"/>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30054" name="AutoShape 7">
            <a:extLst>
              <a:ext uri="{FF2B5EF4-FFF2-40B4-BE49-F238E27FC236}">
                <a16:creationId xmlns:a16="http://schemas.microsoft.com/office/drawing/2014/main" id="{07F20920-4D12-BD46-9E4D-BD5338129D1B}"/>
              </a:ext>
            </a:extLst>
          </p:cNvPr>
          <p:cNvSpPr>
            <a:spLocks noChangeArrowheads="1"/>
          </p:cNvSpPr>
          <p:nvPr/>
        </p:nvSpPr>
        <p:spPr bwMode="auto">
          <a:xfrm>
            <a:off x="3390900" y="1773238"/>
            <a:ext cx="936625" cy="431800"/>
          </a:xfrm>
          <a:prstGeom prst="rightArrow">
            <a:avLst>
              <a:gd name="adj1" fmla="val 50000"/>
              <a:gd name="adj2" fmla="val 54228"/>
            </a:avLst>
          </a:prstGeom>
          <a:solidFill>
            <a:srgbClr val="CCCC00"/>
          </a:solidFill>
          <a:ln w="76200">
            <a:solidFill>
              <a:srgbClr val="008000"/>
            </a:solidFill>
            <a:miter lim="800000"/>
            <a:headEnd/>
            <a:tailEnd/>
          </a:ln>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graphicFrame>
        <p:nvGraphicFramePr>
          <p:cNvPr id="130055" name="Object 8">
            <a:extLst>
              <a:ext uri="{FF2B5EF4-FFF2-40B4-BE49-F238E27FC236}">
                <a16:creationId xmlns:a16="http://schemas.microsoft.com/office/drawing/2014/main" id="{8CA23C24-E6B2-6748-9780-AA32F1B16DF2}"/>
              </a:ext>
            </a:extLst>
          </p:cNvPr>
          <p:cNvGraphicFramePr>
            <a:graphicFrameLocks noChangeAspect="1"/>
          </p:cNvGraphicFramePr>
          <p:nvPr/>
        </p:nvGraphicFramePr>
        <p:xfrm>
          <a:off x="1187450" y="3432175"/>
          <a:ext cx="5707063" cy="830263"/>
        </p:xfrm>
        <a:graphic>
          <a:graphicData uri="http://schemas.openxmlformats.org/presentationml/2006/ole">
            <mc:AlternateContent xmlns:mc="http://schemas.openxmlformats.org/markup-compatibility/2006">
              <mc:Choice xmlns:v="urn:schemas-microsoft-com:vml" Requires="v">
                <p:oleObj spid="_x0000_s130262" name="Equation" r:id="rId11" imgW="71094600" imgH="10236200" progId="Equation.DSMT4">
                  <p:embed/>
                </p:oleObj>
              </mc:Choice>
              <mc:Fallback>
                <p:oleObj name="Equation" r:id="rId11" imgW="71094600" imgH="1023620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7450" y="3432175"/>
                        <a:ext cx="57070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0056" name="Object 9">
            <a:extLst>
              <a:ext uri="{FF2B5EF4-FFF2-40B4-BE49-F238E27FC236}">
                <a16:creationId xmlns:a16="http://schemas.microsoft.com/office/drawing/2014/main" id="{46613C68-7D30-DA4A-8524-AF9C3B1B9785}"/>
              </a:ext>
            </a:extLst>
          </p:cNvPr>
          <p:cNvGraphicFramePr>
            <a:graphicFrameLocks noChangeAspect="1"/>
          </p:cNvGraphicFramePr>
          <p:nvPr/>
        </p:nvGraphicFramePr>
        <p:xfrm>
          <a:off x="2700338" y="4332288"/>
          <a:ext cx="3063875" cy="938212"/>
        </p:xfrm>
        <a:graphic>
          <a:graphicData uri="http://schemas.openxmlformats.org/presentationml/2006/ole">
            <mc:AlternateContent xmlns:mc="http://schemas.openxmlformats.org/markup-compatibility/2006">
              <mc:Choice xmlns:v="urn:schemas-microsoft-com:vml" Requires="v">
                <p:oleObj spid="_x0000_s130263" name="Equation" r:id="rId13" imgW="32473900" imgH="9944100" progId="Equation.DSMT4">
                  <p:embed/>
                </p:oleObj>
              </mc:Choice>
              <mc:Fallback>
                <p:oleObj name="Equation" r:id="rId13" imgW="32473900" imgH="994410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00338" y="4332288"/>
                        <a:ext cx="3063875"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0057" name="Text Box 10">
            <a:extLst>
              <a:ext uri="{FF2B5EF4-FFF2-40B4-BE49-F238E27FC236}">
                <a16:creationId xmlns:a16="http://schemas.microsoft.com/office/drawing/2014/main" id="{B0FDE2BA-ACCB-FC4C-893D-675392140E3F}"/>
              </a:ext>
            </a:extLst>
          </p:cNvPr>
          <p:cNvSpPr txBox="1">
            <a:spLocks noChangeArrowheads="1"/>
          </p:cNvSpPr>
          <p:nvPr/>
        </p:nvSpPr>
        <p:spPr bwMode="auto">
          <a:xfrm>
            <a:off x="550863" y="5265738"/>
            <a:ext cx="80772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solidFill>
                  <a:srgbClr val="FF0000"/>
                </a:solidFill>
                <a:cs typeface="Times New Roman" panose="02020603050405020304" pitchFamily="18" charset="0"/>
              </a:rPr>
              <a:t>Three quantum numbers are needed to describe a three-dimensional space state. The quantum numbers (n, l, m) will also be used when discussing the spatial wave function (space orbit) of electrons.</a:t>
            </a:r>
            <a:endParaRPr lang="en-US" altLang="zh-CN" b="0">
              <a:cs typeface="Times New Roman" panose="02020603050405020304" pitchFamily="18" charset="0"/>
            </a:endParaRPr>
          </a:p>
        </p:txBody>
      </p:sp>
      <p:grpSp>
        <p:nvGrpSpPr>
          <p:cNvPr id="130058" name="Group 11">
            <a:extLst>
              <a:ext uri="{FF2B5EF4-FFF2-40B4-BE49-F238E27FC236}">
                <a16:creationId xmlns:a16="http://schemas.microsoft.com/office/drawing/2014/main" id="{85AD46DA-BEDD-D242-A0C1-51A6931FA9F0}"/>
              </a:ext>
            </a:extLst>
          </p:cNvPr>
          <p:cNvGrpSpPr>
            <a:grpSpLocks/>
          </p:cNvGrpSpPr>
          <p:nvPr/>
        </p:nvGrpSpPr>
        <p:grpSpPr bwMode="auto">
          <a:xfrm>
            <a:off x="7092950" y="3576638"/>
            <a:ext cx="1544638" cy="457200"/>
            <a:chOff x="2925" y="2387"/>
            <a:chExt cx="973" cy="288"/>
          </a:xfrm>
        </p:grpSpPr>
        <p:sp>
          <p:nvSpPr>
            <p:cNvPr id="130063" name="Rectangle 12">
              <a:extLst>
                <a:ext uri="{FF2B5EF4-FFF2-40B4-BE49-F238E27FC236}">
                  <a16:creationId xmlns:a16="http://schemas.microsoft.com/office/drawing/2014/main" id="{3F119B74-2666-D842-8792-D40F0F25B3E5}"/>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1-34</a:t>
              </a:r>
            </a:p>
          </p:txBody>
        </p:sp>
        <p:pic>
          <p:nvPicPr>
            <p:cNvPr id="130064" name="Picture 13">
              <a:extLst>
                <a:ext uri="{FF2B5EF4-FFF2-40B4-BE49-F238E27FC236}">
                  <a16:creationId xmlns:a16="http://schemas.microsoft.com/office/drawing/2014/main" id="{EAB1151A-55C9-1843-B6FD-2CCC0D31E087}"/>
                </a:ext>
              </a:extLst>
            </p:cNvPr>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65" name="Picture 14">
              <a:extLst>
                <a:ext uri="{FF2B5EF4-FFF2-40B4-BE49-F238E27FC236}">
                  <a16:creationId xmlns:a16="http://schemas.microsoft.com/office/drawing/2014/main" id="{075CE9A7-6939-5945-8AD9-6E050A40FBB1}"/>
                </a:ext>
              </a:extLst>
            </p:cNvPr>
            <p:cNvPicPr>
              <a:picLocks noChangeAspect="1" noChangeArrowheads="1" noCrop="1"/>
            </p:cNvPicPr>
            <p:nvPr/>
          </p:nvPicPr>
          <p:blipFill>
            <a:blip r:embed="rId16">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0059" name="Group 15">
            <a:extLst>
              <a:ext uri="{FF2B5EF4-FFF2-40B4-BE49-F238E27FC236}">
                <a16:creationId xmlns:a16="http://schemas.microsoft.com/office/drawing/2014/main" id="{1BD3DCE7-6B7C-FF49-B975-0BFBFD450157}"/>
              </a:ext>
            </a:extLst>
          </p:cNvPr>
          <p:cNvGrpSpPr>
            <a:grpSpLocks/>
          </p:cNvGrpSpPr>
          <p:nvPr/>
        </p:nvGrpSpPr>
        <p:grpSpPr bwMode="auto">
          <a:xfrm>
            <a:off x="6227763" y="4692650"/>
            <a:ext cx="1544637" cy="457200"/>
            <a:chOff x="2925" y="2387"/>
            <a:chExt cx="973" cy="288"/>
          </a:xfrm>
        </p:grpSpPr>
        <p:sp>
          <p:nvSpPr>
            <p:cNvPr id="130060" name="Rectangle 16">
              <a:extLst>
                <a:ext uri="{FF2B5EF4-FFF2-40B4-BE49-F238E27FC236}">
                  <a16:creationId xmlns:a16="http://schemas.microsoft.com/office/drawing/2014/main" id="{2929E030-219B-CA46-9A88-D69841A51469}"/>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1-35</a:t>
              </a:r>
            </a:p>
          </p:txBody>
        </p:sp>
        <p:pic>
          <p:nvPicPr>
            <p:cNvPr id="130061" name="Picture 17">
              <a:extLst>
                <a:ext uri="{FF2B5EF4-FFF2-40B4-BE49-F238E27FC236}">
                  <a16:creationId xmlns:a16="http://schemas.microsoft.com/office/drawing/2014/main" id="{859A30DE-4951-4747-9539-02CD354B8B59}"/>
                </a:ext>
              </a:extLst>
            </p:cNvPr>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62" name="Picture 18">
              <a:extLst>
                <a:ext uri="{FF2B5EF4-FFF2-40B4-BE49-F238E27FC236}">
                  <a16:creationId xmlns:a16="http://schemas.microsoft.com/office/drawing/2014/main" id="{858FB0B0-5795-1347-BD05-A72D8E2AD6E8}"/>
                </a:ext>
              </a:extLst>
            </p:cNvPr>
            <p:cNvPicPr>
              <a:picLocks noChangeAspect="1" noChangeArrowheads="1" noCrop="1"/>
            </p:cNvPicPr>
            <p:nvPr/>
          </p:nvPicPr>
          <p:blipFill>
            <a:blip r:embed="rId16">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dir="ru"/>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4">
            <a:extLst>
              <a:ext uri="{FF2B5EF4-FFF2-40B4-BE49-F238E27FC236}">
                <a16:creationId xmlns:a16="http://schemas.microsoft.com/office/drawing/2014/main" id="{3981F80F-B3B5-2E4F-BBBA-7975B39209BE}"/>
              </a:ext>
            </a:extLst>
          </p:cNvPr>
          <p:cNvSpPr>
            <a:spLocks noChangeArrowheads="1"/>
          </p:cNvSpPr>
          <p:nvPr/>
        </p:nvSpPr>
        <p:spPr bwMode="auto">
          <a:xfrm>
            <a:off x="6557963" y="476250"/>
            <a:ext cx="2160587" cy="1944688"/>
          </a:xfrm>
          <a:prstGeom prst="rect">
            <a:avLst/>
          </a:prstGeom>
          <a:solidFill>
            <a:schemeClr val="accent1"/>
          </a:solidFill>
          <a:ln w="9525">
            <a:miter lim="800000"/>
            <a:headEnd/>
            <a:tailEnd/>
          </a:ln>
          <a:scene3d>
            <a:camera prst="legacyObliqueTopRight"/>
            <a:lightRig rig="legacyFlat3" dir="b"/>
          </a:scene3d>
          <a:sp3d extrusionH="887400" prstMaterial="legacyMatte">
            <a:bevelT w="13500" h="13500" prst="angle"/>
            <a:bevelB w="13500" h="13500" prst="angle"/>
            <a:extrusionClr>
              <a:schemeClr val="accent1"/>
            </a:extrusionClr>
            <a:contourClr>
              <a:schemeClr val="accent1"/>
            </a:contourClr>
          </a:sp3d>
        </p:spPr>
        <p:txBody>
          <a:bodyPr wrap="none" anchor="ctr">
            <a:flatTx/>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31074" name="Rectangle 5">
            <a:extLst>
              <a:ext uri="{FF2B5EF4-FFF2-40B4-BE49-F238E27FC236}">
                <a16:creationId xmlns:a16="http://schemas.microsoft.com/office/drawing/2014/main" id="{79277118-91D6-DF4D-8A8F-6D9A79A12FCE}"/>
              </a:ext>
            </a:extLst>
          </p:cNvPr>
          <p:cNvSpPr>
            <a:spLocks noChangeArrowheads="1"/>
          </p:cNvSpPr>
          <p:nvPr/>
        </p:nvSpPr>
        <p:spPr bwMode="auto">
          <a:xfrm>
            <a:off x="144463" y="476250"/>
            <a:ext cx="6083300" cy="1008063"/>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chemeClr val="bg1"/>
                </a:solidFill>
                <a:ea typeface="黑体" panose="02010609060101010101" pitchFamily="49" charset="-122"/>
                <a:cs typeface="Times New Roman" panose="02020603050405020304" pitchFamily="18" charset="0"/>
              </a:rPr>
              <a:t>Degenerate state of particles in three- dimensional infinite  cubical  potential well </a:t>
            </a:r>
          </a:p>
        </p:txBody>
      </p:sp>
      <p:pic>
        <p:nvPicPr>
          <p:cNvPr id="131075" name="Picture 8">
            <a:extLst>
              <a:ext uri="{FF2B5EF4-FFF2-40B4-BE49-F238E27FC236}">
                <a16:creationId xmlns:a16="http://schemas.microsoft.com/office/drawing/2014/main" id="{B96E8A57-905E-7847-91E6-590FCE4BF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320" b="4585"/>
          <a:stretch>
            <a:fillRect/>
          </a:stretch>
        </p:blipFill>
        <p:spPr bwMode="auto">
          <a:xfrm>
            <a:off x="4572000" y="2708275"/>
            <a:ext cx="4389438"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6" name="Text Box 10">
            <a:extLst>
              <a:ext uri="{FF2B5EF4-FFF2-40B4-BE49-F238E27FC236}">
                <a16:creationId xmlns:a16="http://schemas.microsoft.com/office/drawing/2014/main" id="{DEB7782C-E90C-1644-955B-0AFE18224068}"/>
              </a:ext>
            </a:extLst>
          </p:cNvPr>
          <p:cNvSpPr txBox="1">
            <a:spLocks noChangeArrowheads="1"/>
          </p:cNvSpPr>
          <p:nvPr/>
        </p:nvSpPr>
        <p:spPr bwMode="auto">
          <a:xfrm>
            <a:off x="200025" y="3259138"/>
            <a:ext cx="4664075"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en-US" altLang="zh-CN">
                <a:solidFill>
                  <a:srgbClr val="333399"/>
                </a:solidFill>
                <a:cs typeface="Times New Roman" panose="02020603050405020304" pitchFamily="18" charset="0"/>
              </a:rPr>
              <a:t>These states corresponding to the same energy level are called degenerate states.</a:t>
            </a:r>
          </a:p>
        </p:txBody>
      </p:sp>
      <p:sp>
        <p:nvSpPr>
          <p:cNvPr id="131077" name="Rectangle 11">
            <a:extLst>
              <a:ext uri="{FF2B5EF4-FFF2-40B4-BE49-F238E27FC236}">
                <a16:creationId xmlns:a16="http://schemas.microsoft.com/office/drawing/2014/main" id="{A75AC096-CA14-7240-92C4-6E458764944E}"/>
              </a:ext>
            </a:extLst>
          </p:cNvPr>
          <p:cNvSpPr>
            <a:spLocks noChangeArrowheads="1"/>
          </p:cNvSpPr>
          <p:nvPr/>
        </p:nvSpPr>
        <p:spPr bwMode="auto">
          <a:xfrm>
            <a:off x="307975" y="1728788"/>
            <a:ext cx="5735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000099"/>
                </a:solidFill>
              </a:rPr>
              <a:t>If</a:t>
            </a:r>
            <a:r>
              <a:rPr lang="zh-CN" altLang="en-US" i="1">
                <a:solidFill>
                  <a:srgbClr val="000099"/>
                </a:solidFill>
              </a:rPr>
              <a:t> </a:t>
            </a:r>
            <a:r>
              <a:rPr lang="en-US" altLang="zh-CN" i="1">
                <a:solidFill>
                  <a:srgbClr val="000099"/>
                </a:solidFill>
              </a:rPr>
              <a:t>a</a:t>
            </a:r>
            <a:r>
              <a:rPr lang="en-US" altLang="zh-CN">
                <a:solidFill>
                  <a:srgbClr val="000099"/>
                </a:solidFill>
              </a:rPr>
              <a:t>=</a:t>
            </a:r>
            <a:r>
              <a:rPr lang="en-US" altLang="zh-CN" i="1">
                <a:solidFill>
                  <a:srgbClr val="000099"/>
                </a:solidFill>
              </a:rPr>
              <a:t>b</a:t>
            </a:r>
            <a:r>
              <a:rPr lang="en-US" altLang="zh-CN">
                <a:solidFill>
                  <a:srgbClr val="000099"/>
                </a:solidFill>
              </a:rPr>
              <a:t>=</a:t>
            </a:r>
            <a:r>
              <a:rPr lang="en-US" altLang="zh-CN" i="1">
                <a:solidFill>
                  <a:srgbClr val="000099"/>
                </a:solidFill>
              </a:rPr>
              <a:t>c</a:t>
            </a:r>
            <a:r>
              <a:rPr lang="zh-CN" altLang="en-US">
                <a:solidFill>
                  <a:srgbClr val="000099"/>
                </a:solidFill>
              </a:rPr>
              <a:t>，</a:t>
            </a:r>
            <a:r>
              <a:rPr lang="en-US" altLang="zh-CN">
                <a:solidFill>
                  <a:srgbClr val="000099"/>
                </a:solidFill>
              </a:rPr>
              <a:t>potential well is a cube</a:t>
            </a:r>
            <a:r>
              <a:rPr lang="zh-CN" altLang="en-US">
                <a:solidFill>
                  <a:srgbClr val="000099"/>
                </a:solidFill>
              </a:rPr>
              <a:t>，</a:t>
            </a:r>
            <a:r>
              <a:rPr lang="en-US" altLang="zh-CN">
                <a:solidFill>
                  <a:srgbClr val="000099"/>
                </a:solidFill>
              </a:rPr>
              <a:t>level written as</a:t>
            </a:r>
          </a:p>
        </p:txBody>
      </p:sp>
      <p:graphicFrame>
        <p:nvGraphicFramePr>
          <p:cNvPr id="131078" name="Object 12">
            <a:extLst>
              <a:ext uri="{FF2B5EF4-FFF2-40B4-BE49-F238E27FC236}">
                <a16:creationId xmlns:a16="http://schemas.microsoft.com/office/drawing/2014/main" id="{C9C249CF-D4B3-8443-AF06-56F9431CB4AF}"/>
              </a:ext>
            </a:extLst>
          </p:cNvPr>
          <p:cNvGraphicFramePr>
            <a:graphicFrameLocks noChangeAspect="1"/>
          </p:cNvGraphicFramePr>
          <p:nvPr/>
        </p:nvGraphicFramePr>
        <p:xfrm>
          <a:off x="768350" y="2117725"/>
          <a:ext cx="3457575" cy="920750"/>
        </p:xfrm>
        <a:graphic>
          <a:graphicData uri="http://schemas.openxmlformats.org/presentationml/2006/ole">
            <mc:AlternateContent xmlns:mc="http://schemas.openxmlformats.org/markup-compatibility/2006">
              <mc:Choice xmlns:v="urn:schemas-microsoft-com:vml" Requires="v">
                <p:oleObj spid="_x0000_s131112" r:id="rId4" imgW="36283900" imgH="9652000" progId="Equation.DSMT4">
                  <p:embed/>
                </p:oleObj>
              </mc:Choice>
              <mc:Fallback>
                <p:oleObj r:id="rId4" imgW="36283900" imgH="9652000" progId="Equation.DSMT4">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350" y="2117725"/>
                        <a:ext cx="345757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1079" name="Text Box 13">
            <a:extLst>
              <a:ext uri="{FF2B5EF4-FFF2-40B4-BE49-F238E27FC236}">
                <a16:creationId xmlns:a16="http://schemas.microsoft.com/office/drawing/2014/main" id="{916E5691-9CAB-534C-9660-20B9B607D914}"/>
              </a:ext>
            </a:extLst>
          </p:cNvPr>
          <p:cNvSpPr txBox="1">
            <a:spLocks noChangeArrowheads="1"/>
          </p:cNvSpPr>
          <p:nvPr/>
        </p:nvSpPr>
        <p:spPr bwMode="auto">
          <a:xfrm>
            <a:off x="203200" y="4262438"/>
            <a:ext cx="5021263" cy="205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dirty="0">
                <a:solidFill>
                  <a:srgbClr val="000099"/>
                </a:solidFill>
              </a:rPr>
              <a:t>Degeneracy is defined as the number of states corresponding to the same energy level. The degeneracy is usually related to symmetry, and the reduction of symmetry often reduces or even completely destroys it.</a:t>
            </a:r>
          </a:p>
        </p:txBody>
      </p:sp>
    </p:spTree>
  </p:cSld>
  <p:clrMapOvr>
    <a:masterClrMapping/>
  </p:clrMapOvr>
  <p:transition>
    <p:pull dir="ru"/>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18">
            <a:extLst>
              <a:ext uri="{FF2B5EF4-FFF2-40B4-BE49-F238E27FC236}">
                <a16:creationId xmlns:a16="http://schemas.microsoft.com/office/drawing/2014/main" id="{EF18A7C4-B0D6-6A4C-B863-77DB32BC1162}"/>
              </a:ext>
            </a:extLst>
          </p:cNvPr>
          <p:cNvSpPr>
            <a:spLocks noChangeArrowheads="1"/>
          </p:cNvSpPr>
          <p:nvPr/>
        </p:nvSpPr>
        <p:spPr bwMode="auto">
          <a:xfrm>
            <a:off x="2432050" y="315913"/>
            <a:ext cx="7239000" cy="830262"/>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2400" b="0" dirty="0">
                <a:cs typeface="Times New Roman" panose="02020603050405020304" pitchFamily="18" charset="0"/>
              </a:rPr>
              <a:t>Find </a:t>
            </a:r>
            <a:r>
              <a:rPr lang="en-US" altLang="zh-CN" sz="2400" b="0" dirty="0">
                <a:latin typeface="+mj-lt"/>
                <a:cs typeface="Times New Roman" panose="02020603050405020304" pitchFamily="18" charset="0"/>
              </a:rPr>
              <a:t>t</a:t>
            </a:r>
            <a:r>
              <a:rPr lang="en-US" altLang="zh-CN" sz="2400" b="0" dirty="0">
                <a:latin typeface="+mj-lt"/>
              </a:rPr>
              <a:t>he number of possible motion states for </a:t>
            </a:r>
            <a:r>
              <a:rPr lang="en-US" altLang="zh-CN" sz="2400" b="0" dirty="0">
                <a:cs typeface="Times New Roman" panose="02020603050405020304" pitchFamily="18" charset="0"/>
              </a:rPr>
              <a:t>the energy(            ) of the cubic potential box</a:t>
            </a:r>
            <a:r>
              <a:rPr lang="en-US" altLang="zh-CN" sz="2400" b="0" dirty="0">
                <a:latin typeface="+mj-lt"/>
              </a:rPr>
              <a:t>.</a:t>
            </a:r>
          </a:p>
        </p:txBody>
      </p:sp>
      <p:graphicFrame>
        <p:nvGraphicFramePr>
          <p:cNvPr id="2" name="Object 17">
            <a:extLst>
              <a:ext uri="{FF2B5EF4-FFF2-40B4-BE49-F238E27FC236}">
                <a16:creationId xmlns:a16="http://schemas.microsoft.com/office/drawing/2014/main" id="{9753639B-7804-834F-98EA-F574D687ED17}"/>
              </a:ext>
            </a:extLst>
          </p:cNvPr>
          <p:cNvGraphicFramePr>
            <a:graphicFrameLocks noChangeAspect="1"/>
          </p:cNvGraphicFramePr>
          <p:nvPr/>
        </p:nvGraphicFramePr>
        <p:xfrm>
          <a:off x="3419475" y="625475"/>
          <a:ext cx="990600" cy="631825"/>
        </p:xfrm>
        <a:graphic>
          <a:graphicData uri="http://schemas.openxmlformats.org/presentationml/2006/ole">
            <mc:AlternateContent xmlns:mc="http://schemas.openxmlformats.org/markup-compatibility/2006">
              <mc:Choice xmlns:v="urn:schemas-microsoft-com:vml" Requires="v">
                <p:oleObj spid="_x0000_s132301" r:id="rId3" imgW="15214600" imgH="9652000" progId="Equation.DSMT4">
                  <p:embed/>
                </p:oleObj>
              </mc:Choice>
              <mc:Fallback>
                <p:oleObj r:id="rId3" imgW="15214600" imgH="9652000" progId="Equation.DSMT4">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625475"/>
                        <a:ext cx="9906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099" name="Text Box 21">
            <a:extLst>
              <a:ext uri="{FF2B5EF4-FFF2-40B4-BE49-F238E27FC236}">
                <a16:creationId xmlns:a16="http://schemas.microsoft.com/office/drawing/2014/main" id="{FBB1C6D5-A189-2044-B914-6A57B5CE3455}"/>
              </a:ext>
            </a:extLst>
          </p:cNvPr>
          <p:cNvSpPr txBox="1">
            <a:spLocks noChangeArrowheads="1"/>
          </p:cNvSpPr>
          <p:nvPr/>
        </p:nvSpPr>
        <p:spPr bwMode="auto">
          <a:xfrm>
            <a:off x="217488" y="1333500"/>
            <a:ext cx="838517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400"/>
              <a:t>SOLUTION</a:t>
            </a:r>
            <a:r>
              <a:rPr lang="zh-CN" altLang="en-US" sz="2400" b="0"/>
              <a:t>：</a:t>
            </a:r>
            <a:r>
              <a:rPr lang="en-US" altLang="zh-CN" sz="2400" b="0"/>
              <a:t>According to the energy level formula, the state distribution of the cubic potential box has the following form:</a:t>
            </a:r>
          </a:p>
        </p:txBody>
      </p:sp>
      <p:graphicFrame>
        <p:nvGraphicFramePr>
          <p:cNvPr id="132100" name="Object 22">
            <a:extLst>
              <a:ext uri="{FF2B5EF4-FFF2-40B4-BE49-F238E27FC236}">
                <a16:creationId xmlns:a16="http://schemas.microsoft.com/office/drawing/2014/main" id="{376A405C-F64F-9548-A1C9-1126BA1A51D3}"/>
              </a:ext>
            </a:extLst>
          </p:cNvPr>
          <p:cNvGraphicFramePr>
            <a:graphicFrameLocks noChangeAspect="1"/>
          </p:cNvGraphicFramePr>
          <p:nvPr/>
        </p:nvGraphicFramePr>
        <p:xfrm>
          <a:off x="1879600" y="2525713"/>
          <a:ext cx="552450" cy="484187"/>
        </p:xfrm>
        <a:graphic>
          <a:graphicData uri="http://schemas.openxmlformats.org/presentationml/2006/ole">
            <mc:AlternateContent xmlns:mc="http://schemas.openxmlformats.org/markup-compatibility/2006">
              <mc:Choice xmlns:v="urn:schemas-microsoft-com:vml" Requires="v">
                <p:oleObj spid="_x0000_s132302" r:id="rId5" imgW="6146800" imgH="5270500" progId="Equation.DSMT4">
                  <p:embed/>
                </p:oleObj>
              </mc:Choice>
              <mc:Fallback>
                <p:oleObj r:id="rId5" imgW="6146800" imgH="5270500" progId="Equation.DSMT4">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9600" y="2525713"/>
                        <a:ext cx="55245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01" name="Object 24">
            <a:extLst>
              <a:ext uri="{FF2B5EF4-FFF2-40B4-BE49-F238E27FC236}">
                <a16:creationId xmlns:a16="http://schemas.microsoft.com/office/drawing/2014/main" id="{38657EFD-1B05-B24B-BE52-F1D6EC7D6130}"/>
              </a:ext>
            </a:extLst>
          </p:cNvPr>
          <p:cNvGraphicFramePr>
            <a:graphicFrameLocks noChangeAspect="1"/>
          </p:cNvGraphicFramePr>
          <p:nvPr/>
        </p:nvGraphicFramePr>
        <p:xfrm>
          <a:off x="1828800" y="2982913"/>
          <a:ext cx="2162175" cy="481012"/>
        </p:xfrm>
        <a:graphic>
          <a:graphicData uri="http://schemas.openxmlformats.org/presentationml/2006/ole">
            <mc:AlternateContent xmlns:mc="http://schemas.openxmlformats.org/markup-compatibility/2006">
              <mc:Choice xmlns:v="urn:schemas-microsoft-com:vml" Requires="v">
                <p:oleObj spid="_x0000_s132303" r:id="rId7" imgW="23990300" imgH="5270500" progId="Equation.DSMT4">
                  <p:embed/>
                </p:oleObj>
              </mc:Choice>
              <mc:Fallback>
                <p:oleObj r:id="rId7" imgW="23990300" imgH="5270500" progId="Equation.DSMT4">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0" y="2982913"/>
                        <a:ext cx="216217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02" name="Object 26">
            <a:extLst>
              <a:ext uri="{FF2B5EF4-FFF2-40B4-BE49-F238E27FC236}">
                <a16:creationId xmlns:a16="http://schemas.microsoft.com/office/drawing/2014/main" id="{5C78555B-6440-0440-A8FA-94901B8DA86A}"/>
              </a:ext>
            </a:extLst>
          </p:cNvPr>
          <p:cNvGraphicFramePr>
            <a:graphicFrameLocks noChangeAspect="1"/>
          </p:cNvGraphicFramePr>
          <p:nvPr/>
        </p:nvGraphicFramePr>
        <p:xfrm>
          <a:off x="1790700" y="3478213"/>
          <a:ext cx="2214563" cy="481012"/>
        </p:xfrm>
        <a:graphic>
          <a:graphicData uri="http://schemas.openxmlformats.org/presentationml/2006/ole">
            <mc:AlternateContent xmlns:mc="http://schemas.openxmlformats.org/markup-compatibility/2006">
              <mc:Choice xmlns:v="urn:schemas-microsoft-com:vml" Requires="v">
                <p:oleObj spid="_x0000_s132304" r:id="rId9" imgW="24574500" imgH="5270500" progId="Equation.DSMT4">
                  <p:embed/>
                </p:oleObj>
              </mc:Choice>
              <mc:Fallback>
                <p:oleObj r:id="rId9" imgW="24574500" imgH="5270500" progId="Equation.DSMT4">
                  <p:embed/>
                  <p:pic>
                    <p:nvPicPr>
                      <p:cNvPr id="0"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0700" y="3478213"/>
                        <a:ext cx="2214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03" name="Object 28">
            <a:extLst>
              <a:ext uri="{FF2B5EF4-FFF2-40B4-BE49-F238E27FC236}">
                <a16:creationId xmlns:a16="http://schemas.microsoft.com/office/drawing/2014/main" id="{9084A35A-BE5A-674D-B5E3-E108D05A7F57}"/>
              </a:ext>
            </a:extLst>
          </p:cNvPr>
          <p:cNvGraphicFramePr>
            <a:graphicFrameLocks noChangeAspect="1"/>
          </p:cNvGraphicFramePr>
          <p:nvPr/>
        </p:nvGraphicFramePr>
        <p:xfrm>
          <a:off x="1803400" y="4049713"/>
          <a:ext cx="2163763" cy="481012"/>
        </p:xfrm>
        <a:graphic>
          <a:graphicData uri="http://schemas.openxmlformats.org/presentationml/2006/ole">
            <mc:AlternateContent xmlns:mc="http://schemas.openxmlformats.org/markup-compatibility/2006">
              <mc:Choice xmlns:v="urn:schemas-microsoft-com:vml" Requires="v">
                <p:oleObj spid="_x0000_s132305" r:id="rId11" imgW="23990300" imgH="5270500" progId="Equation.DSMT4">
                  <p:embed/>
                </p:oleObj>
              </mc:Choice>
              <mc:Fallback>
                <p:oleObj r:id="rId11" imgW="23990300" imgH="5270500" progId="Equation.DSMT4">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3400" y="4049713"/>
                        <a:ext cx="21637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04" name="Object 30">
            <a:extLst>
              <a:ext uri="{FF2B5EF4-FFF2-40B4-BE49-F238E27FC236}">
                <a16:creationId xmlns:a16="http://schemas.microsoft.com/office/drawing/2014/main" id="{A8DC487C-2F22-724E-B1F2-82591E56C3FD}"/>
              </a:ext>
            </a:extLst>
          </p:cNvPr>
          <p:cNvGraphicFramePr>
            <a:graphicFrameLocks noChangeAspect="1"/>
          </p:cNvGraphicFramePr>
          <p:nvPr/>
        </p:nvGraphicFramePr>
        <p:xfrm>
          <a:off x="1790700" y="4697413"/>
          <a:ext cx="571500" cy="484187"/>
        </p:xfrm>
        <a:graphic>
          <a:graphicData uri="http://schemas.openxmlformats.org/presentationml/2006/ole">
            <mc:AlternateContent xmlns:mc="http://schemas.openxmlformats.org/markup-compatibility/2006">
              <mc:Choice xmlns:v="urn:schemas-microsoft-com:vml" Requires="v">
                <p:oleObj spid="_x0000_s132306" r:id="rId13" imgW="6438900" imgH="5270500" progId="Equation.DSMT4">
                  <p:embed/>
                </p:oleObj>
              </mc:Choice>
              <mc:Fallback>
                <p:oleObj r:id="rId13" imgW="6438900" imgH="5270500" progId="Equation.DSMT4">
                  <p:embed/>
                  <p:pic>
                    <p:nvPicPr>
                      <p:cNvPr id="0" name="Object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0700" y="4697413"/>
                        <a:ext cx="5715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105" name="Rectangle 35">
            <a:extLst>
              <a:ext uri="{FF2B5EF4-FFF2-40B4-BE49-F238E27FC236}">
                <a16:creationId xmlns:a16="http://schemas.microsoft.com/office/drawing/2014/main" id="{45C453FC-05BC-8F48-B34F-97D1FC79202B}"/>
              </a:ext>
            </a:extLst>
          </p:cNvPr>
          <p:cNvSpPr>
            <a:spLocks noChangeArrowheads="1"/>
          </p:cNvSpPr>
          <p:nvPr/>
        </p:nvSpPr>
        <p:spPr bwMode="auto">
          <a:xfrm>
            <a:off x="1076325" y="5257800"/>
            <a:ext cx="3298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2400" b="0"/>
              <a:t>A total of 11 micro-states</a:t>
            </a:r>
            <a:endParaRPr lang="en-US" altLang="zh-CN" sz="2400" b="0">
              <a:latin typeface="宋体" panose="02010600030101010101" pitchFamily="2" charset="-122"/>
            </a:endParaRPr>
          </a:p>
        </p:txBody>
      </p:sp>
      <p:pic>
        <p:nvPicPr>
          <p:cNvPr id="132106" name="Picture 1039">
            <a:extLst>
              <a:ext uri="{FF2B5EF4-FFF2-40B4-BE49-F238E27FC236}">
                <a16:creationId xmlns:a16="http://schemas.microsoft.com/office/drawing/2014/main" id="{B97D44BD-D6F7-9D41-8A43-2DD8E36846E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t="4320" b="4585"/>
          <a:stretch>
            <a:fillRect/>
          </a:stretch>
        </p:blipFill>
        <p:spPr bwMode="auto">
          <a:xfrm>
            <a:off x="4356100" y="2349500"/>
            <a:ext cx="4389438"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7" name="Picture 1040" descr="20050528114055187">
            <a:extLst>
              <a:ext uri="{FF2B5EF4-FFF2-40B4-BE49-F238E27FC236}">
                <a16:creationId xmlns:a16="http://schemas.microsoft.com/office/drawing/2014/main" id="{A13F3F37-C2F0-3C49-8F04-AE479D2AA32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950" y="36513"/>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8" name="Rectangle 1041">
            <a:extLst>
              <a:ext uri="{FF2B5EF4-FFF2-40B4-BE49-F238E27FC236}">
                <a16:creationId xmlns:a16="http://schemas.microsoft.com/office/drawing/2014/main" id="{6813AAFD-6FD9-3A48-BE83-2BC181534140}"/>
              </a:ext>
            </a:extLst>
          </p:cNvPr>
          <p:cNvSpPr>
            <a:spLocks noChangeArrowheads="1"/>
          </p:cNvSpPr>
          <p:nvPr/>
        </p:nvSpPr>
        <p:spPr bwMode="auto">
          <a:xfrm>
            <a:off x="460375" y="325438"/>
            <a:ext cx="1971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9900FF"/>
                </a:solidFill>
              </a:rPr>
              <a:t>Example10</a:t>
            </a:r>
          </a:p>
        </p:txBody>
      </p:sp>
    </p:spTree>
  </p:cSld>
  <p:clrMapOvr>
    <a:masterClrMapping/>
  </p:clrMapOvr>
  <p:transition>
    <p:pull dir="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ext Box 3">
            <a:extLst>
              <a:ext uri="{FF2B5EF4-FFF2-40B4-BE49-F238E27FC236}">
                <a16:creationId xmlns:a16="http://schemas.microsoft.com/office/drawing/2014/main" id="{0367D470-E995-A540-8842-D6AA7B721ABE}"/>
              </a:ext>
            </a:extLst>
          </p:cNvPr>
          <p:cNvSpPr txBox="1">
            <a:spLocks noChangeArrowheads="1"/>
          </p:cNvSpPr>
          <p:nvPr/>
        </p:nvSpPr>
        <p:spPr bwMode="auto">
          <a:xfrm>
            <a:off x="755650" y="1608138"/>
            <a:ext cx="87439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a:solidFill>
                  <a:schemeClr val="accent2"/>
                </a:solidFill>
                <a:latin typeface="华文新魏" panose="02010800040101010101" pitchFamily="2" charset="-122"/>
                <a:ea typeface="华文新魏" panose="02010800040101010101" pitchFamily="2" charset="-122"/>
              </a:rPr>
              <a:t>（</a:t>
            </a:r>
            <a:r>
              <a:rPr lang="en-US" altLang="zh-CN" sz="2400">
                <a:solidFill>
                  <a:schemeClr val="accent2"/>
                </a:solidFill>
                <a:latin typeface="华文新魏" panose="02010800040101010101" pitchFamily="2" charset="-122"/>
                <a:ea typeface="华文新魏" panose="02010800040101010101" pitchFamily="2" charset="-122"/>
              </a:rPr>
              <a:t>1</a:t>
            </a:r>
            <a:r>
              <a:rPr lang="zh-CN" altLang="en-US" sz="2400">
                <a:solidFill>
                  <a:schemeClr val="accent2"/>
                </a:solidFill>
                <a:latin typeface="华文新魏" panose="02010800040101010101" pitchFamily="2" charset="-122"/>
                <a:ea typeface="华文新魏" panose="02010800040101010101" pitchFamily="2" charset="-122"/>
              </a:rPr>
              <a:t>）</a:t>
            </a:r>
            <a:r>
              <a:rPr lang="en-US" altLang="zh-CN" sz="2400">
                <a:solidFill>
                  <a:schemeClr val="accent2"/>
                </a:solidFill>
                <a:latin typeface="华文新魏" panose="02010800040101010101" pitchFamily="2" charset="-122"/>
                <a:ea typeface="华文新魏" panose="02010800040101010101" pitchFamily="2" charset="-122"/>
              </a:rPr>
              <a:t>One-dimensional potential box model and linear conjugated polyene </a:t>
            </a:r>
          </a:p>
        </p:txBody>
      </p:sp>
      <p:sp>
        <p:nvSpPr>
          <p:cNvPr id="133122" name="Text Box 4">
            <a:extLst>
              <a:ext uri="{FF2B5EF4-FFF2-40B4-BE49-F238E27FC236}">
                <a16:creationId xmlns:a16="http://schemas.microsoft.com/office/drawing/2014/main" id="{C56A365D-4F4A-0445-9147-78B73E1A4D03}"/>
              </a:ext>
            </a:extLst>
          </p:cNvPr>
          <p:cNvSpPr txBox="1">
            <a:spLocks noChangeArrowheads="1"/>
          </p:cNvSpPr>
          <p:nvPr/>
        </p:nvSpPr>
        <p:spPr bwMode="auto">
          <a:xfrm>
            <a:off x="179388" y="2708275"/>
            <a:ext cx="26987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2400">
                <a:solidFill>
                  <a:srgbClr val="336600"/>
                </a:solidFill>
                <a:latin typeface="幼圆" pitchFamily="49" charset="-122"/>
                <a:ea typeface="幼圆" pitchFamily="49" charset="-122"/>
              </a:rPr>
              <a:t>Take butadiene </a:t>
            </a:r>
          </a:p>
          <a:p>
            <a:pPr algn="r" eaLnBrk="1" hangingPunct="1"/>
            <a:r>
              <a:rPr lang="en-US" altLang="zh-CN" sz="2400">
                <a:solidFill>
                  <a:srgbClr val="336600"/>
                </a:solidFill>
                <a:latin typeface="幼圆" pitchFamily="49" charset="-122"/>
                <a:ea typeface="幼圆" pitchFamily="49" charset="-122"/>
              </a:rPr>
              <a:t>as an example</a:t>
            </a:r>
            <a:r>
              <a:rPr lang="zh-CN" altLang="en-US" sz="2400">
                <a:solidFill>
                  <a:srgbClr val="336600"/>
                </a:solidFill>
                <a:latin typeface="幼圆" pitchFamily="49" charset="-122"/>
                <a:ea typeface="幼圆" pitchFamily="49" charset="-122"/>
              </a:rPr>
              <a:t>：</a:t>
            </a:r>
            <a:endParaRPr lang="en-US" altLang="zh-CN" sz="2400">
              <a:solidFill>
                <a:srgbClr val="336600"/>
              </a:solidFill>
              <a:latin typeface="幼圆" pitchFamily="49" charset="-122"/>
              <a:ea typeface="幼圆" pitchFamily="49" charset="-122"/>
            </a:endParaRPr>
          </a:p>
        </p:txBody>
      </p:sp>
      <p:graphicFrame>
        <p:nvGraphicFramePr>
          <p:cNvPr id="133123" name="Object 5">
            <a:extLst>
              <a:ext uri="{FF2B5EF4-FFF2-40B4-BE49-F238E27FC236}">
                <a16:creationId xmlns:a16="http://schemas.microsoft.com/office/drawing/2014/main" id="{2CA165B2-A0F5-8E4D-8696-D3AF20E7CD14}"/>
              </a:ext>
            </a:extLst>
          </p:cNvPr>
          <p:cNvGraphicFramePr>
            <a:graphicFrameLocks noChangeAspect="1"/>
          </p:cNvGraphicFramePr>
          <p:nvPr/>
        </p:nvGraphicFramePr>
        <p:xfrm>
          <a:off x="2789238" y="2740025"/>
          <a:ext cx="6534150" cy="1225550"/>
        </p:xfrm>
        <a:graphic>
          <a:graphicData uri="http://schemas.openxmlformats.org/presentationml/2006/ole">
            <mc:AlternateContent xmlns:mc="http://schemas.openxmlformats.org/markup-compatibility/2006">
              <mc:Choice xmlns:v="urn:schemas-microsoft-com:vml" Requires="v">
                <p:oleObj spid="_x0000_s133230" name="CS ChemDraw Drawing" r:id="rId3" imgW="4229100" imgH="812800" progId="ChemDraw.Document.6.0">
                  <p:embed/>
                </p:oleObj>
              </mc:Choice>
              <mc:Fallback>
                <p:oleObj name="CS ChemDraw Drawing" r:id="rId3" imgW="4229100" imgH="812800" progId="ChemDraw.Document.6.0">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9238" y="2740025"/>
                        <a:ext cx="653415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24" name="Rectangle 10">
            <a:extLst>
              <a:ext uri="{FF2B5EF4-FFF2-40B4-BE49-F238E27FC236}">
                <a16:creationId xmlns:a16="http://schemas.microsoft.com/office/drawing/2014/main" id="{965632D8-AB34-014C-BEE0-5ED00589AE77}"/>
              </a:ext>
            </a:extLst>
          </p:cNvPr>
          <p:cNvSpPr>
            <a:spLocks noChangeArrowheads="1"/>
          </p:cNvSpPr>
          <p:nvPr/>
        </p:nvSpPr>
        <p:spPr bwMode="auto">
          <a:xfrm>
            <a:off x="323850" y="4094163"/>
            <a:ext cx="7488238"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5000"/>
              </a:lnSpc>
            </a:pPr>
            <a:r>
              <a:rPr lang="en-US" altLang="zh-CN" b="0"/>
              <a:t>With 2 k C’s general conjugated polyene</a:t>
            </a:r>
            <a:r>
              <a:rPr lang="zh-CN" altLang="en-US" b="0"/>
              <a:t>，</a:t>
            </a:r>
            <a:r>
              <a:rPr lang="en-US" altLang="zh-CN" b="0"/>
              <a:t>electronic movement range</a:t>
            </a:r>
            <a:r>
              <a:rPr lang="zh-CN" altLang="en-US" b="0"/>
              <a:t>：</a:t>
            </a:r>
            <a:endParaRPr lang="en-US" altLang="zh-CN" b="0"/>
          </a:p>
        </p:txBody>
      </p:sp>
      <p:graphicFrame>
        <p:nvGraphicFramePr>
          <p:cNvPr id="133125" name="Object 9">
            <a:extLst>
              <a:ext uri="{FF2B5EF4-FFF2-40B4-BE49-F238E27FC236}">
                <a16:creationId xmlns:a16="http://schemas.microsoft.com/office/drawing/2014/main" id="{64D978C4-0554-CE45-860F-DB804CA60C95}"/>
              </a:ext>
            </a:extLst>
          </p:cNvPr>
          <p:cNvGraphicFramePr>
            <a:graphicFrameLocks noChangeAspect="1"/>
          </p:cNvGraphicFramePr>
          <p:nvPr/>
        </p:nvGraphicFramePr>
        <p:xfrm>
          <a:off x="2411413" y="4725988"/>
          <a:ext cx="3168650" cy="368300"/>
        </p:xfrm>
        <a:graphic>
          <a:graphicData uri="http://schemas.openxmlformats.org/presentationml/2006/ole">
            <mc:AlternateContent xmlns:mc="http://schemas.openxmlformats.org/markup-compatibility/2006">
              <mc:Choice xmlns:v="urn:schemas-microsoft-com:vml" Requires="v">
                <p:oleObj spid="_x0000_s133231" r:id="rId5" imgW="41249600" imgH="4686300" progId="Equation.DSMT4">
                  <p:embed/>
                </p:oleObj>
              </mc:Choice>
              <mc:Fallback>
                <p:oleObj r:id="rId5" imgW="41249600" imgH="468630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4725988"/>
                        <a:ext cx="3168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26" name="Object 13">
            <a:extLst>
              <a:ext uri="{FF2B5EF4-FFF2-40B4-BE49-F238E27FC236}">
                <a16:creationId xmlns:a16="http://schemas.microsoft.com/office/drawing/2014/main" id="{6D82F9C7-BBC7-804F-B518-F9C714239CA5}"/>
              </a:ext>
            </a:extLst>
          </p:cNvPr>
          <p:cNvGraphicFramePr>
            <a:graphicFrameLocks noChangeAspect="1"/>
          </p:cNvGraphicFramePr>
          <p:nvPr/>
        </p:nvGraphicFramePr>
        <p:xfrm>
          <a:off x="2555875" y="5302250"/>
          <a:ext cx="2438400" cy="915988"/>
        </p:xfrm>
        <a:graphic>
          <a:graphicData uri="http://schemas.openxmlformats.org/presentationml/2006/ole">
            <mc:AlternateContent xmlns:mc="http://schemas.openxmlformats.org/markup-compatibility/2006">
              <mc:Choice xmlns:v="urn:schemas-microsoft-com:vml" Requires="v">
                <p:oleObj spid="_x0000_s133232" r:id="rId7" imgW="29845000" imgH="11112500" progId="Equation.DSMT4">
                  <p:embed/>
                </p:oleObj>
              </mc:Choice>
              <mc:Fallback>
                <p:oleObj r:id="rId7" imgW="29845000" imgH="11112500" progId="Equation.DSMT4">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5302250"/>
                        <a:ext cx="24384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27" name="Text Box 2">
            <a:extLst>
              <a:ext uri="{FF2B5EF4-FFF2-40B4-BE49-F238E27FC236}">
                <a16:creationId xmlns:a16="http://schemas.microsoft.com/office/drawing/2014/main" id="{A187B170-C17C-BD45-B095-D98E064FD59C}"/>
              </a:ext>
            </a:extLst>
          </p:cNvPr>
          <p:cNvSpPr txBox="1">
            <a:spLocks noChangeArrowheads="1"/>
          </p:cNvSpPr>
          <p:nvPr/>
        </p:nvSpPr>
        <p:spPr bwMode="auto">
          <a:xfrm>
            <a:off x="0" y="157163"/>
            <a:ext cx="9144000" cy="1231900"/>
          </a:xfrm>
          <a:prstGeom prst="rect">
            <a:avLst/>
          </a:prstGeom>
          <a:gradFill rotWithShape="1">
            <a:gsLst>
              <a:gs pos="0">
                <a:srgbClr val="990000"/>
              </a:gs>
              <a:gs pos="50000">
                <a:srgbClr val="FFFFFF"/>
              </a:gs>
              <a:gs pos="100000">
                <a:srgbClr val="99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sz="900">
              <a:ea typeface="幼圆" pitchFamily="49" charset="-122"/>
            </a:endParaRPr>
          </a:p>
          <a:p>
            <a:pPr eaLnBrk="1" hangingPunct="1"/>
            <a:r>
              <a:rPr lang="en-US" altLang="zh-CN" sz="2800"/>
              <a:t>1.4.3 Application of Free Electron Model (FEM) in Chemistry</a:t>
            </a:r>
            <a:endParaRPr lang="en-US" altLang="zh-CN" sz="2800">
              <a:ea typeface="幼圆" pitchFamily="49" charset="-122"/>
            </a:endParaRPr>
          </a:p>
          <a:p>
            <a:pPr eaLnBrk="1" hangingPunct="1"/>
            <a:endParaRPr lang="en-US" altLang="zh-CN" sz="900">
              <a:ea typeface="幼圆" pitchFamily="49" charset="-122"/>
            </a:endParaRPr>
          </a:p>
        </p:txBody>
      </p:sp>
      <p:sp>
        <p:nvSpPr>
          <p:cNvPr id="133128" name="Oval 3">
            <a:extLst>
              <a:ext uri="{FF2B5EF4-FFF2-40B4-BE49-F238E27FC236}">
                <a16:creationId xmlns:a16="http://schemas.microsoft.com/office/drawing/2014/main" id="{DAD6A52C-38E4-5641-8CC9-0CA17590EA3F}"/>
              </a:ext>
            </a:extLst>
          </p:cNvPr>
          <p:cNvSpPr>
            <a:spLocks noChangeArrowheads="1"/>
          </p:cNvSpPr>
          <p:nvPr/>
        </p:nvSpPr>
        <p:spPr bwMode="auto">
          <a:xfrm>
            <a:off x="107950" y="1493838"/>
            <a:ext cx="9036050" cy="1073150"/>
          </a:xfrm>
          <a:prstGeom prst="ellipse">
            <a:avLst/>
          </a:prstGeom>
          <a:noFill/>
          <a:ln w="9525">
            <a:solidFill>
              <a:srgbClr val="9900FF"/>
            </a:solidFill>
            <a:round/>
            <a:headEnd/>
            <a:tailEnd/>
          </a:ln>
          <a:effectLst>
            <a:prstShdw prst="shdw17" dist="17961" dir="2700000">
              <a:srgbClr val="5C0099">
                <a:alpha val="74997"/>
              </a:srgbClr>
            </a:prstShdw>
          </a:effectLst>
          <a:extLst>
            <a:ext uri="{909E8E84-426E-40DD-AFC4-6F175D3DCCD1}">
              <a14:hiddenFill xmlns:a14="http://schemas.microsoft.com/office/drawing/2010/main">
                <a:solidFill>
                  <a:schemeClr val="bg1"/>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grpSp>
        <p:nvGrpSpPr>
          <p:cNvPr id="133129" name="Group 5">
            <a:extLst>
              <a:ext uri="{FF2B5EF4-FFF2-40B4-BE49-F238E27FC236}">
                <a16:creationId xmlns:a16="http://schemas.microsoft.com/office/drawing/2014/main" id="{D1D401ED-F707-874D-AF78-B493E578B701}"/>
              </a:ext>
            </a:extLst>
          </p:cNvPr>
          <p:cNvGrpSpPr>
            <a:grpSpLocks/>
          </p:cNvGrpSpPr>
          <p:nvPr/>
        </p:nvGrpSpPr>
        <p:grpSpPr bwMode="auto">
          <a:xfrm>
            <a:off x="5364163" y="5516563"/>
            <a:ext cx="1544637" cy="457200"/>
            <a:chOff x="2925" y="2387"/>
            <a:chExt cx="973" cy="288"/>
          </a:xfrm>
        </p:grpSpPr>
        <p:sp>
          <p:nvSpPr>
            <p:cNvPr id="133131" name="Rectangle 6">
              <a:extLst>
                <a:ext uri="{FF2B5EF4-FFF2-40B4-BE49-F238E27FC236}">
                  <a16:creationId xmlns:a16="http://schemas.microsoft.com/office/drawing/2014/main" id="{FD38E39A-374B-8445-B18E-7E6E1D5F1219}"/>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1-36</a:t>
              </a:r>
            </a:p>
          </p:txBody>
        </p:sp>
        <p:pic>
          <p:nvPicPr>
            <p:cNvPr id="133132" name="Picture 7">
              <a:extLst>
                <a:ext uri="{FF2B5EF4-FFF2-40B4-BE49-F238E27FC236}">
                  <a16:creationId xmlns:a16="http://schemas.microsoft.com/office/drawing/2014/main" id="{7B23AA74-2B27-C845-B625-DCC8360D07A0}"/>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33" name="Picture 8">
              <a:extLst>
                <a:ext uri="{FF2B5EF4-FFF2-40B4-BE49-F238E27FC236}">
                  <a16:creationId xmlns:a16="http://schemas.microsoft.com/office/drawing/2014/main" id="{FF6D7B0C-5111-3446-A256-FCAC961A3A5C}"/>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130" name="Rectangle 9">
            <a:extLst>
              <a:ext uri="{FF2B5EF4-FFF2-40B4-BE49-F238E27FC236}">
                <a16:creationId xmlns:a16="http://schemas.microsoft.com/office/drawing/2014/main" id="{AB8287C2-8994-554C-94DB-C590229DFB62}"/>
              </a:ext>
            </a:extLst>
          </p:cNvPr>
          <p:cNvSpPr>
            <a:spLocks noChangeArrowheads="1"/>
          </p:cNvSpPr>
          <p:nvPr/>
        </p:nvSpPr>
        <p:spPr bwMode="auto">
          <a:xfrm>
            <a:off x="5641975" y="4646613"/>
            <a:ext cx="350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t>(One bond goes out at each end)</a:t>
            </a:r>
          </a:p>
        </p:txBody>
      </p:sp>
    </p:spTree>
  </p:cSld>
  <p:clrMapOvr>
    <a:masterClrMapping/>
  </p:clrMapOvr>
  <p:transition>
    <p:pull dir="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5">
            <a:extLst>
              <a:ext uri="{FF2B5EF4-FFF2-40B4-BE49-F238E27FC236}">
                <a16:creationId xmlns:a16="http://schemas.microsoft.com/office/drawing/2014/main" id="{6F5D66B3-1C3C-8E41-A596-CC626409C69C}"/>
              </a:ext>
            </a:extLst>
          </p:cNvPr>
          <p:cNvSpPr>
            <a:spLocks noChangeArrowheads="1"/>
          </p:cNvSpPr>
          <p:nvPr/>
        </p:nvSpPr>
        <p:spPr bwMode="auto">
          <a:xfrm>
            <a:off x="142875" y="5480050"/>
            <a:ext cx="8893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dirty="0">
                <a:solidFill>
                  <a:srgbClr val="660066"/>
                </a:solidFill>
              </a:rPr>
              <a:t>obviously</a:t>
            </a:r>
            <a:r>
              <a:rPr lang="zh-CN" altLang="en-US" dirty="0">
                <a:solidFill>
                  <a:srgbClr val="660066"/>
                </a:solidFill>
              </a:rPr>
              <a:t>：</a:t>
            </a:r>
            <a:r>
              <a:rPr lang="en-US" altLang="zh-CN" dirty="0" err="1">
                <a:solidFill>
                  <a:srgbClr val="660066"/>
                </a:solidFill>
              </a:rPr>
              <a:t>E</a:t>
            </a:r>
            <a:r>
              <a:rPr lang="en-US" altLang="zh-CN" baseline="-30000" dirty="0" err="1">
                <a:solidFill>
                  <a:srgbClr val="660066"/>
                </a:solidFill>
              </a:rPr>
              <a:t>a</a:t>
            </a:r>
            <a:r>
              <a:rPr lang="en-US" altLang="zh-CN" dirty="0">
                <a:solidFill>
                  <a:srgbClr val="660066"/>
                </a:solidFill>
              </a:rPr>
              <a:t>&gt;E</a:t>
            </a:r>
            <a:r>
              <a:rPr lang="en-US" altLang="zh-CN" baseline="-30000" dirty="0">
                <a:solidFill>
                  <a:srgbClr val="660066"/>
                </a:solidFill>
              </a:rPr>
              <a:t>b  </a:t>
            </a:r>
            <a:r>
              <a:rPr lang="en-US" altLang="zh-CN" dirty="0">
                <a:solidFill>
                  <a:srgbClr val="660066"/>
                </a:solidFill>
              </a:rPr>
              <a:t>when a conjugate system was formed, the energy goes down.</a:t>
            </a:r>
          </a:p>
        </p:txBody>
      </p:sp>
      <p:graphicFrame>
        <p:nvGraphicFramePr>
          <p:cNvPr id="134146" name="Object 2">
            <a:extLst>
              <a:ext uri="{FF2B5EF4-FFF2-40B4-BE49-F238E27FC236}">
                <a16:creationId xmlns:a16="http://schemas.microsoft.com/office/drawing/2014/main" id="{BED62EBC-36D2-814B-BF4C-B386D69B4366}"/>
              </a:ext>
            </a:extLst>
          </p:cNvPr>
          <p:cNvGraphicFramePr>
            <a:graphicFrameLocks noChangeAspect="1"/>
          </p:cNvGraphicFramePr>
          <p:nvPr/>
        </p:nvGraphicFramePr>
        <p:xfrm>
          <a:off x="1876425" y="4221163"/>
          <a:ext cx="5791200" cy="763587"/>
        </p:xfrm>
        <a:graphic>
          <a:graphicData uri="http://schemas.openxmlformats.org/presentationml/2006/ole">
            <mc:AlternateContent xmlns:mc="http://schemas.openxmlformats.org/markup-compatibility/2006">
              <mc:Choice xmlns:v="urn:schemas-microsoft-com:vml" Requires="v">
                <p:oleObj spid="_x0000_s134298" r:id="rId3" imgW="79870300" imgH="10528300" progId="Equation.DSMT4">
                  <p:embed/>
                </p:oleObj>
              </mc:Choice>
              <mc:Fallback>
                <p:oleObj r:id="rId3" imgW="79870300" imgH="105283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425" y="4221163"/>
                        <a:ext cx="5791200"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4147" name="Text Box 6">
            <a:extLst>
              <a:ext uri="{FF2B5EF4-FFF2-40B4-BE49-F238E27FC236}">
                <a16:creationId xmlns:a16="http://schemas.microsoft.com/office/drawing/2014/main" id="{D8EC8F1C-E71E-5646-8E66-454E3A9CBDCC}"/>
              </a:ext>
            </a:extLst>
          </p:cNvPr>
          <p:cNvSpPr txBox="1">
            <a:spLocks noChangeArrowheads="1"/>
          </p:cNvSpPr>
          <p:nvPr/>
        </p:nvSpPr>
        <p:spPr bwMode="auto">
          <a:xfrm>
            <a:off x="41275" y="747713"/>
            <a:ext cx="3408363" cy="460375"/>
          </a:xfrm>
          <a:prstGeom prst="rect">
            <a:avLst/>
          </a:prstGeom>
          <a:noFill/>
          <a:ln w="28575">
            <a:solidFill>
              <a:srgbClr val="66006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FF0000"/>
                </a:solidFill>
                <a:latin typeface="宋体" panose="02010600030101010101" pitchFamily="2" charset="-122"/>
              </a:rPr>
              <a:t>★</a:t>
            </a:r>
            <a:r>
              <a:rPr lang="en-US" altLang="zh-CN" sz="2400">
                <a:solidFill>
                  <a:srgbClr val="FF0000"/>
                </a:solidFill>
              </a:rPr>
              <a:t>Delocalized effect</a:t>
            </a:r>
          </a:p>
        </p:txBody>
      </p:sp>
      <p:sp>
        <p:nvSpPr>
          <p:cNvPr id="134148" name="Text Box 7">
            <a:extLst>
              <a:ext uri="{FF2B5EF4-FFF2-40B4-BE49-F238E27FC236}">
                <a16:creationId xmlns:a16="http://schemas.microsoft.com/office/drawing/2014/main" id="{13C90048-AD3F-F44A-86E2-8CE71A1693B7}"/>
              </a:ext>
            </a:extLst>
          </p:cNvPr>
          <p:cNvSpPr txBox="1">
            <a:spLocks noChangeArrowheads="1"/>
          </p:cNvSpPr>
          <p:nvPr/>
        </p:nvSpPr>
        <p:spPr bwMode="auto">
          <a:xfrm>
            <a:off x="250825" y="2422525"/>
            <a:ext cx="88931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2200">
                <a:solidFill>
                  <a:srgbClr val="006600"/>
                </a:solidFill>
                <a:ea typeface="华文新魏" panose="02010800040101010101" pitchFamily="2" charset="-122"/>
              </a:rPr>
              <a:t>When conjugated bonds are formed, the range of motion of electrons expands, the energy decreases and the stability of the system increases.</a:t>
            </a:r>
          </a:p>
        </p:txBody>
      </p:sp>
      <p:graphicFrame>
        <p:nvGraphicFramePr>
          <p:cNvPr id="134149" name="Object 3">
            <a:extLst>
              <a:ext uri="{FF2B5EF4-FFF2-40B4-BE49-F238E27FC236}">
                <a16:creationId xmlns:a16="http://schemas.microsoft.com/office/drawing/2014/main" id="{D29AF7F2-7066-9E4C-8A50-EC130CF48512}"/>
              </a:ext>
            </a:extLst>
          </p:cNvPr>
          <p:cNvGraphicFramePr>
            <a:graphicFrameLocks noChangeAspect="1"/>
          </p:cNvGraphicFramePr>
          <p:nvPr/>
        </p:nvGraphicFramePr>
        <p:xfrm>
          <a:off x="2268538" y="3213100"/>
          <a:ext cx="2057400" cy="730250"/>
        </p:xfrm>
        <a:graphic>
          <a:graphicData uri="http://schemas.openxmlformats.org/presentationml/2006/ole">
            <mc:AlternateContent xmlns:mc="http://schemas.openxmlformats.org/markup-compatibility/2006">
              <mc:Choice xmlns:v="urn:schemas-microsoft-com:vml" Requires="v">
                <p:oleObj spid="_x0000_s134299" r:id="rId5" imgW="27495500" imgH="9652000" progId="Equation.DSMT4">
                  <p:embed/>
                </p:oleObj>
              </mc:Choice>
              <mc:Fallback>
                <p:oleObj r:id="rId5" imgW="27495500" imgH="96520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3213100"/>
                        <a:ext cx="20574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4150" name="Rectangle 10">
            <a:extLst>
              <a:ext uri="{FF2B5EF4-FFF2-40B4-BE49-F238E27FC236}">
                <a16:creationId xmlns:a16="http://schemas.microsoft.com/office/drawing/2014/main" id="{9A90E6A0-BE47-8D4C-8F45-293E35FE47EB}"/>
              </a:ext>
            </a:extLst>
          </p:cNvPr>
          <p:cNvSpPr>
            <a:spLocks noChangeArrowheads="1"/>
          </p:cNvSpPr>
          <p:nvPr/>
        </p:nvSpPr>
        <p:spPr bwMode="auto">
          <a:xfrm>
            <a:off x="684213" y="3392488"/>
            <a:ext cx="1727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a:solidFill>
                  <a:schemeClr val="accent2"/>
                </a:solidFill>
              </a:rPr>
              <a:t>localization</a:t>
            </a:r>
            <a:r>
              <a:rPr lang="zh-CN" altLang="en-US">
                <a:solidFill>
                  <a:schemeClr val="accent2"/>
                </a:solidFill>
              </a:rPr>
              <a:t>：</a:t>
            </a:r>
            <a:endParaRPr lang="en-US" altLang="zh-CN">
              <a:solidFill>
                <a:schemeClr val="accent2"/>
              </a:solidFill>
            </a:endParaRPr>
          </a:p>
        </p:txBody>
      </p:sp>
      <p:sp>
        <p:nvSpPr>
          <p:cNvPr id="134151" name="Rectangle 15">
            <a:extLst>
              <a:ext uri="{FF2B5EF4-FFF2-40B4-BE49-F238E27FC236}">
                <a16:creationId xmlns:a16="http://schemas.microsoft.com/office/drawing/2014/main" id="{D86CBC5F-6F8B-6C41-8D85-F9E374480C56}"/>
              </a:ext>
            </a:extLst>
          </p:cNvPr>
          <p:cNvSpPr>
            <a:spLocks noChangeArrowheads="1"/>
          </p:cNvSpPr>
          <p:nvPr/>
        </p:nvSpPr>
        <p:spPr bwMode="auto">
          <a:xfrm>
            <a:off x="107950" y="4360863"/>
            <a:ext cx="1949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a:solidFill>
                  <a:schemeClr val="accent2"/>
                </a:solidFill>
              </a:rPr>
              <a:t>delocalization</a:t>
            </a:r>
            <a:r>
              <a:rPr lang="zh-CN" altLang="en-US">
                <a:solidFill>
                  <a:schemeClr val="accent2"/>
                </a:solidFill>
              </a:rPr>
              <a:t>：</a:t>
            </a:r>
            <a:endParaRPr lang="en-US" altLang="zh-CN">
              <a:solidFill>
                <a:schemeClr val="accent2"/>
              </a:solidFill>
            </a:endParaRPr>
          </a:p>
        </p:txBody>
      </p:sp>
      <p:grpSp>
        <p:nvGrpSpPr>
          <p:cNvPr id="134152" name="Group 52">
            <a:extLst>
              <a:ext uri="{FF2B5EF4-FFF2-40B4-BE49-F238E27FC236}">
                <a16:creationId xmlns:a16="http://schemas.microsoft.com/office/drawing/2014/main" id="{0FC2EBE1-8461-0247-8C2F-44680A49AEAA}"/>
              </a:ext>
            </a:extLst>
          </p:cNvPr>
          <p:cNvGrpSpPr>
            <a:grpSpLocks/>
          </p:cNvGrpSpPr>
          <p:nvPr/>
        </p:nvGrpSpPr>
        <p:grpSpPr bwMode="auto">
          <a:xfrm>
            <a:off x="3492500" y="452438"/>
            <a:ext cx="5543550" cy="2055812"/>
            <a:chOff x="1573" y="484"/>
            <a:chExt cx="3492" cy="1295"/>
          </a:xfrm>
        </p:grpSpPr>
        <p:sp>
          <p:nvSpPr>
            <p:cNvPr id="134153" name="Text Box 53">
              <a:extLst>
                <a:ext uri="{FF2B5EF4-FFF2-40B4-BE49-F238E27FC236}">
                  <a16:creationId xmlns:a16="http://schemas.microsoft.com/office/drawing/2014/main" id="{E0A6B40A-75F4-9546-9513-40F54E7CBCEE}"/>
                </a:ext>
              </a:extLst>
            </p:cNvPr>
            <p:cNvSpPr txBox="1">
              <a:spLocks noChangeArrowheads="1"/>
            </p:cNvSpPr>
            <p:nvPr/>
          </p:nvSpPr>
          <p:spPr bwMode="auto">
            <a:xfrm>
              <a:off x="4748" y="484"/>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b="0">
                  <a:solidFill>
                    <a:srgbClr val="FF0000"/>
                  </a:solidFill>
                  <a:latin typeface="Arial" panose="020B0604020202020204" pitchFamily="34" charset="0"/>
                </a:rPr>
                <a:t>C</a:t>
              </a:r>
            </a:p>
          </p:txBody>
        </p:sp>
        <p:sp>
          <p:nvSpPr>
            <p:cNvPr id="134154" name="Text Box 54">
              <a:extLst>
                <a:ext uri="{FF2B5EF4-FFF2-40B4-BE49-F238E27FC236}">
                  <a16:creationId xmlns:a16="http://schemas.microsoft.com/office/drawing/2014/main" id="{D9598C72-8B28-7F45-84F6-479CA7F72CF2}"/>
                </a:ext>
              </a:extLst>
            </p:cNvPr>
            <p:cNvSpPr txBox="1">
              <a:spLocks noChangeArrowheads="1"/>
            </p:cNvSpPr>
            <p:nvPr/>
          </p:nvSpPr>
          <p:spPr bwMode="auto">
            <a:xfrm>
              <a:off x="1573" y="506"/>
              <a:ext cx="1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b="0">
                  <a:solidFill>
                    <a:srgbClr val="0000FF"/>
                  </a:solidFill>
                  <a:latin typeface="Arial" panose="020B0604020202020204" pitchFamily="34" charset="0"/>
                  <a:ea typeface="FZDHT" pitchFamily="2" charset="-122"/>
                </a:rPr>
                <a:t>C</a:t>
              </a:r>
            </a:p>
          </p:txBody>
        </p:sp>
        <p:sp>
          <p:nvSpPr>
            <p:cNvPr id="134155" name="Text Box 55">
              <a:extLst>
                <a:ext uri="{FF2B5EF4-FFF2-40B4-BE49-F238E27FC236}">
                  <a16:creationId xmlns:a16="http://schemas.microsoft.com/office/drawing/2014/main" id="{ED836AE9-5270-EA4D-9ED4-3594FC30442A}"/>
                </a:ext>
              </a:extLst>
            </p:cNvPr>
            <p:cNvSpPr txBox="1">
              <a:spLocks noChangeArrowheads="1"/>
            </p:cNvSpPr>
            <p:nvPr/>
          </p:nvSpPr>
          <p:spPr bwMode="auto">
            <a:xfrm>
              <a:off x="2027" y="48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b="0">
                  <a:solidFill>
                    <a:srgbClr val="0000FF"/>
                  </a:solidFill>
                  <a:latin typeface="Arial" panose="020B0604020202020204" pitchFamily="34" charset="0"/>
                </a:rPr>
                <a:t>C</a:t>
              </a:r>
            </a:p>
          </p:txBody>
        </p:sp>
        <p:sp>
          <p:nvSpPr>
            <p:cNvPr id="134156" name="Text Box 56">
              <a:extLst>
                <a:ext uri="{FF2B5EF4-FFF2-40B4-BE49-F238E27FC236}">
                  <a16:creationId xmlns:a16="http://schemas.microsoft.com/office/drawing/2014/main" id="{C3670DA9-814C-4A44-BA46-A626C4B9F430}"/>
                </a:ext>
              </a:extLst>
            </p:cNvPr>
            <p:cNvSpPr txBox="1">
              <a:spLocks noChangeArrowheads="1"/>
            </p:cNvSpPr>
            <p:nvPr/>
          </p:nvSpPr>
          <p:spPr bwMode="auto">
            <a:xfrm>
              <a:off x="2480" y="484"/>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b="0">
                  <a:solidFill>
                    <a:srgbClr val="0000FF"/>
                  </a:solidFill>
                  <a:latin typeface="Arial" panose="020B0604020202020204" pitchFamily="34" charset="0"/>
                </a:rPr>
                <a:t>C</a:t>
              </a:r>
            </a:p>
          </p:txBody>
        </p:sp>
        <p:sp>
          <p:nvSpPr>
            <p:cNvPr id="134157" name="Text Box 57">
              <a:extLst>
                <a:ext uri="{FF2B5EF4-FFF2-40B4-BE49-F238E27FC236}">
                  <a16:creationId xmlns:a16="http://schemas.microsoft.com/office/drawing/2014/main" id="{E7F09CE2-9393-0D46-B6B6-F45DA35A84DE}"/>
                </a:ext>
              </a:extLst>
            </p:cNvPr>
            <p:cNvSpPr txBox="1">
              <a:spLocks noChangeArrowheads="1"/>
            </p:cNvSpPr>
            <p:nvPr/>
          </p:nvSpPr>
          <p:spPr bwMode="auto">
            <a:xfrm>
              <a:off x="2934" y="484"/>
              <a:ext cx="2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b="0">
                  <a:solidFill>
                    <a:srgbClr val="0000FF"/>
                  </a:solidFill>
                  <a:latin typeface="Arial" panose="020B0604020202020204" pitchFamily="34" charset="0"/>
                </a:rPr>
                <a:t>C</a:t>
              </a:r>
            </a:p>
          </p:txBody>
        </p:sp>
        <p:sp>
          <p:nvSpPr>
            <p:cNvPr id="134158" name="Text Box 58">
              <a:extLst>
                <a:ext uri="{FF2B5EF4-FFF2-40B4-BE49-F238E27FC236}">
                  <a16:creationId xmlns:a16="http://schemas.microsoft.com/office/drawing/2014/main" id="{3767AC15-4A3E-1D40-AD2F-2BDBEA11FE14}"/>
                </a:ext>
              </a:extLst>
            </p:cNvPr>
            <p:cNvSpPr txBox="1">
              <a:spLocks noChangeArrowheads="1"/>
            </p:cNvSpPr>
            <p:nvPr/>
          </p:nvSpPr>
          <p:spPr bwMode="auto">
            <a:xfrm>
              <a:off x="3387" y="484"/>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b="0">
                  <a:solidFill>
                    <a:srgbClr val="FF0000"/>
                  </a:solidFill>
                  <a:latin typeface="Arial" panose="020B0604020202020204" pitchFamily="34" charset="0"/>
                </a:rPr>
                <a:t>C</a:t>
              </a:r>
            </a:p>
          </p:txBody>
        </p:sp>
        <p:sp>
          <p:nvSpPr>
            <p:cNvPr id="134159" name="Text Box 59">
              <a:extLst>
                <a:ext uri="{FF2B5EF4-FFF2-40B4-BE49-F238E27FC236}">
                  <a16:creationId xmlns:a16="http://schemas.microsoft.com/office/drawing/2014/main" id="{90D328CA-8E19-354E-91BF-2C5B77E02902}"/>
                </a:ext>
              </a:extLst>
            </p:cNvPr>
            <p:cNvSpPr txBox="1">
              <a:spLocks noChangeArrowheads="1"/>
            </p:cNvSpPr>
            <p:nvPr/>
          </p:nvSpPr>
          <p:spPr bwMode="auto">
            <a:xfrm>
              <a:off x="3841" y="484"/>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b="0">
                  <a:solidFill>
                    <a:srgbClr val="FF0000"/>
                  </a:solidFill>
                  <a:latin typeface="Arial" panose="020B0604020202020204" pitchFamily="34" charset="0"/>
                </a:rPr>
                <a:t>C</a:t>
              </a:r>
            </a:p>
          </p:txBody>
        </p:sp>
        <p:sp>
          <p:nvSpPr>
            <p:cNvPr id="134160" name="Text Box 60">
              <a:extLst>
                <a:ext uri="{FF2B5EF4-FFF2-40B4-BE49-F238E27FC236}">
                  <a16:creationId xmlns:a16="http://schemas.microsoft.com/office/drawing/2014/main" id="{545E7933-A17A-244E-BCFE-9108D08A715E}"/>
                </a:ext>
              </a:extLst>
            </p:cNvPr>
            <p:cNvSpPr txBox="1">
              <a:spLocks noChangeArrowheads="1"/>
            </p:cNvSpPr>
            <p:nvPr/>
          </p:nvSpPr>
          <p:spPr bwMode="auto">
            <a:xfrm>
              <a:off x="4295" y="48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b="0">
                  <a:solidFill>
                    <a:srgbClr val="FF0000"/>
                  </a:solidFill>
                  <a:latin typeface="Arial" panose="020B0604020202020204" pitchFamily="34" charset="0"/>
                </a:rPr>
                <a:t>C</a:t>
              </a:r>
            </a:p>
          </p:txBody>
        </p:sp>
        <p:sp>
          <p:nvSpPr>
            <p:cNvPr id="134161" name="Line 61">
              <a:extLst>
                <a:ext uri="{FF2B5EF4-FFF2-40B4-BE49-F238E27FC236}">
                  <a16:creationId xmlns:a16="http://schemas.microsoft.com/office/drawing/2014/main" id="{8E2BDAA2-B150-6F46-A1A8-16C9345D4898}"/>
                </a:ext>
              </a:extLst>
            </p:cNvPr>
            <p:cNvSpPr>
              <a:spLocks noChangeShapeType="1"/>
            </p:cNvSpPr>
            <p:nvPr/>
          </p:nvSpPr>
          <p:spPr bwMode="auto">
            <a:xfrm>
              <a:off x="1777" y="574"/>
              <a:ext cx="272" cy="0"/>
            </a:xfrm>
            <a:prstGeom prst="line">
              <a:avLst/>
            </a:prstGeom>
            <a:noFill/>
            <a:ln w="9525">
              <a:solidFill>
                <a:srgbClr val="FF0066"/>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34162" name="Line 62">
              <a:extLst>
                <a:ext uri="{FF2B5EF4-FFF2-40B4-BE49-F238E27FC236}">
                  <a16:creationId xmlns:a16="http://schemas.microsoft.com/office/drawing/2014/main" id="{3681D3C4-D72B-484D-89A7-F1622A86555D}"/>
                </a:ext>
              </a:extLst>
            </p:cNvPr>
            <p:cNvSpPr>
              <a:spLocks noChangeShapeType="1"/>
            </p:cNvSpPr>
            <p:nvPr/>
          </p:nvSpPr>
          <p:spPr bwMode="auto">
            <a:xfrm>
              <a:off x="1777" y="642"/>
              <a:ext cx="272" cy="0"/>
            </a:xfrm>
            <a:prstGeom prst="line">
              <a:avLst/>
            </a:prstGeom>
            <a:noFill/>
            <a:ln w="9525">
              <a:solidFill>
                <a:srgbClr val="FF0066"/>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34163" name="Line 63">
              <a:extLst>
                <a:ext uri="{FF2B5EF4-FFF2-40B4-BE49-F238E27FC236}">
                  <a16:creationId xmlns:a16="http://schemas.microsoft.com/office/drawing/2014/main" id="{B47B191A-B543-B54F-BF19-521E22E8475A}"/>
                </a:ext>
              </a:extLst>
            </p:cNvPr>
            <p:cNvSpPr>
              <a:spLocks noChangeShapeType="1"/>
            </p:cNvSpPr>
            <p:nvPr/>
          </p:nvSpPr>
          <p:spPr bwMode="auto">
            <a:xfrm>
              <a:off x="2253" y="620"/>
              <a:ext cx="227" cy="0"/>
            </a:xfrm>
            <a:prstGeom prst="line">
              <a:avLst/>
            </a:prstGeom>
            <a:noFill/>
            <a:ln w="9525">
              <a:solidFill>
                <a:srgbClr val="FF0066"/>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34164" name="Line 64">
              <a:extLst>
                <a:ext uri="{FF2B5EF4-FFF2-40B4-BE49-F238E27FC236}">
                  <a16:creationId xmlns:a16="http://schemas.microsoft.com/office/drawing/2014/main" id="{D3E00EA4-3031-9541-B324-2517FB68BF9B}"/>
                </a:ext>
              </a:extLst>
            </p:cNvPr>
            <p:cNvSpPr>
              <a:spLocks noChangeShapeType="1"/>
            </p:cNvSpPr>
            <p:nvPr/>
          </p:nvSpPr>
          <p:spPr bwMode="auto">
            <a:xfrm>
              <a:off x="2684" y="574"/>
              <a:ext cx="250" cy="0"/>
            </a:xfrm>
            <a:prstGeom prst="line">
              <a:avLst/>
            </a:prstGeom>
            <a:noFill/>
            <a:ln w="9525">
              <a:solidFill>
                <a:srgbClr val="FF0066"/>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34165" name="Line 65">
              <a:extLst>
                <a:ext uri="{FF2B5EF4-FFF2-40B4-BE49-F238E27FC236}">
                  <a16:creationId xmlns:a16="http://schemas.microsoft.com/office/drawing/2014/main" id="{E68BB927-1F76-4E49-9549-3D12AE7556C4}"/>
                </a:ext>
              </a:extLst>
            </p:cNvPr>
            <p:cNvSpPr>
              <a:spLocks noChangeShapeType="1"/>
            </p:cNvSpPr>
            <p:nvPr/>
          </p:nvSpPr>
          <p:spPr bwMode="auto">
            <a:xfrm>
              <a:off x="2684" y="642"/>
              <a:ext cx="250" cy="0"/>
            </a:xfrm>
            <a:prstGeom prst="line">
              <a:avLst/>
            </a:prstGeom>
            <a:noFill/>
            <a:ln w="9525">
              <a:solidFill>
                <a:srgbClr val="FF0066"/>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34166" name="Line 66">
              <a:extLst>
                <a:ext uri="{FF2B5EF4-FFF2-40B4-BE49-F238E27FC236}">
                  <a16:creationId xmlns:a16="http://schemas.microsoft.com/office/drawing/2014/main" id="{9647E0EB-5B53-8C45-8BD9-CFC6F134A3DF}"/>
                </a:ext>
              </a:extLst>
            </p:cNvPr>
            <p:cNvSpPr>
              <a:spLocks noChangeShapeType="1"/>
            </p:cNvSpPr>
            <p:nvPr/>
          </p:nvSpPr>
          <p:spPr bwMode="auto">
            <a:xfrm>
              <a:off x="3592" y="642"/>
              <a:ext cx="249"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34167" name="Line 67">
              <a:extLst>
                <a:ext uri="{FF2B5EF4-FFF2-40B4-BE49-F238E27FC236}">
                  <a16:creationId xmlns:a16="http://schemas.microsoft.com/office/drawing/2014/main" id="{55364559-B081-6F47-B860-9FC8C0A023ED}"/>
                </a:ext>
              </a:extLst>
            </p:cNvPr>
            <p:cNvSpPr>
              <a:spLocks noChangeShapeType="1"/>
            </p:cNvSpPr>
            <p:nvPr/>
          </p:nvSpPr>
          <p:spPr bwMode="auto">
            <a:xfrm>
              <a:off x="4045" y="642"/>
              <a:ext cx="250"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34168" name="Line 68">
              <a:extLst>
                <a:ext uri="{FF2B5EF4-FFF2-40B4-BE49-F238E27FC236}">
                  <a16:creationId xmlns:a16="http://schemas.microsoft.com/office/drawing/2014/main" id="{ECB21D67-AA91-0349-B1C6-BFD1E60D1BCA}"/>
                </a:ext>
              </a:extLst>
            </p:cNvPr>
            <p:cNvSpPr>
              <a:spLocks noChangeShapeType="1"/>
            </p:cNvSpPr>
            <p:nvPr/>
          </p:nvSpPr>
          <p:spPr bwMode="auto">
            <a:xfrm>
              <a:off x="4499" y="642"/>
              <a:ext cx="272"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34169" name="Line 69">
              <a:extLst>
                <a:ext uri="{FF2B5EF4-FFF2-40B4-BE49-F238E27FC236}">
                  <a16:creationId xmlns:a16="http://schemas.microsoft.com/office/drawing/2014/main" id="{1265AB09-B59D-CA49-BEC1-402FD2B3FE5A}"/>
                </a:ext>
              </a:extLst>
            </p:cNvPr>
            <p:cNvSpPr>
              <a:spLocks noChangeShapeType="1"/>
            </p:cNvSpPr>
            <p:nvPr/>
          </p:nvSpPr>
          <p:spPr bwMode="auto">
            <a:xfrm>
              <a:off x="3592" y="574"/>
              <a:ext cx="272" cy="0"/>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en-CN"/>
            </a:p>
          </p:txBody>
        </p:sp>
        <p:sp>
          <p:nvSpPr>
            <p:cNvPr id="134170" name="Line 70">
              <a:extLst>
                <a:ext uri="{FF2B5EF4-FFF2-40B4-BE49-F238E27FC236}">
                  <a16:creationId xmlns:a16="http://schemas.microsoft.com/office/drawing/2014/main" id="{6CF3A54D-6A23-A042-95B7-BCD2F53650C1}"/>
                </a:ext>
              </a:extLst>
            </p:cNvPr>
            <p:cNvSpPr>
              <a:spLocks noChangeShapeType="1"/>
            </p:cNvSpPr>
            <p:nvPr/>
          </p:nvSpPr>
          <p:spPr bwMode="auto">
            <a:xfrm>
              <a:off x="4045" y="574"/>
              <a:ext cx="250" cy="0"/>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en-CN"/>
            </a:p>
          </p:txBody>
        </p:sp>
        <p:sp>
          <p:nvSpPr>
            <p:cNvPr id="134171" name="Line 71">
              <a:extLst>
                <a:ext uri="{FF2B5EF4-FFF2-40B4-BE49-F238E27FC236}">
                  <a16:creationId xmlns:a16="http://schemas.microsoft.com/office/drawing/2014/main" id="{7EF2ABFC-5D54-8640-8928-59675C4D13A8}"/>
                </a:ext>
              </a:extLst>
            </p:cNvPr>
            <p:cNvSpPr>
              <a:spLocks noChangeShapeType="1"/>
            </p:cNvSpPr>
            <p:nvPr/>
          </p:nvSpPr>
          <p:spPr bwMode="auto">
            <a:xfrm>
              <a:off x="4499" y="574"/>
              <a:ext cx="272" cy="0"/>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en-CN"/>
            </a:p>
          </p:txBody>
        </p:sp>
        <p:sp>
          <p:nvSpPr>
            <p:cNvPr id="134172" name="Line 72">
              <a:extLst>
                <a:ext uri="{FF2B5EF4-FFF2-40B4-BE49-F238E27FC236}">
                  <a16:creationId xmlns:a16="http://schemas.microsoft.com/office/drawing/2014/main" id="{590DF32A-1950-104A-A3A3-0DD1E0B3730B}"/>
                </a:ext>
              </a:extLst>
            </p:cNvPr>
            <p:cNvSpPr>
              <a:spLocks noChangeShapeType="1"/>
            </p:cNvSpPr>
            <p:nvPr/>
          </p:nvSpPr>
          <p:spPr bwMode="auto">
            <a:xfrm>
              <a:off x="1678" y="694"/>
              <a:ext cx="0" cy="65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34173" name="Line 73">
              <a:extLst>
                <a:ext uri="{FF2B5EF4-FFF2-40B4-BE49-F238E27FC236}">
                  <a16:creationId xmlns:a16="http://schemas.microsoft.com/office/drawing/2014/main" id="{45BFF92B-44C2-8E47-9124-E6AEEBD21B76}"/>
                </a:ext>
              </a:extLst>
            </p:cNvPr>
            <p:cNvSpPr>
              <a:spLocks noChangeShapeType="1"/>
            </p:cNvSpPr>
            <p:nvPr/>
          </p:nvSpPr>
          <p:spPr bwMode="auto">
            <a:xfrm>
              <a:off x="1678" y="1344"/>
              <a:ext cx="1361"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34174" name="Line 74">
              <a:extLst>
                <a:ext uri="{FF2B5EF4-FFF2-40B4-BE49-F238E27FC236}">
                  <a16:creationId xmlns:a16="http://schemas.microsoft.com/office/drawing/2014/main" id="{CD55CB3A-B579-8040-B092-8F3E83753812}"/>
                </a:ext>
              </a:extLst>
            </p:cNvPr>
            <p:cNvSpPr>
              <a:spLocks noChangeShapeType="1"/>
            </p:cNvSpPr>
            <p:nvPr/>
          </p:nvSpPr>
          <p:spPr bwMode="auto">
            <a:xfrm flipV="1">
              <a:off x="3039" y="694"/>
              <a:ext cx="0" cy="65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34175" name="Line 75">
              <a:extLst>
                <a:ext uri="{FF2B5EF4-FFF2-40B4-BE49-F238E27FC236}">
                  <a16:creationId xmlns:a16="http://schemas.microsoft.com/office/drawing/2014/main" id="{73DBA0AD-51BB-F241-B223-7408C853C341}"/>
                </a:ext>
              </a:extLst>
            </p:cNvPr>
            <p:cNvSpPr>
              <a:spLocks noChangeShapeType="1"/>
            </p:cNvSpPr>
            <p:nvPr/>
          </p:nvSpPr>
          <p:spPr bwMode="auto">
            <a:xfrm flipV="1">
              <a:off x="2132" y="694"/>
              <a:ext cx="0" cy="65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34176" name="Line 76">
              <a:extLst>
                <a:ext uri="{FF2B5EF4-FFF2-40B4-BE49-F238E27FC236}">
                  <a16:creationId xmlns:a16="http://schemas.microsoft.com/office/drawing/2014/main" id="{F659E06C-F7E7-2142-8C9D-B880D24AF128}"/>
                </a:ext>
              </a:extLst>
            </p:cNvPr>
            <p:cNvSpPr>
              <a:spLocks noChangeShapeType="1"/>
            </p:cNvSpPr>
            <p:nvPr/>
          </p:nvSpPr>
          <p:spPr bwMode="auto">
            <a:xfrm flipV="1">
              <a:off x="2586" y="694"/>
              <a:ext cx="0" cy="65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34177" name="Line 77">
              <a:extLst>
                <a:ext uri="{FF2B5EF4-FFF2-40B4-BE49-F238E27FC236}">
                  <a16:creationId xmlns:a16="http://schemas.microsoft.com/office/drawing/2014/main" id="{C6FA181C-2BEE-1E42-B5CF-2466517F2E14}"/>
                </a:ext>
              </a:extLst>
            </p:cNvPr>
            <p:cNvSpPr>
              <a:spLocks noChangeShapeType="1"/>
            </p:cNvSpPr>
            <p:nvPr/>
          </p:nvSpPr>
          <p:spPr bwMode="auto">
            <a:xfrm>
              <a:off x="3493" y="1344"/>
              <a:ext cx="1361"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34178" name="Line 78">
              <a:extLst>
                <a:ext uri="{FF2B5EF4-FFF2-40B4-BE49-F238E27FC236}">
                  <a16:creationId xmlns:a16="http://schemas.microsoft.com/office/drawing/2014/main" id="{CB1B9591-1669-F442-ABFC-20839117C7EF}"/>
                </a:ext>
              </a:extLst>
            </p:cNvPr>
            <p:cNvSpPr>
              <a:spLocks noChangeShapeType="1"/>
            </p:cNvSpPr>
            <p:nvPr/>
          </p:nvSpPr>
          <p:spPr bwMode="auto">
            <a:xfrm flipV="1">
              <a:off x="3493" y="694"/>
              <a:ext cx="0" cy="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34179" name="Line 79">
              <a:extLst>
                <a:ext uri="{FF2B5EF4-FFF2-40B4-BE49-F238E27FC236}">
                  <a16:creationId xmlns:a16="http://schemas.microsoft.com/office/drawing/2014/main" id="{CA5D7609-0706-AD4B-9FFF-1E062360726B}"/>
                </a:ext>
              </a:extLst>
            </p:cNvPr>
            <p:cNvSpPr>
              <a:spLocks noChangeShapeType="1"/>
            </p:cNvSpPr>
            <p:nvPr/>
          </p:nvSpPr>
          <p:spPr bwMode="auto">
            <a:xfrm flipV="1">
              <a:off x="4854" y="686"/>
              <a:ext cx="0" cy="6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34180" name="Line 80">
              <a:extLst>
                <a:ext uri="{FF2B5EF4-FFF2-40B4-BE49-F238E27FC236}">
                  <a16:creationId xmlns:a16="http://schemas.microsoft.com/office/drawing/2014/main" id="{F62F8C30-CFFD-804F-A467-F47FD6C276F7}"/>
                </a:ext>
              </a:extLst>
            </p:cNvPr>
            <p:cNvSpPr>
              <a:spLocks noChangeShapeType="1"/>
            </p:cNvSpPr>
            <p:nvPr/>
          </p:nvSpPr>
          <p:spPr bwMode="auto">
            <a:xfrm>
              <a:off x="3493" y="1282"/>
              <a:ext cx="1361" cy="0"/>
            </a:xfrm>
            <a:prstGeom prst="line">
              <a:avLst/>
            </a:prstGeom>
            <a:noFill/>
            <a:ln w="9525">
              <a:solidFill>
                <a:srgbClr val="00CC0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34181" name="Line 81">
              <a:extLst>
                <a:ext uri="{FF2B5EF4-FFF2-40B4-BE49-F238E27FC236}">
                  <a16:creationId xmlns:a16="http://schemas.microsoft.com/office/drawing/2014/main" id="{E6883AEB-1DA5-474B-88BF-DB31296DBA60}"/>
                </a:ext>
              </a:extLst>
            </p:cNvPr>
            <p:cNvSpPr>
              <a:spLocks noChangeShapeType="1"/>
            </p:cNvSpPr>
            <p:nvPr/>
          </p:nvSpPr>
          <p:spPr bwMode="auto">
            <a:xfrm>
              <a:off x="3493" y="1096"/>
              <a:ext cx="1361" cy="0"/>
            </a:xfrm>
            <a:prstGeom prst="line">
              <a:avLst/>
            </a:prstGeom>
            <a:noFill/>
            <a:ln w="9525">
              <a:solidFill>
                <a:srgbClr val="00CC0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34182" name="Line 82">
              <a:extLst>
                <a:ext uri="{FF2B5EF4-FFF2-40B4-BE49-F238E27FC236}">
                  <a16:creationId xmlns:a16="http://schemas.microsoft.com/office/drawing/2014/main" id="{0973094C-C56F-3747-BDD5-D27B35D37886}"/>
                </a:ext>
              </a:extLst>
            </p:cNvPr>
            <p:cNvSpPr>
              <a:spLocks noChangeShapeType="1"/>
            </p:cNvSpPr>
            <p:nvPr/>
          </p:nvSpPr>
          <p:spPr bwMode="auto">
            <a:xfrm>
              <a:off x="1678" y="787"/>
              <a:ext cx="454" cy="0"/>
            </a:xfrm>
            <a:prstGeom prst="line">
              <a:avLst/>
            </a:prstGeom>
            <a:noFill/>
            <a:ln w="9525">
              <a:solidFill>
                <a:srgbClr val="00CC0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34183" name="Line 83">
              <a:extLst>
                <a:ext uri="{FF2B5EF4-FFF2-40B4-BE49-F238E27FC236}">
                  <a16:creationId xmlns:a16="http://schemas.microsoft.com/office/drawing/2014/main" id="{11BA4A21-0720-E34F-BB61-7F7E158AB04B}"/>
                </a:ext>
              </a:extLst>
            </p:cNvPr>
            <p:cNvSpPr>
              <a:spLocks noChangeShapeType="1"/>
            </p:cNvSpPr>
            <p:nvPr/>
          </p:nvSpPr>
          <p:spPr bwMode="auto">
            <a:xfrm>
              <a:off x="2586" y="787"/>
              <a:ext cx="453" cy="0"/>
            </a:xfrm>
            <a:prstGeom prst="line">
              <a:avLst/>
            </a:prstGeom>
            <a:noFill/>
            <a:ln w="9525">
              <a:solidFill>
                <a:srgbClr val="00CC0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34184" name="Text Box 84">
              <a:extLst>
                <a:ext uri="{FF2B5EF4-FFF2-40B4-BE49-F238E27FC236}">
                  <a16:creationId xmlns:a16="http://schemas.microsoft.com/office/drawing/2014/main" id="{B973CD83-256E-D64D-8D7A-383E0DA79382}"/>
                </a:ext>
              </a:extLst>
            </p:cNvPr>
            <p:cNvSpPr txBox="1">
              <a:spLocks noChangeArrowheads="1"/>
            </p:cNvSpPr>
            <p:nvPr/>
          </p:nvSpPr>
          <p:spPr bwMode="auto">
            <a:xfrm>
              <a:off x="3061" y="663"/>
              <a:ext cx="29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b="0">
                  <a:latin typeface="E-B4X" pitchFamily="17" charset="-128"/>
                  <a:ea typeface="E-B4X" pitchFamily="17" charset="-128"/>
                </a:rPr>
                <a:t>E</a:t>
              </a:r>
              <a:r>
                <a:rPr kumimoji="0" lang="en-US" altLang="zh-CN" sz="1800" b="0" baseline="-25000">
                  <a:latin typeface="Arial" panose="020B0604020202020204" pitchFamily="34" charset="0"/>
                </a:rPr>
                <a:t>1</a:t>
              </a:r>
            </a:p>
          </p:txBody>
        </p:sp>
        <p:sp>
          <p:nvSpPr>
            <p:cNvPr id="134185" name="Text Box 85">
              <a:extLst>
                <a:ext uri="{FF2B5EF4-FFF2-40B4-BE49-F238E27FC236}">
                  <a16:creationId xmlns:a16="http://schemas.microsoft.com/office/drawing/2014/main" id="{E9A4EF15-ACF9-6E45-A60C-39FCEE86B3C9}"/>
                </a:ext>
              </a:extLst>
            </p:cNvPr>
            <p:cNvSpPr txBox="1">
              <a:spLocks noChangeArrowheads="1"/>
            </p:cNvSpPr>
            <p:nvPr/>
          </p:nvSpPr>
          <p:spPr bwMode="auto">
            <a:xfrm>
              <a:off x="3113" y="973"/>
              <a:ext cx="4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b="0">
                  <a:latin typeface="Arial" panose="020B0604020202020204" pitchFamily="34" charset="0"/>
                </a:rPr>
                <a:t>4/9</a:t>
              </a:r>
              <a:r>
                <a:rPr kumimoji="0" lang="en-US" altLang="zh-CN" sz="1800" b="0">
                  <a:latin typeface="E-B4X" pitchFamily="17" charset="-128"/>
                  <a:ea typeface="E-B4X" pitchFamily="17" charset="-128"/>
                </a:rPr>
                <a:t>E</a:t>
              </a:r>
              <a:r>
                <a:rPr kumimoji="0" lang="en-US" altLang="zh-CN" sz="1800" b="0" baseline="-25000">
                  <a:latin typeface="Arial" panose="020B0604020202020204" pitchFamily="34" charset="0"/>
                </a:rPr>
                <a:t>1</a:t>
              </a:r>
            </a:p>
          </p:txBody>
        </p:sp>
        <p:sp>
          <p:nvSpPr>
            <p:cNvPr id="134186" name="Text Box 86">
              <a:extLst>
                <a:ext uri="{FF2B5EF4-FFF2-40B4-BE49-F238E27FC236}">
                  <a16:creationId xmlns:a16="http://schemas.microsoft.com/office/drawing/2014/main" id="{7E605FBC-28B6-7A44-A557-EEF1BF13FB28}"/>
                </a:ext>
              </a:extLst>
            </p:cNvPr>
            <p:cNvSpPr txBox="1">
              <a:spLocks noChangeArrowheads="1"/>
            </p:cNvSpPr>
            <p:nvPr/>
          </p:nvSpPr>
          <p:spPr bwMode="auto">
            <a:xfrm>
              <a:off x="3106" y="1141"/>
              <a:ext cx="5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b="0">
                  <a:latin typeface="Arial" panose="020B0604020202020204" pitchFamily="34" charset="0"/>
                </a:rPr>
                <a:t>1/9</a:t>
              </a:r>
              <a:r>
                <a:rPr kumimoji="0" lang="en-US" altLang="zh-CN" sz="1800" b="0">
                  <a:latin typeface="E-B4X" pitchFamily="17" charset="-128"/>
                  <a:ea typeface="E-B4X" pitchFamily="17" charset="-128"/>
                </a:rPr>
                <a:t>E</a:t>
              </a:r>
              <a:r>
                <a:rPr kumimoji="0" lang="en-US" altLang="zh-CN" sz="1800" b="0" baseline="-25000">
                  <a:latin typeface="Arial" panose="020B0604020202020204" pitchFamily="34" charset="0"/>
                </a:rPr>
                <a:t>1</a:t>
              </a:r>
            </a:p>
          </p:txBody>
        </p:sp>
        <p:sp>
          <p:nvSpPr>
            <p:cNvPr id="134187" name="Text Box 87">
              <a:extLst>
                <a:ext uri="{FF2B5EF4-FFF2-40B4-BE49-F238E27FC236}">
                  <a16:creationId xmlns:a16="http://schemas.microsoft.com/office/drawing/2014/main" id="{F9312C7B-7D04-1745-87EF-A870ADF12841}"/>
                </a:ext>
              </a:extLst>
            </p:cNvPr>
            <p:cNvSpPr txBox="1">
              <a:spLocks noChangeArrowheads="1"/>
            </p:cNvSpPr>
            <p:nvPr/>
          </p:nvSpPr>
          <p:spPr bwMode="auto">
            <a:xfrm>
              <a:off x="1777" y="1546"/>
              <a:ext cx="13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localized bond</a:t>
              </a:r>
            </a:p>
          </p:txBody>
        </p:sp>
        <p:sp>
          <p:nvSpPr>
            <p:cNvPr id="134188" name="Text Box 88">
              <a:extLst>
                <a:ext uri="{FF2B5EF4-FFF2-40B4-BE49-F238E27FC236}">
                  <a16:creationId xmlns:a16="http://schemas.microsoft.com/office/drawing/2014/main" id="{6B5BA81C-4447-CC44-8E53-48E556318CAD}"/>
                </a:ext>
              </a:extLst>
            </p:cNvPr>
            <p:cNvSpPr txBox="1">
              <a:spLocks noChangeArrowheads="1"/>
            </p:cNvSpPr>
            <p:nvPr/>
          </p:nvSpPr>
          <p:spPr bwMode="auto">
            <a:xfrm>
              <a:off x="3606" y="1530"/>
              <a:ext cx="145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a:latin typeface="Arial" panose="020B0604020202020204" pitchFamily="34" charset="0"/>
                </a:rPr>
                <a:t>delocalized bond</a:t>
              </a:r>
            </a:p>
          </p:txBody>
        </p:sp>
        <p:graphicFrame>
          <p:nvGraphicFramePr>
            <p:cNvPr id="134189" name="Object 89">
              <a:extLst>
                <a:ext uri="{FF2B5EF4-FFF2-40B4-BE49-F238E27FC236}">
                  <a16:creationId xmlns:a16="http://schemas.microsoft.com/office/drawing/2014/main" id="{DF560DB7-301A-D64B-B502-DF389C64F73A}"/>
                </a:ext>
              </a:extLst>
            </p:cNvPr>
            <p:cNvGraphicFramePr>
              <a:graphicFrameLocks noChangeAspect="1"/>
            </p:cNvGraphicFramePr>
            <p:nvPr/>
          </p:nvGraphicFramePr>
          <p:xfrm>
            <a:off x="3606" y="730"/>
            <a:ext cx="262" cy="318"/>
          </p:xfrm>
          <a:graphic>
            <a:graphicData uri="http://schemas.openxmlformats.org/presentationml/2006/ole">
              <mc:AlternateContent xmlns:mc="http://schemas.openxmlformats.org/markup-compatibility/2006">
                <mc:Choice xmlns:v="urn:schemas-microsoft-com:vml" Requires="v">
                  <p:oleObj spid="_x0000_s134300" name="公式" r:id="rId7" imgW="4102100" imgH="4978400" progId="Equation.3">
                    <p:embed/>
                  </p:oleObj>
                </mc:Choice>
                <mc:Fallback>
                  <p:oleObj name="公式" r:id="rId7" imgW="4102100" imgH="4978400" progId="Equation.3">
                    <p:embed/>
                    <p:pic>
                      <p:nvPicPr>
                        <p:cNvPr id="0" name="Object 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6" y="730"/>
                          <a:ext cx="262" cy="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34190" name="Text Box 90">
              <a:extLst>
                <a:ext uri="{FF2B5EF4-FFF2-40B4-BE49-F238E27FC236}">
                  <a16:creationId xmlns:a16="http://schemas.microsoft.com/office/drawing/2014/main" id="{E1DE39CE-B2DC-3849-A963-6B645936D982}"/>
                </a:ext>
              </a:extLst>
            </p:cNvPr>
            <p:cNvSpPr txBox="1">
              <a:spLocks noChangeArrowheads="1"/>
            </p:cNvSpPr>
            <p:nvPr/>
          </p:nvSpPr>
          <p:spPr bwMode="auto">
            <a:xfrm>
              <a:off x="1837" y="1344"/>
              <a:ext cx="15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b="0" i="1">
                  <a:ea typeface="E-B4X" pitchFamily="17" charset="-128"/>
                </a:rPr>
                <a:t>d</a:t>
              </a:r>
            </a:p>
          </p:txBody>
        </p:sp>
        <p:sp>
          <p:nvSpPr>
            <p:cNvPr id="134191" name="Text Box 91">
              <a:extLst>
                <a:ext uri="{FF2B5EF4-FFF2-40B4-BE49-F238E27FC236}">
                  <a16:creationId xmlns:a16="http://schemas.microsoft.com/office/drawing/2014/main" id="{2D828B2D-97C6-694B-8F89-F2B0CF61EC4C}"/>
                </a:ext>
              </a:extLst>
            </p:cNvPr>
            <p:cNvSpPr txBox="1">
              <a:spLocks noChangeArrowheads="1"/>
            </p:cNvSpPr>
            <p:nvPr/>
          </p:nvSpPr>
          <p:spPr bwMode="auto">
            <a:xfrm>
              <a:off x="2291" y="1344"/>
              <a:ext cx="15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b="0" i="1">
                  <a:ea typeface="E-B4X" pitchFamily="17" charset="-128"/>
                </a:rPr>
                <a:t>d</a:t>
              </a:r>
            </a:p>
          </p:txBody>
        </p:sp>
        <p:sp>
          <p:nvSpPr>
            <p:cNvPr id="134192" name="Text Box 92">
              <a:extLst>
                <a:ext uri="{FF2B5EF4-FFF2-40B4-BE49-F238E27FC236}">
                  <a16:creationId xmlns:a16="http://schemas.microsoft.com/office/drawing/2014/main" id="{AA0528AE-2957-9848-A570-AC2B08941C1E}"/>
                </a:ext>
              </a:extLst>
            </p:cNvPr>
            <p:cNvSpPr txBox="1">
              <a:spLocks noChangeArrowheads="1"/>
            </p:cNvSpPr>
            <p:nvPr/>
          </p:nvSpPr>
          <p:spPr bwMode="auto">
            <a:xfrm>
              <a:off x="2722" y="1344"/>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b="0" i="1">
                  <a:ea typeface="E-B4X" pitchFamily="17" charset="-128"/>
                </a:rPr>
                <a:t>d</a:t>
              </a:r>
            </a:p>
          </p:txBody>
        </p:sp>
        <p:sp>
          <p:nvSpPr>
            <p:cNvPr id="134193" name="Text Box 93">
              <a:extLst>
                <a:ext uri="{FF2B5EF4-FFF2-40B4-BE49-F238E27FC236}">
                  <a16:creationId xmlns:a16="http://schemas.microsoft.com/office/drawing/2014/main" id="{83207554-1A39-3E4C-9480-E9289D4130E1}"/>
                </a:ext>
              </a:extLst>
            </p:cNvPr>
            <p:cNvSpPr txBox="1">
              <a:spLocks noChangeArrowheads="1"/>
            </p:cNvSpPr>
            <p:nvPr/>
          </p:nvSpPr>
          <p:spPr bwMode="auto">
            <a:xfrm>
              <a:off x="4150" y="1298"/>
              <a:ext cx="4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b="0"/>
                <a:t>3</a:t>
              </a:r>
              <a:r>
                <a:rPr kumimoji="0" lang="en-US" altLang="zh-CN" sz="1800" b="0" i="1">
                  <a:ea typeface="E-B4X" pitchFamily="17" charset="-128"/>
                </a:rPr>
                <a:t>d</a:t>
              </a:r>
            </a:p>
          </p:txBody>
        </p:sp>
        <p:sp>
          <p:nvSpPr>
            <p:cNvPr id="134194" name="Line 94">
              <a:extLst>
                <a:ext uri="{FF2B5EF4-FFF2-40B4-BE49-F238E27FC236}">
                  <a16:creationId xmlns:a16="http://schemas.microsoft.com/office/drawing/2014/main" id="{29E5B055-B13D-2E47-A875-108F39786D5F}"/>
                </a:ext>
              </a:extLst>
            </p:cNvPr>
            <p:cNvSpPr>
              <a:spLocks noChangeShapeType="1"/>
            </p:cNvSpPr>
            <p:nvPr/>
          </p:nvSpPr>
          <p:spPr bwMode="auto">
            <a:xfrm flipV="1">
              <a:off x="3969" y="1183"/>
              <a:ext cx="0" cy="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34195" name="Line 95">
              <a:extLst>
                <a:ext uri="{FF2B5EF4-FFF2-40B4-BE49-F238E27FC236}">
                  <a16:creationId xmlns:a16="http://schemas.microsoft.com/office/drawing/2014/main" id="{DDBC11BF-2E68-0043-A153-96344A70BAA1}"/>
                </a:ext>
              </a:extLst>
            </p:cNvPr>
            <p:cNvSpPr>
              <a:spLocks noChangeShapeType="1"/>
            </p:cNvSpPr>
            <p:nvPr/>
          </p:nvSpPr>
          <p:spPr bwMode="auto">
            <a:xfrm flipV="1">
              <a:off x="4286" y="981"/>
              <a:ext cx="0" cy="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34196" name="Line 96">
              <a:extLst>
                <a:ext uri="{FF2B5EF4-FFF2-40B4-BE49-F238E27FC236}">
                  <a16:creationId xmlns:a16="http://schemas.microsoft.com/office/drawing/2014/main" id="{CF3F7714-D688-0240-BAEE-E26BCB91D225}"/>
                </a:ext>
              </a:extLst>
            </p:cNvPr>
            <p:cNvSpPr>
              <a:spLocks noChangeShapeType="1"/>
            </p:cNvSpPr>
            <p:nvPr/>
          </p:nvSpPr>
          <p:spPr bwMode="auto">
            <a:xfrm flipV="1">
              <a:off x="2880" y="687"/>
              <a:ext cx="0" cy="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34197" name="Line 97">
              <a:extLst>
                <a:ext uri="{FF2B5EF4-FFF2-40B4-BE49-F238E27FC236}">
                  <a16:creationId xmlns:a16="http://schemas.microsoft.com/office/drawing/2014/main" id="{9C3AC135-C9C6-D247-9FD4-C5398131728D}"/>
                </a:ext>
              </a:extLst>
            </p:cNvPr>
            <p:cNvSpPr>
              <a:spLocks noChangeShapeType="1"/>
            </p:cNvSpPr>
            <p:nvPr/>
          </p:nvSpPr>
          <p:spPr bwMode="auto">
            <a:xfrm flipV="1">
              <a:off x="1973" y="709"/>
              <a:ext cx="0" cy="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34198" name="Line 98">
              <a:extLst>
                <a:ext uri="{FF2B5EF4-FFF2-40B4-BE49-F238E27FC236}">
                  <a16:creationId xmlns:a16="http://schemas.microsoft.com/office/drawing/2014/main" id="{48697C0D-1752-9E43-96A7-3C2D64192E14}"/>
                </a:ext>
              </a:extLst>
            </p:cNvPr>
            <p:cNvSpPr>
              <a:spLocks noChangeShapeType="1"/>
            </p:cNvSpPr>
            <p:nvPr/>
          </p:nvSpPr>
          <p:spPr bwMode="auto">
            <a:xfrm rot="10800000" flipV="1">
              <a:off x="3878" y="1199"/>
              <a:ext cx="0" cy="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34199" name="Line 99">
              <a:extLst>
                <a:ext uri="{FF2B5EF4-FFF2-40B4-BE49-F238E27FC236}">
                  <a16:creationId xmlns:a16="http://schemas.microsoft.com/office/drawing/2014/main" id="{A98F5C48-0F57-7745-BA98-068C58D94BF1}"/>
                </a:ext>
              </a:extLst>
            </p:cNvPr>
            <p:cNvSpPr>
              <a:spLocks noChangeShapeType="1"/>
            </p:cNvSpPr>
            <p:nvPr/>
          </p:nvSpPr>
          <p:spPr bwMode="auto">
            <a:xfrm rot="10800000" flipV="1">
              <a:off x="4195" y="1010"/>
              <a:ext cx="0" cy="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34200" name="Line 100">
              <a:extLst>
                <a:ext uri="{FF2B5EF4-FFF2-40B4-BE49-F238E27FC236}">
                  <a16:creationId xmlns:a16="http://schemas.microsoft.com/office/drawing/2014/main" id="{3C02F314-EB84-4547-8CF1-166BAE02E360}"/>
                </a:ext>
              </a:extLst>
            </p:cNvPr>
            <p:cNvSpPr>
              <a:spLocks noChangeShapeType="1"/>
            </p:cNvSpPr>
            <p:nvPr/>
          </p:nvSpPr>
          <p:spPr bwMode="auto">
            <a:xfrm rot="10800000" flipV="1">
              <a:off x="2789" y="717"/>
              <a:ext cx="0" cy="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34201" name="Line 101">
              <a:extLst>
                <a:ext uri="{FF2B5EF4-FFF2-40B4-BE49-F238E27FC236}">
                  <a16:creationId xmlns:a16="http://schemas.microsoft.com/office/drawing/2014/main" id="{CE7E543E-B63A-4544-885C-363B22BADC6E}"/>
                </a:ext>
              </a:extLst>
            </p:cNvPr>
            <p:cNvSpPr>
              <a:spLocks noChangeShapeType="1"/>
            </p:cNvSpPr>
            <p:nvPr/>
          </p:nvSpPr>
          <p:spPr bwMode="auto">
            <a:xfrm rot="10800000" flipV="1">
              <a:off x="1882" y="709"/>
              <a:ext cx="0" cy="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grpSp>
    </p:spTree>
  </p:cSld>
  <p:clrMapOvr>
    <a:masterClrMapping/>
  </p:clrMapOvr>
  <p:transition>
    <p:pull dir="r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ext Box 2">
            <a:extLst>
              <a:ext uri="{FF2B5EF4-FFF2-40B4-BE49-F238E27FC236}">
                <a16:creationId xmlns:a16="http://schemas.microsoft.com/office/drawing/2014/main" id="{50857368-34FC-F54D-9140-2F90CC08F292}"/>
              </a:ext>
            </a:extLst>
          </p:cNvPr>
          <p:cNvSpPr txBox="1">
            <a:spLocks noChangeArrowheads="1"/>
          </p:cNvSpPr>
          <p:nvPr/>
        </p:nvSpPr>
        <p:spPr bwMode="auto">
          <a:xfrm>
            <a:off x="439738" y="612775"/>
            <a:ext cx="3378200" cy="830263"/>
          </a:xfrm>
          <a:prstGeom prst="rect">
            <a:avLst/>
          </a:prstGeom>
          <a:noFill/>
          <a:ln w="38100">
            <a:solidFill>
              <a:srgbClr val="66006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2400">
                <a:solidFill>
                  <a:srgbClr val="FF0000"/>
                </a:solidFill>
                <a:latin typeface="宋体" panose="02010600030101010101" pitchFamily="2" charset="-122"/>
              </a:rPr>
              <a:t>★</a:t>
            </a:r>
            <a:r>
              <a:rPr lang="en-US" altLang="zh-CN" sz="2400">
                <a:solidFill>
                  <a:srgbClr val="FF0000"/>
                </a:solidFill>
              </a:rPr>
              <a:t> </a:t>
            </a:r>
            <a:r>
              <a:rPr lang="en-US" altLang="zh-CN" sz="2400">
                <a:solidFill>
                  <a:srgbClr val="FF0000"/>
                </a:solidFill>
                <a:cs typeface="Times New Roman" panose="02020603050405020304" pitchFamily="18" charset="0"/>
              </a:rPr>
              <a:t>Absorption spectra </a:t>
            </a:r>
          </a:p>
          <a:p>
            <a:pPr algn="r" eaLnBrk="1" hangingPunct="1"/>
            <a:r>
              <a:rPr lang="en-US" altLang="zh-CN" sz="2400">
                <a:solidFill>
                  <a:srgbClr val="FF0000"/>
                </a:solidFill>
                <a:cs typeface="Times New Roman" panose="02020603050405020304" pitchFamily="18" charset="0"/>
              </a:rPr>
              <a:t>and redshift phenomena</a:t>
            </a:r>
          </a:p>
        </p:txBody>
      </p:sp>
      <p:sp>
        <p:nvSpPr>
          <p:cNvPr id="135170" name="Rectangle 7">
            <a:extLst>
              <a:ext uri="{FF2B5EF4-FFF2-40B4-BE49-F238E27FC236}">
                <a16:creationId xmlns:a16="http://schemas.microsoft.com/office/drawing/2014/main" id="{6BF42CB6-B2C6-014F-8688-883E754BAB11}"/>
              </a:ext>
            </a:extLst>
          </p:cNvPr>
          <p:cNvSpPr>
            <a:spLocks noChangeArrowheads="1"/>
          </p:cNvSpPr>
          <p:nvPr/>
        </p:nvSpPr>
        <p:spPr bwMode="auto">
          <a:xfrm>
            <a:off x="792163" y="3302000"/>
            <a:ext cx="79914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200" b="0">
                <a:solidFill>
                  <a:schemeClr val="accent2"/>
                </a:solidFill>
                <a:ea typeface="华文行楷" panose="02010800040101010101" pitchFamily="2" charset="-122"/>
                <a:cs typeface="Times New Roman" panose="02020603050405020304" pitchFamily="18" charset="0"/>
              </a:rPr>
              <a:t>Obviously, as the conjugated bond grows</a:t>
            </a:r>
            <a:r>
              <a:rPr lang="en-US" altLang="zh-CN" sz="2200" b="0">
                <a:solidFill>
                  <a:schemeClr val="accent2"/>
                </a:solidFill>
                <a:latin typeface="华文行楷" panose="02010800040101010101" pitchFamily="2" charset="-122"/>
                <a:ea typeface="华文行楷" panose="02010800040101010101" pitchFamily="2" charset="-122"/>
                <a:cs typeface="Times New Roman" panose="02020603050405020304" pitchFamily="18" charset="0"/>
              </a:rPr>
              <a:t>,</a:t>
            </a:r>
            <a:r>
              <a:rPr lang="zh-CN" altLang="en-US" sz="2200" b="0">
                <a:solidFill>
                  <a:schemeClr val="accent2"/>
                </a:solidFill>
                <a:latin typeface="华文行楷" panose="02010800040101010101" pitchFamily="2" charset="-122"/>
                <a:ea typeface="华文行楷" panose="02010800040101010101" pitchFamily="2" charset="-122"/>
                <a:cs typeface="Times New Roman" panose="02020603050405020304" pitchFamily="18" charset="0"/>
              </a:rPr>
              <a:t> </a:t>
            </a:r>
            <a:r>
              <a:rPr lang="en-US" altLang="zh-CN" sz="2200" b="0">
                <a:solidFill>
                  <a:schemeClr val="accent2"/>
                </a:solidFill>
                <a:ea typeface="华文行楷" panose="02010800040101010101" pitchFamily="2" charset="-122"/>
                <a:cs typeface="Times New Roman" panose="02020603050405020304" pitchFamily="18" charset="0"/>
                <a:sym typeface="Symbol" pitchFamily="2" charset="2"/>
              </a:rPr>
              <a:t></a:t>
            </a:r>
            <a:r>
              <a:rPr lang="zh-CN" altLang="en-US" sz="2200" b="0">
                <a:solidFill>
                  <a:schemeClr val="accent2"/>
                </a:solidFill>
                <a:ea typeface="华文行楷" panose="02010800040101010101" pitchFamily="2" charset="-122"/>
                <a:cs typeface="Times New Roman" panose="02020603050405020304" pitchFamily="18" charset="0"/>
              </a:rPr>
              <a:t> </a:t>
            </a:r>
            <a:r>
              <a:rPr lang="en-US" altLang="zh-CN" sz="2200" b="0">
                <a:solidFill>
                  <a:schemeClr val="accent2"/>
                </a:solidFill>
                <a:ea typeface="华文行楷" panose="02010800040101010101" pitchFamily="2" charset="-122"/>
                <a:cs typeface="Times New Roman" panose="02020603050405020304" pitchFamily="18" charset="0"/>
              </a:rPr>
              <a:t>increases. </a:t>
            </a:r>
          </a:p>
          <a:p>
            <a:pPr algn="just" eaLnBrk="1" hangingPunct="1"/>
            <a:r>
              <a:rPr lang="en-US" altLang="zh-CN" sz="2200" b="0">
                <a:solidFill>
                  <a:schemeClr val="accent2"/>
                </a:solidFill>
                <a:ea typeface="华文行楷" panose="02010800040101010101" pitchFamily="2" charset="-122"/>
                <a:cs typeface="Times New Roman" panose="02020603050405020304" pitchFamily="18" charset="0"/>
              </a:rPr>
              <a:t>The phenomena is called redshift.</a:t>
            </a:r>
          </a:p>
        </p:txBody>
      </p:sp>
      <p:graphicFrame>
        <p:nvGraphicFramePr>
          <p:cNvPr id="135171" name="Object 6">
            <a:extLst>
              <a:ext uri="{FF2B5EF4-FFF2-40B4-BE49-F238E27FC236}">
                <a16:creationId xmlns:a16="http://schemas.microsoft.com/office/drawing/2014/main" id="{D91F2320-1152-924D-A9B2-B4EAB1EBDBDF}"/>
              </a:ext>
            </a:extLst>
          </p:cNvPr>
          <p:cNvGraphicFramePr>
            <a:graphicFrameLocks noChangeAspect="1"/>
          </p:cNvGraphicFramePr>
          <p:nvPr/>
        </p:nvGraphicFramePr>
        <p:xfrm>
          <a:off x="685800" y="1524000"/>
          <a:ext cx="5562600" cy="869950"/>
        </p:xfrm>
        <a:graphic>
          <a:graphicData uri="http://schemas.openxmlformats.org/presentationml/2006/ole">
            <mc:AlternateContent xmlns:mc="http://schemas.openxmlformats.org/markup-compatibility/2006">
              <mc:Choice xmlns:v="urn:schemas-microsoft-com:vml" Requires="v">
                <p:oleObj spid="_x0000_s135346" r:id="rId3" imgW="72263000" imgH="11404600" progId="Equation.DSMT4">
                  <p:embed/>
                </p:oleObj>
              </mc:Choice>
              <mc:Fallback>
                <p:oleObj r:id="rId3" imgW="72263000" imgH="114046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524000"/>
                        <a:ext cx="55626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5172" name="Object 4">
            <a:extLst>
              <a:ext uri="{FF2B5EF4-FFF2-40B4-BE49-F238E27FC236}">
                <a16:creationId xmlns:a16="http://schemas.microsoft.com/office/drawing/2014/main" id="{32D173F0-8E2B-2C42-A251-52C31D27AE34}"/>
              </a:ext>
            </a:extLst>
          </p:cNvPr>
          <p:cNvGraphicFramePr>
            <a:graphicFrameLocks noChangeAspect="1"/>
          </p:cNvGraphicFramePr>
          <p:nvPr/>
        </p:nvGraphicFramePr>
        <p:xfrm>
          <a:off x="2438400" y="2438400"/>
          <a:ext cx="2286000" cy="842963"/>
        </p:xfrm>
        <a:graphic>
          <a:graphicData uri="http://schemas.openxmlformats.org/presentationml/2006/ole">
            <mc:AlternateContent xmlns:mc="http://schemas.openxmlformats.org/markup-compatibility/2006">
              <mc:Choice xmlns:v="urn:schemas-microsoft-com:vml" Requires="v">
                <p:oleObj spid="_x0000_s135347" r:id="rId5" imgW="30137100" imgH="11112500" progId="Equation.DSMT4">
                  <p:embed/>
                </p:oleObj>
              </mc:Choice>
              <mc:Fallback>
                <p:oleObj r:id="rId5" imgW="30137100" imgH="111125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438400"/>
                        <a:ext cx="22860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5173" name="Group 10">
            <a:extLst>
              <a:ext uri="{FF2B5EF4-FFF2-40B4-BE49-F238E27FC236}">
                <a16:creationId xmlns:a16="http://schemas.microsoft.com/office/drawing/2014/main" id="{4D0CB928-8DE5-154D-950B-DA9C0294A596}"/>
              </a:ext>
            </a:extLst>
          </p:cNvPr>
          <p:cNvGrpSpPr>
            <a:grpSpLocks/>
          </p:cNvGrpSpPr>
          <p:nvPr/>
        </p:nvGrpSpPr>
        <p:grpSpPr bwMode="auto">
          <a:xfrm>
            <a:off x="6176963" y="1687513"/>
            <a:ext cx="2732087" cy="708025"/>
            <a:chOff x="3765" y="1295"/>
            <a:chExt cx="1721" cy="446"/>
          </a:xfrm>
        </p:grpSpPr>
        <p:graphicFrame>
          <p:nvGraphicFramePr>
            <p:cNvPr id="135184" name="Object 5">
              <a:extLst>
                <a:ext uri="{FF2B5EF4-FFF2-40B4-BE49-F238E27FC236}">
                  <a16:creationId xmlns:a16="http://schemas.microsoft.com/office/drawing/2014/main" id="{14BCEF89-93FF-A84B-BA25-FFD5DB956D17}"/>
                </a:ext>
              </a:extLst>
            </p:cNvPr>
            <p:cNvGraphicFramePr>
              <a:graphicFrameLocks noChangeAspect="1"/>
            </p:cNvGraphicFramePr>
            <p:nvPr/>
          </p:nvGraphicFramePr>
          <p:xfrm>
            <a:off x="4039" y="1537"/>
            <a:ext cx="586" cy="178"/>
          </p:xfrm>
          <a:graphic>
            <a:graphicData uri="http://schemas.openxmlformats.org/presentationml/2006/ole">
              <mc:AlternateContent xmlns:mc="http://schemas.openxmlformats.org/markup-compatibility/2006">
                <mc:Choice xmlns:v="urn:schemas-microsoft-com:vml" Requires="v">
                  <p:oleObj spid="_x0000_s135348" r:id="rId7" imgW="13754100" imgH="4102100" progId="Equation.DSMT4">
                    <p:embed/>
                  </p:oleObj>
                </mc:Choice>
                <mc:Fallback>
                  <p:oleObj r:id="rId7" imgW="13754100" imgH="41021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9" y="1537"/>
                          <a:ext cx="586"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5185" name="Rectangle 9">
              <a:extLst>
                <a:ext uri="{FF2B5EF4-FFF2-40B4-BE49-F238E27FC236}">
                  <a16:creationId xmlns:a16="http://schemas.microsoft.com/office/drawing/2014/main" id="{E9B711D4-BC7E-EE4F-9611-D8C364F89325}"/>
                </a:ext>
              </a:extLst>
            </p:cNvPr>
            <p:cNvSpPr>
              <a:spLocks noChangeArrowheads="1"/>
            </p:cNvSpPr>
            <p:nvPr/>
          </p:nvSpPr>
          <p:spPr bwMode="auto">
            <a:xfrm>
              <a:off x="3765" y="1295"/>
              <a:ext cx="172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zh-CN" altLang="en-US" b="0"/>
                <a:t>（</a:t>
              </a:r>
              <a:r>
                <a:rPr lang="en-US" altLang="zh-CN" b="0"/>
                <a:t>Corresponding to the  </a:t>
              </a:r>
            </a:p>
            <a:p>
              <a:pPr algn="r" eaLnBrk="1" hangingPunct="1"/>
              <a:r>
                <a:rPr lang="en-US" altLang="zh-CN" b="0"/>
                <a:t>        </a:t>
              </a:r>
              <a:r>
                <a:rPr lang="zh-CN" altLang="en-US" b="0"/>
                <a:t> </a:t>
              </a:r>
              <a:r>
                <a:rPr lang="en-US" altLang="zh-CN" b="0"/>
                <a:t>transition</a:t>
              </a:r>
              <a:r>
                <a:rPr lang="zh-CN" altLang="en-US" b="0"/>
                <a:t>）</a:t>
              </a:r>
              <a:endParaRPr lang="en-US" altLang="zh-CN" b="0"/>
            </a:p>
          </p:txBody>
        </p:sp>
      </p:grpSp>
      <p:graphicFrame>
        <p:nvGraphicFramePr>
          <p:cNvPr id="135174" name="Object 13">
            <a:extLst>
              <a:ext uri="{FF2B5EF4-FFF2-40B4-BE49-F238E27FC236}">
                <a16:creationId xmlns:a16="http://schemas.microsoft.com/office/drawing/2014/main" id="{4DBDB934-362C-1648-A457-9C4DA18FF743}"/>
              </a:ext>
            </a:extLst>
          </p:cNvPr>
          <p:cNvGraphicFramePr>
            <a:graphicFrameLocks noChangeAspect="1"/>
          </p:cNvGraphicFramePr>
          <p:nvPr/>
        </p:nvGraphicFramePr>
        <p:xfrm>
          <a:off x="4932363" y="4508500"/>
          <a:ext cx="3657600" cy="1508125"/>
        </p:xfrm>
        <a:graphic>
          <a:graphicData uri="http://schemas.openxmlformats.org/presentationml/2006/ole">
            <mc:AlternateContent xmlns:mc="http://schemas.openxmlformats.org/markup-compatibility/2006">
              <mc:Choice xmlns:v="urn:schemas-microsoft-com:vml" Requires="v">
                <p:oleObj spid="_x0000_s135349" r:id="rId9" imgW="18415000" imgH="7569200" progId="ChemDraw.Document.6.0">
                  <p:embed/>
                </p:oleObj>
              </mc:Choice>
              <mc:Fallback>
                <p:oleObj r:id="rId9" imgW="18415000" imgH="7569200" progId="ChemDraw.Document.6.0">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2363" y="4508500"/>
                        <a:ext cx="36576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5175" name="Text Box 15">
            <a:extLst>
              <a:ext uri="{FF2B5EF4-FFF2-40B4-BE49-F238E27FC236}">
                <a16:creationId xmlns:a16="http://schemas.microsoft.com/office/drawing/2014/main" id="{E354A186-01F0-D341-AD96-732167C187C7}"/>
              </a:ext>
            </a:extLst>
          </p:cNvPr>
          <p:cNvSpPr txBox="1">
            <a:spLocks noChangeArrowheads="1"/>
          </p:cNvSpPr>
          <p:nvPr/>
        </p:nvSpPr>
        <p:spPr bwMode="auto">
          <a:xfrm>
            <a:off x="187325" y="4133850"/>
            <a:ext cx="2152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2800">
                <a:solidFill>
                  <a:srgbClr val="336600"/>
                </a:solidFill>
                <a:cs typeface="Times New Roman" panose="02020603050405020304" pitchFamily="18" charset="0"/>
              </a:rPr>
              <a:t>butadiene</a:t>
            </a:r>
            <a:r>
              <a:rPr lang="zh-CN" altLang="en-US" sz="2800">
                <a:solidFill>
                  <a:srgbClr val="336600"/>
                </a:solidFill>
                <a:latin typeface="宋体" panose="02010600030101010101" pitchFamily="2" charset="-122"/>
              </a:rPr>
              <a:t>：</a:t>
            </a:r>
            <a:r>
              <a:rPr lang="en-US" altLang="zh-CN" sz="2800">
                <a:solidFill>
                  <a:srgbClr val="336600"/>
                </a:solidFill>
              </a:rPr>
              <a:t> </a:t>
            </a:r>
          </a:p>
        </p:txBody>
      </p:sp>
      <p:sp>
        <p:nvSpPr>
          <p:cNvPr id="135176" name="Rectangle 18">
            <a:extLst>
              <a:ext uri="{FF2B5EF4-FFF2-40B4-BE49-F238E27FC236}">
                <a16:creationId xmlns:a16="http://schemas.microsoft.com/office/drawing/2014/main" id="{E2941F44-18A4-E143-9CD3-B0A9497CF404}"/>
              </a:ext>
            </a:extLst>
          </p:cNvPr>
          <p:cNvSpPr>
            <a:spLocks noChangeArrowheads="1"/>
          </p:cNvSpPr>
          <p:nvPr/>
        </p:nvSpPr>
        <p:spPr bwMode="auto">
          <a:xfrm>
            <a:off x="1403350" y="4508500"/>
            <a:ext cx="338455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7338" indent="-287338">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400" i="1">
                <a:solidFill>
                  <a:srgbClr val="336600"/>
                </a:solidFill>
              </a:rPr>
              <a:t>k</a:t>
            </a:r>
            <a:r>
              <a:rPr lang="en-US" altLang="zh-CN" sz="2400">
                <a:solidFill>
                  <a:srgbClr val="336600"/>
                </a:solidFill>
              </a:rPr>
              <a:t>=2,</a:t>
            </a:r>
            <a:r>
              <a:rPr lang="en-US" altLang="zh-CN" sz="2400" i="1">
                <a:solidFill>
                  <a:srgbClr val="336600"/>
                </a:solidFill>
              </a:rPr>
              <a:t> n</a:t>
            </a:r>
            <a:r>
              <a:rPr lang="en-US" altLang="zh-CN" sz="2400">
                <a:solidFill>
                  <a:srgbClr val="336600"/>
                </a:solidFill>
              </a:rPr>
              <a:t>=2</a:t>
            </a:r>
            <a:r>
              <a:rPr lang="zh-CN" altLang="en-US" sz="2400">
                <a:solidFill>
                  <a:srgbClr val="336600"/>
                </a:solidFill>
                <a:latin typeface="宋体" panose="02010600030101010101" pitchFamily="2" charset="-122"/>
              </a:rPr>
              <a:t>，</a:t>
            </a:r>
            <a:r>
              <a:rPr lang="en-US" altLang="zh-CN" sz="2400" i="1">
                <a:solidFill>
                  <a:srgbClr val="336600"/>
                </a:solidFill>
              </a:rPr>
              <a:t>d</a:t>
            </a:r>
            <a:r>
              <a:rPr lang="en-US" altLang="zh-CN" sz="2400">
                <a:solidFill>
                  <a:srgbClr val="336600"/>
                </a:solidFill>
              </a:rPr>
              <a:t>=145pm</a:t>
            </a:r>
          </a:p>
        </p:txBody>
      </p:sp>
      <p:graphicFrame>
        <p:nvGraphicFramePr>
          <p:cNvPr id="135177" name="Object 22">
            <a:extLst>
              <a:ext uri="{FF2B5EF4-FFF2-40B4-BE49-F238E27FC236}">
                <a16:creationId xmlns:a16="http://schemas.microsoft.com/office/drawing/2014/main" id="{EF78DDB9-DB2E-2440-BA11-5C94DFC67F53}"/>
              </a:ext>
            </a:extLst>
          </p:cNvPr>
          <p:cNvGraphicFramePr>
            <a:graphicFrameLocks noChangeAspect="1"/>
          </p:cNvGraphicFramePr>
          <p:nvPr/>
        </p:nvGraphicFramePr>
        <p:xfrm>
          <a:off x="5292725" y="620713"/>
          <a:ext cx="2438400" cy="915987"/>
        </p:xfrm>
        <a:graphic>
          <a:graphicData uri="http://schemas.openxmlformats.org/presentationml/2006/ole">
            <mc:AlternateContent xmlns:mc="http://schemas.openxmlformats.org/markup-compatibility/2006">
              <mc:Choice xmlns:v="urn:schemas-microsoft-com:vml" Requires="v">
                <p:oleObj spid="_x0000_s135350" r:id="rId11" imgW="29845000" imgH="11112500" progId="Equation.DSMT4">
                  <p:embed/>
                </p:oleObj>
              </mc:Choice>
              <mc:Fallback>
                <p:oleObj r:id="rId11" imgW="29845000" imgH="11112500" progId="Equation.DSMT4">
                  <p:embed/>
                  <p:pic>
                    <p:nvPicPr>
                      <p:cNvPr id="0"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92725" y="620713"/>
                        <a:ext cx="2438400" cy="915987"/>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5178" name="Group 3">
            <a:extLst>
              <a:ext uri="{FF2B5EF4-FFF2-40B4-BE49-F238E27FC236}">
                <a16:creationId xmlns:a16="http://schemas.microsoft.com/office/drawing/2014/main" id="{29AE2DA4-987F-DD43-ABE1-D125F7149077}"/>
              </a:ext>
            </a:extLst>
          </p:cNvPr>
          <p:cNvGrpSpPr>
            <a:grpSpLocks/>
          </p:cNvGrpSpPr>
          <p:nvPr/>
        </p:nvGrpSpPr>
        <p:grpSpPr bwMode="auto">
          <a:xfrm>
            <a:off x="4932363" y="2636838"/>
            <a:ext cx="1544637" cy="457200"/>
            <a:chOff x="2925" y="2387"/>
            <a:chExt cx="973" cy="288"/>
          </a:xfrm>
        </p:grpSpPr>
        <p:sp>
          <p:nvSpPr>
            <p:cNvPr id="135181" name="Rectangle 4">
              <a:extLst>
                <a:ext uri="{FF2B5EF4-FFF2-40B4-BE49-F238E27FC236}">
                  <a16:creationId xmlns:a16="http://schemas.microsoft.com/office/drawing/2014/main" id="{902A47A2-6DBE-384C-B4B4-5B844450D01E}"/>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1-37</a:t>
              </a:r>
            </a:p>
          </p:txBody>
        </p:sp>
        <p:pic>
          <p:nvPicPr>
            <p:cNvPr id="135182" name="Picture 5">
              <a:extLst>
                <a:ext uri="{FF2B5EF4-FFF2-40B4-BE49-F238E27FC236}">
                  <a16:creationId xmlns:a16="http://schemas.microsoft.com/office/drawing/2014/main" id="{29C3EB2F-E553-C046-A24B-E230D74B516F}"/>
                </a:ext>
              </a:extLst>
            </p:cNvPr>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83" name="Picture 6">
              <a:extLst>
                <a:ext uri="{FF2B5EF4-FFF2-40B4-BE49-F238E27FC236}">
                  <a16:creationId xmlns:a16="http://schemas.microsoft.com/office/drawing/2014/main" id="{DF932CF6-FBE5-6E47-9504-496F2AE86C96}"/>
                </a:ext>
              </a:extLst>
            </p:cNvPr>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5179" name="Rectangle 18">
            <a:extLst>
              <a:ext uri="{FF2B5EF4-FFF2-40B4-BE49-F238E27FC236}">
                <a16:creationId xmlns:a16="http://schemas.microsoft.com/office/drawing/2014/main" id="{40F2FECF-4679-234D-8491-892DC29F1FAF}"/>
              </a:ext>
            </a:extLst>
          </p:cNvPr>
          <p:cNvSpPr>
            <a:spLocks noChangeArrowheads="1"/>
          </p:cNvSpPr>
          <p:nvPr/>
        </p:nvSpPr>
        <p:spPr bwMode="auto">
          <a:xfrm>
            <a:off x="1411288" y="5170488"/>
            <a:ext cx="3384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7338" indent="-287338">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400" b="0" i="1">
                <a:ea typeface="华文行楷" panose="02010800040101010101" pitchFamily="2" charset="-122"/>
                <a:cs typeface="Times New Roman" panose="02020603050405020304" pitchFamily="18" charset="0"/>
                <a:sym typeface="Symbol" pitchFamily="2" charset="2"/>
              </a:rPr>
              <a:t></a:t>
            </a:r>
            <a:r>
              <a:rPr lang="en-US" altLang="zh-CN" sz="2400" b="0" baseline="-25000">
                <a:ea typeface="华文行楷" panose="02010800040101010101" pitchFamily="2" charset="-122"/>
                <a:cs typeface="Times New Roman" panose="02020603050405020304" pitchFamily="18" charset="0"/>
                <a:sym typeface="Symbol" pitchFamily="2" charset="2"/>
              </a:rPr>
              <a:t>calculation</a:t>
            </a:r>
            <a:r>
              <a:rPr lang="en-US" altLang="zh-CN" sz="2400" b="0">
                <a:ea typeface="华文行楷" panose="02010800040101010101" pitchFamily="2" charset="-122"/>
                <a:cs typeface="Times New Roman" panose="02020603050405020304" pitchFamily="18" charset="0"/>
                <a:sym typeface="Symbol" pitchFamily="2" charset="2"/>
              </a:rPr>
              <a:t> = 3250 Å</a:t>
            </a:r>
            <a:endParaRPr lang="en-US" altLang="zh-CN" sz="2400">
              <a:ea typeface="华文行楷" panose="02010800040101010101" pitchFamily="2" charset="-122"/>
              <a:cs typeface="Times New Roman" panose="02020603050405020304" pitchFamily="18" charset="0"/>
            </a:endParaRPr>
          </a:p>
        </p:txBody>
      </p:sp>
      <p:sp>
        <p:nvSpPr>
          <p:cNvPr id="135180" name="Rectangle 18">
            <a:extLst>
              <a:ext uri="{FF2B5EF4-FFF2-40B4-BE49-F238E27FC236}">
                <a16:creationId xmlns:a16="http://schemas.microsoft.com/office/drawing/2014/main" id="{469C81C7-9750-3A4F-9688-8A37CDB5EBA0}"/>
              </a:ext>
            </a:extLst>
          </p:cNvPr>
          <p:cNvSpPr>
            <a:spLocks noChangeArrowheads="1"/>
          </p:cNvSpPr>
          <p:nvPr/>
        </p:nvSpPr>
        <p:spPr bwMode="auto">
          <a:xfrm>
            <a:off x="1411288" y="5799138"/>
            <a:ext cx="338455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7338" indent="-287338">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400" b="0" i="1">
                <a:ea typeface="华文行楷" panose="02010800040101010101" pitchFamily="2" charset="-122"/>
                <a:cs typeface="Times New Roman" panose="02020603050405020304" pitchFamily="18" charset="0"/>
                <a:sym typeface="Symbol" pitchFamily="2" charset="2"/>
              </a:rPr>
              <a:t></a:t>
            </a:r>
            <a:r>
              <a:rPr lang="en-US" altLang="zh-CN" sz="2400" b="0" baseline="-25000">
                <a:ea typeface="华文行楷" panose="02010800040101010101" pitchFamily="2" charset="-122"/>
                <a:cs typeface="Times New Roman" panose="02020603050405020304" pitchFamily="18" charset="0"/>
                <a:sym typeface="Symbol" pitchFamily="2" charset="2"/>
              </a:rPr>
              <a:t>experiment</a:t>
            </a:r>
            <a:r>
              <a:rPr lang="en-US" altLang="zh-CN" sz="2400" b="0">
                <a:ea typeface="华文行楷" panose="02010800040101010101" pitchFamily="2" charset="-122"/>
                <a:cs typeface="Times New Roman" panose="02020603050405020304" pitchFamily="18" charset="0"/>
                <a:sym typeface="Symbol" pitchFamily="2" charset="2"/>
              </a:rPr>
              <a:t> = 2200 Å</a:t>
            </a:r>
            <a:endParaRPr lang="en-US" altLang="zh-CN" sz="2400">
              <a:ea typeface="华文行楷" panose="02010800040101010101" pitchFamily="2" charset="-122"/>
              <a:cs typeface="Times New Roman" panose="02020603050405020304" pitchFamily="18" charset="0"/>
            </a:endParaRPr>
          </a:p>
        </p:txBody>
      </p:sp>
    </p:spTree>
  </p:cSld>
  <p:clrMapOvr>
    <a:masterClrMapping/>
  </p:clrMapOvr>
  <p:transition>
    <p:pull dir="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18">
            <a:extLst>
              <a:ext uri="{FF2B5EF4-FFF2-40B4-BE49-F238E27FC236}">
                <a16:creationId xmlns:a16="http://schemas.microsoft.com/office/drawing/2014/main" id="{BBAEC37D-659D-CD43-BA2B-1B1DCEF46C95}"/>
              </a:ext>
            </a:extLst>
          </p:cNvPr>
          <p:cNvSpPr>
            <a:spLocks noChangeArrowheads="1"/>
          </p:cNvSpPr>
          <p:nvPr/>
        </p:nvSpPr>
        <p:spPr bwMode="auto">
          <a:xfrm>
            <a:off x="471488" y="5635625"/>
            <a:ext cx="8201025"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en-US" altLang="zh-CN" b="0">
                <a:solidFill>
                  <a:srgbClr val="000000"/>
                </a:solidFill>
                <a:cs typeface="Times New Roman" panose="02020603050405020304" pitchFamily="18" charset="0"/>
              </a:rPr>
              <a:t>Then, the absorption wavelength corresponding to different chain lengths can be calculated, which is in good agreement with the experiment.</a:t>
            </a:r>
            <a:endParaRPr lang="en-US" altLang="zh-CN" b="0">
              <a:cs typeface="Times New Roman" panose="02020603050405020304" pitchFamily="18" charset="0"/>
            </a:endParaRPr>
          </a:p>
        </p:txBody>
      </p:sp>
      <p:graphicFrame>
        <p:nvGraphicFramePr>
          <p:cNvPr id="136194" name="Object 17">
            <a:extLst>
              <a:ext uri="{FF2B5EF4-FFF2-40B4-BE49-F238E27FC236}">
                <a16:creationId xmlns:a16="http://schemas.microsoft.com/office/drawing/2014/main" id="{1B43858B-17AC-6C41-AE0B-3D9A0C2333BA}"/>
              </a:ext>
            </a:extLst>
          </p:cNvPr>
          <p:cNvGraphicFramePr>
            <a:graphicFrameLocks noChangeAspect="1"/>
          </p:cNvGraphicFramePr>
          <p:nvPr/>
        </p:nvGraphicFramePr>
        <p:xfrm>
          <a:off x="2081213" y="1550988"/>
          <a:ext cx="3506787" cy="873125"/>
        </p:xfrm>
        <a:graphic>
          <a:graphicData uri="http://schemas.openxmlformats.org/presentationml/2006/ole">
            <mc:AlternateContent xmlns:mc="http://schemas.openxmlformats.org/markup-compatibility/2006">
              <mc:Choice xmlns:v="urn:schemas-microsoft-com:vml" Requires="v">
                <p:oleObj spid="_x0000_s136334" r:id="rId3" imgW="14490700" imgH="3606800" progId="ChemDraw.Document.6.0">
                  <p:embed/>
                </p:oleObj>
              </mc:Choice>
              <mc:Fallback>
                <p:oleObj r:id="rId3" imgW="14490700" imgH="3606800" progId="ChemDraw.Document.6.0">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1213" y="1550988"/>
                        <a:ext cx="3506787"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6195" name="Object 15">
            <a:extLst>
              <a:ext uri="{FF2B5EF4-FFF2-40B4-BE49-F238E27FC236}">
                <a16:creationId xmlns:a16="http://schemas.microsoft.com/office/drawing/2014/main" id="{8CC53033-8EF1-154F-99D9-2E7F9B186231}"/>
              </a:ext>
            </a:extLst>
          </p:cNvPr>
          <p:cNvGraphicFramePr>
            <a:graphicFrameLocks noChangeAspect="1"/>
          </p:cNvGraphicFramePr>
          <p:nvPr/>
        </p:nvGraphicFramePr>
        <p:xfrm>
          <a:off x="2552700" y="2189163"/>
          <a:ext cx="3048000" cy="358775"/>
        </p:xfrm>
        <a:graphic>
          <a:graphicData uri="http://schemas.openxmlformats.org/presentationml/2006/ole">
            <mc:AlternateContent xmlns:mc="http://schemas.openxmlformats.org/markup-compatibility/2006">
              <mc:Choice xmlns:v="urn:schemas-microsoft-com:vml" Requires="v">
                <p:oleObj spid="_x0000_s136335" r:id="rId5" imgW="40373300" imgH="4686300" progId="Equation.DSMT4">
                  <p:embed/>
                </p:oleObj>
              </mc:Choice>
              <mc:Fallback>
                <p:oleObj r:id="rId5" imgW="40373300" imgH="468630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2700" y="2189163"/>
                        <a:ext cx="30480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6196" name="Object 9">
            <a:extLst>
              <a:ext uri="{FF2B5EF4-FFF2-40B4-BE49-F238E27FC236}">
                <a16:creationId xmlns:a16="http://schemas.microsoft.com/office/drawing/2014/main" id="{530A0FDA-4F36-594B-B137-ED1A0DBDD3EA}"/>
              </a:ext>
            </a:extLst>
          </p:cNvPr>
          <p:cNvGraphicFramePr>
            <a:graphicFrameLocks noChangeAspect="1"/>
          </p:cNvGraphicFramePr>
          <p:nvPr/>
        </p:nvGraphicFramePr>
        <p:xfrm>
          <a:off x="4572000" y="3789363"/>
          <a:ext cx="2057400" cy="509587"/>
        </p:xfrm>
        <a:graphic>
          <a:graphicData uri="http://schemas.openxmlformats.org/presentationml/2006/ole">
            <mc:AlternateContent xmlns:mc="http://schemas.openxmlformats.org/markup-compatibility/2006">
              <mc:Choice xmlns:v="urn:schemas-microsoft-com:vml" Requires="v">
                <p:oleObj spid="_x0000_s136336" r:id="rId7" imgW="28092400" imgH="7023100" progId="Equation.DSMT4">
                  <p:embed/>
                </p:oleObj>
              </mc:Choice>
              <mc:Fallback>
                <p:oleObj r:id="rId7" imgW="28092400" imgH="702310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789363"/>
                        <a:ext cx="205740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6197" name="Object 8">
            <a:extLst>
              <a:ext uri="{FF2B5EF4-FFF2-40B4-BE49-F238E27FC236}">
                <a16:creationId xmlns:a16="http://schemas.microsoft.com/office/drawing/2014/main" id="{98F6DF54-BBB9-7348-9F58-BA81F7B4E97E}"/>
              </a:ext>
            </a:extLst>
          </p:cNvPr>
          <p:cNvGraphicFramePr>
            <a:graphicFrameLocks noChangeAspect="1"/>
          </p:cNvGraphicFramePr>
          <p:nvPr/>
        </p:nvGraphicFramePr>
        <p:xfrm>
          <a:off x="2006600" y="4591050"/>
          <a:ext cx="4679950" cy="650875"/>
        </p:xfrm>
        <a:graphic>
          <a:graphicData uri="http://schemas.openxmlformats.org/presentationml/2006/ole">
            <mc:AlternateContent xmlns:mc="http://schemas.openxmlformats.org/markup-compatibility/2006">
              <mc:Choice xmlns:v="urn:schemas-microsoft-com:vml" Requires="v">
                <p:oleObj spid="_x0000_s136337" r:id="rId9" imgW="69342000" imgH="9652000" progId="Equation.DSMT4">
                  <p:embed/>
                </p:oleObj>
              </mc:Choice>
              <mc:Fallback>
                <p:oleObj r:id="rId9" imgW="69342000" imgH="965200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06600" y="4591050"/>
                        <a:ext cx="467995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6198" name="Rectangle 20">
            <a:extLst>
              <a:ext uri="{FF2B5EF4-FFF2-40B4-BE49-F238E27FC236}">
                <a16:creationId xmlns:a16="http://schemas.microsoft.com/office/drawing/2014/main" id="{60298EA9-7A2A-C247-9059-73BEA9BD3E28}"/>
              </a:ext>
            </a:extLst>
          </p:cNvPr>
          <p:cNvSpPr>
            <a:spLocks noChangeArrowheads="1"/>
          </p:cNvSpPr>
          <p:nvPr/>
        </p:nvSpPr>
        <p:spPr bwMode="auto">
          <a:xfrm>
            <a:off x="2339975" y="1087438"/>
            <a:ext cx="4779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2400" b="0"/>
              <a:t>Absorption spectrum of cyanine dyes</a:t>
            </a:r>
          </a:p>
        </p:txBody>
      </p:sp>
      <p:sp>
        <p:nvSpPr>
          <p:cNvPr id="136199" name="Rectangle 21">
            <a:extLst>
              <a:ext uri="{FF2B5EF4-FFF2-40B4-BE49-F238E27FC236}">
                <a16:creationId xmlns:a16="http://schemas.microsoft.com/office/drawing/2014/main" id="{1A9A810A-FA33-0C44-9FB0-9C4E6956FB32}"/>
              </a:ext>
            </a:extLst>
          </p:cNvPr>
          <p:cNvSpPr>
            <a:spLocks noChangeArrowheads="1"/>
          </p:cNvSpPr>
          <p:nvPr/>
        </p:nvSpPr>
        <p:spPr bwMode="auto">
          <a:xfrm>
            <a:off x="5157788" y="1676400"/>
            <a:ext cx="2654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zh-CN" altLang="en-US" b="0"/>
              <a:t>（</a:t>
            </a:r>
            <a:r>
              <a:rPr lang="en-US" altLang="zh-CN" b="0"/>
              <a:t>Water-soluble dyes</a:t>
            </a:r>
            <a:r>
              <a:rPr lang="zh-CN" altLang="en-US" b="0"/>
              <a:t>）</a:t>
            </a:r>
            <a:endParaRPr lang="en-US" altLang="zh-CN" b="0"/>
          </a:p>
        </p:txBody>
      </p:sp>
      <p:sp>
        <p:nvSpPr>
          <p:cNvPr id="136200" name="Rectangle 22">
            <a:extLst>
              <a:ext uri="{FF2B5EF4-FFF2-40B4-BE49-F238E27FC236}">
                <a16:creationId xmlns:a16="http://schemas.microsoft.com/office/drawing/2014/main" id="{522DE05E-5917-FE4D-8B43-85C58A3E9D65}"/>
              </a:ext>
            </a:extLst>
          </p:cNvPr>
          <p:cNvSpPr>
            <a:spLocks noChangeArrowheads="1"/>
          </p:cNvSpPr>
          <p:nvPr/>
        </p:nvSpPr>
        <p:spPr bwMode="auto">
          <a:xfrm>
            <a:off x="320675" y="2133600"/>
            <a:ext cx="2230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b="0">
                <a:sym typeface="Symbol" pitchFamily="2" charset="2"/>
              </a:rPr>
              <a:t> electron numbers:</a:t>
            </a:r>
            <a:endParaRPr lang="en-US" altLang="zh-CN" b="0"/>
          </a:p>
        </p:txBody>
      </p:sp>
      <p:sp>
        <p:nvSpPr>
          <p:cNvPr id="136201" name="Rectangle 23">
            <a:extLst>
              <a:ext uri="{FF2B5EF4-FFF2-40B4-BE49-F238E27FC236}">
                <a16:creationId xmlns:a16="http://schemas.microsoft.com/office/drawing/2014/main" id="{A34A6747-2E58-F644-BAE7-2BE0D5432964}"/>
              </a:ext>
            </a:extLst>
          </p:cNvPr>
          <p:cNvSpPr>
            <a:spLocks noChangeArrowheads="1"/>
          </p:cNvSpPr>
          <p:nvPr/>
        </p:nvSpPr>
        <p:spPr bwMode="auto">
          <a:xfrm>
            <a:off x="1143000" y="2603500"/>
            <a:ext cx="75326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0"/>
              <a:t>HOMO:  </a:t>
            </a:r>
            <a:r>
              <a:rPr lang="en-US" altLang="zh-CN" b="0" i="1"/>
              <a:t>r</a:t>
            </a:r>
            <a:r>
              <a:rPr lang="en-US" altLang="zh-CN" b="0"/>
              <a:t>+2 molecular orbital (equivalent</a:t>
            </a:r>
            <a:r>
              <a:rPr lang="zh-CN" altLang="en-US" b="0"/>
              <a:t> </a:t>
            </a:r>
            <a:r>
              <a:rPr lang="en-US" altLang="zh-CN" b="0"/>
              <a:t>to</a:t>
            </a:r>
            <a:r>
              <a:rPr lang="zh-CN" altLang="en-US" b="0"/>
              <a:t> </a:t>
            </a:r>
            <a:r>
              <a:rPr lang="en-US" altLang="zh-CN" b="0"/>
              <a:t>n</a:t>
            </a:r>
            <a:r>
              <a:rPr lang="zh-CN" altLang="en-US" b="0"/>
              <a:t> </a:t>
            </a:r>
            <a:r>
              <a:rPr lang="en-US" altLang="zh-CN" b="0"/>
              <a:t>molecular</a:t>
            </a:r>
            <a:r>
              <a:rPr lang="zh-CN" altLang="en-US" b="0"/>
              <a:t> </a:t>
            </a:r>
            <a:r>
              <a:rPr lang="en-US" altLang="zh-CN" b="0"/>
              <a:t>orbital)</a:t>
            </a:r>
          </a:p>
          <a:p>
            <a:pPr>
              <a:spcBef>
                <a:spcPct val="50000"/>
              </a:spcBef>
            </a:pPr>
            <a:r>
              <a:rPr lang="en-US" altLang="zh-CN" b="0"/>
              <a:t>LUMO:  </a:t>
            </a:r>
            <a:r>
              <a:rPr lang="en-US" altLang="zh-CN" b="0" i="1"/>
              <a:t>r</a:t>
            </a:r>
            <a:r>
              <a:rPr lang="en-US" altLang="zh-CN" b="0"/>
              <a:t>+3 molecular orbital (equivalent</a:t>
            </a:r>
            <a:r>
              <a:rPr lang="zh-CN" altLang="en-US" b="0"/>
              <a:t> </a:t>
            </a:r>
            <a:r>
              <a:rPr lang="en-US" altLang="zh-CN" b="0"/>
              <a:t>to</a:t>
            </a:r>
            <a:r>
              <a:rPr lang="zh-CN" altLang="en-US" b="0"/>
              <a:t> </a:t>
            </a:r>
            <a:r>
              <a:rPr lang="en-US" altLang="zh-CN" b="0"/>
              <a:t>n+1 molecular orbital)</a:t>
            </a:r>
          </a:p>
        </p:txBody>
      </p:sp>
      <p:sp>
        <p:nvSpPr>
          <p:cNvPr id="136202" name="Rectangle 24">
            <a:extLst>
              <a:ext uri="{FF2B5EF4-FFF2-40B4-BE49-F238E27FC236}">
                <a16:creationId xmlns:a16="http://schemas.microsoft.com/office/drawing/2014/main" id="{0CC2ACE3-C91A-1140-B0F3-EBFF8C812CDB}"/>
              </a:ext>
            </a:extLst>
          </p:cNvPr>
          <p:cNvSpPr>
            <a:spLocks noChangeArrowheads="1"/>
          </p:cNvSpPr>
          <p:nvPr/>
        </p:nvSpPr>
        <p:spPr bwMode="auto">
          <a:xfrm>
            <a:off x="1098550" y="3895725"/>
            <a:ext cx="3546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t>Set the electron motion range as:</a:t>
            </a:r>
          </a:p>
        </p:txBody>
      </p:sp>
      <p:sp>
        <p:nvSpPr>
          <p:cNvPr id="136203" name="Rectangle 25">
            <a:extLst>
              <a:ext uri="{FF2B5EF4-FFF2-40B4-BE49-F238E27FC236}">
                <a16:creationId xmlns:a16="http://schemas.microsoft.com/office/drawing/2014/main" id="{9F03D865-EE79-EF44-96D5-CE4E9B5847A5}"/>
              </a:ext>
            </a:extLst>
          </p:cNvPr>
          <p:cNvSpPr>
            <a:spLocks noChangeArrowheads="1"/>
          </p:cNvSpPr>
          <p:nvPr/>
        </p:nvSpPr>
        <p:spPr bwMode="auto">
          <a:xfrm>
            <a:off x="2819400" y="1676400"/>
            <a:ext cx="538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b="0"/>
              <a:t>CH</a:t>
            </a:r>
          </a:p>
        </p:txBody>
      </p:sp>
      <p:pic>
        <p:nvPicPr>
          <p:cNvPr id="136204" name="Picture 2" descr="20050528114055187">
            <a:extLst>
              <a:ext uri="{FF2B5EF4-FFF2-40B4-BE49-F238E27FC236}">
                <a16:creationId xmlns:a16="http://schemas.microsoft.com/office/drawing/2014/main" id="{08CD8B40-9C53-9F46-873A-C819F3D8868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950" y="692150"/>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05" name="Rectangle 3">
            <a:extLst>
              <a:ext uri="{FF2B5EF4-FFF2-40B4-BE49-F238E27FC236}">
                <a16:creationId xmlns:a16="http://schemas.microsoft.com/office/drawing/2014/main" id="{6DC8E8D9-0CBA-3440-B543-8F1CCEC5D98E}"/>
              </a:ext>
            </a:extLst>
          </p:cNvPr>
          <p:cNvSpPr>
            <a:spLocks noChangeArrowheads="1"/>
          </p:cNvSpPr>
          <p:nvPr/>
        </p:nvSpPr>
        <p:spPr bwMode="auto">
          <a:xfrm>
            <a:off x="460375" y="981075"/>
            <a:ext cx="2024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9900FF"/>
                </a:solidFill>
              </a:rPr>
              <a:t>Example 11</a:t>
            </a:r>
          </a:p>
        </p:txBody>
      </p:sp>
    </p:spTree>
  </p:cSld>
  <p:clrMapOvr>
    <a:masterClrMapping/>
  </p:clrMapOvr>
  <p:transition>
    <p:pull dir="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5">
            <a:extLst>
              <a:ext uri="{FF2B5EF4-FFF2-40B4-BE49-F238E27FC236}">
                <a16:creationId xmlns:a16="http://schemas.microsoft.com/office/drawing/2014/main" id="{734B654F-0B66-C641-9FD0-261597BFAA90}"/>
              </a:ext>
            </a:extLst>
          </p:cNvPr>
          <p:cNvSpPr txBox="1">
            <a:spLocks noChangeArrowheads="1"/>
          </p:cNvSpPr>
          <p:nvPr/>
        </p:nvSpPr>
        <p:spPr bwMode="auto">
          <a:xfrm>
            <a:off x="225425" y="1412875"/>
            <a:ext cx="5637213" cy="461963"/>
          </a:xfrm>
          <a:prstGeom prst="rect">
            <a:avLst/>
          </a:prstGeom>
          <a:noFill/>
          <a:ln>
            <a:noFill/>
          </a:ln>
        </p:spPr>
        <p:txBody>
          <a:bodyPr wrap="none">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2400" b="0" dirty="0">
                <a:latin typeface="+mn-lt"/>
              </a:rPr>
              <a:t>★</a:t>
            </a:r>
            <a:r>
              <a:rPr lang="en-US" altLang="zh-CN" sz="2400" b="0" dirty="0" err="1">
                <a:latin typeface="+mn-lt"/>
              </a:rPr>
              <a:t>Bnezene</a:t>
            </a:r>
            <a:r>
              <a:rPr lang="en-US" altLang="zh-CN" sz="2400" b="0" dirty="0">
                <a:latin typeface="+mn-lt"/>
              </a:rPr>
              <a:t> molecule and ring potential field</a:t>
            </a:r>
          </a:p>
        </p:txBody>
      </p:sp>
      <p:sp>
        <p:nvSpPr>
          <p:cNvPr id="18435" name="Rectangle 8">
            <a:extLst>
              <a:ext uri="{FF2B5EF4-FFF2-40B4-BE49-F238E27FC236}">
                <a16:creationId xmlns:a16="http://schemas.microsoft.com/office/drawing/2014/main" id="{A2753052-1815-F84A-AD84-C6A5416D5968}"/>
              </a:ext>
            </a:extLst>
          </p:cNvPr>
          <p:cNvSpPr>
            <a:spLocks noChangeArrowheads="1"/>
          </p:cNvSpPr>
          <p:nvPr/>
        </p:nvSpPr>
        <p:spPr bwMode="auto">
          <a:xfrm>
            <a:off x="225425" y="1968500"/>
            <a:ext cx="8496300" cy="708025"/>
          </a:xfrm>
          <a:prstGeom prst="rect">
            <a:avLst/>
          </a:prstGeom>
          <a:noFill/>
          <a:ln>
            <a:noFill/>
          </a:ln>
        </p:spPr>
        <p:txBody>
          <a:bodyPr>
            <a:spAutoFit/>
          </a:bodyPr>
          <a:lstStyle>
            <a:lvl1pPr indent="34925">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b="0" dirty="0">
                <a:cs typeface="Times New Roman" panose="02020603050405020304" pitchFamily="18" charset="0"/>
              </a:rPr>
              <a:t>The energy level formula can be obtained by solving the stationary </a:t>
            </a:r>
            <a:r>
              <a:rPr lang="en-US" altLang="zh-CN" b="0" dirty="0">
                <a:solidFill>
                  <a:srgbClr val="333333"/>
                </a:solidFill>
                <a:latin typeface="+mn-lt"/>
              </a:rPr>
              <a:t>Schrödinger</a:t>
            </a:r>
            <a:r>
              <a:rPr lang="en-US" altLang="zh-CN" b="0" dirty="0">
                <a:cs typeface="Times New Roman" panose="02020603050405020304" pitchFamily="18" charset="0"/>
              </a:rPr>
              <a:t> equation:</a:t>
            </a:r>
          </a:p>
        </p:txBody>
      </p:sp>
      <p:graphicFrame>
        <p:nvGraphicFramePr>
          <p:cNvPr id="137219" name="Object 7">
            <a:extLst>
              <a:ext uri="{FF2B5EF4-FFF2-40B4-BE49-F238E27FC236}">
                <a16:creationId xmlns:a16="http://schemas.microsoft.com/office/drawing/2014/main" id="{15E8D64A-1299-A54F-9B02-99F10C9A8654}"/>
              </a:ext>
            </a:extLst>
          </p:cNvPr>
          <p:cNvGraphicFramePr>
            <a:graphicFrameLocks noChangeAspect="1"/>
          </p:cNvGraphicFramePr>
          <p:nvPr/>
        </p:nvGraphicFramePr>
        <p:xfrm>
          <a:off x="1382713" y="2627313"/>
          <a:ext cx="3405187" cy="801687"/>
        </p:xfrm>
        <a:graphic>
          <a:graphicData uri="http://schemas.openxmlformats.org/presentationml/2006/ole">
            <mc:AlternateContent xmlns:mc="http://schemas.openxmlformats.org/markup-compatibility/2006">
              <mc:Choice xmlns:v="urn:schemas-microsoft-com:vml" Requires="v">
                <p:oleObj spid="_x0000_s137294" r:id="rId3" imgW="40957500" imgH="9652000" progId="Equation.DSMT4">
                  <p:embed/>
                </p:oleObj>
              </mc:Choice>
              <mc:Fallback>
                <p:oleObj r:id="rId3" imgW="40957500" imgH="96520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2713" y="2627313"/>
                        <a:ext cx="3405187"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7220" name="Object 6">
            <a:extLst>
              <a:ext uri="{FF2B5EF4-FFF2-40B4-BE49-F238E27FC236}">
                <a16:creationId xmlns:a16="http://schemas.microsoft.com/office/drawing/2014/main" id="{8042453A-30A3-A24D-BDAB-F98D531F7195}"/>
              </a:ext>
            </a:extLst>
          </p:cNvPr>
          <p:cNvGraphicFramePr>
            <a:graphicFrameLocks noChangeAspect="1"/>
          </p:cNvGraphicFramePr>
          <p:nvPr/>
        </p:nvGraphicFramePr>
        <p:xfrm>
          <a:off x="5003800" y="2867025"/>
          <a:ext cx="1981200" cy="371475"/>
        </p:xfrm>
        <a:graphic>
          <a:graphicData uri="http://schemas.openxmlformats.org/presentationml/2006/ole">
            <mc:AlternateContent xmlns:mc="http://schemas.openxmlformats.org/markup-compatibility/2006">
              <mc:Choice xmlns:v="urn:schemas-microsoft-com:vml" Requires="v">
                <p:oleObj spid="_x0000_s137295" r:id="rId5" imgW="23406100" imgH="4394200" progId="Equation.DSMT4">
                  <p:embed/>
                </p:oleObj>
              </mc:Choice>
              <mc:Fallback>
                <p:oleObj r:id="rId5" imgW="23406100" imgH="43942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2867025"/>
                        <a:ext cx="19812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7221" name="Rectangle 9">
            <a:extLst>
              <a:ext uri="{FF2B5EF4-FFF2-40B4-BE49-F238E27FC236}">
                <a16:creationId xmlns:a16="http://schemas.microsoft.com/office/drawing/2014/main" id="{9EE17012-C88B-B64E-B350-AE7129BA0375}"/>
              </a:ext>
            </a:extLst>
          </p:cNvPr>
          <p:cNvSpPr>
            <a:spLocks noChangeArrowheads="1"/>
          </p:cNvSpPr>
          <p:nvPr/>
        </p:nvSpPr>
        <p:spPr bwMode="auto">
          <a:xfrm>
            <a:off x="225425" y="3960813"/>
            <a:ext cx="8497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a:solidFill>
                  <a:srgbClr val="006600"/>
                </a:solidFill>
                <a:ea typeface="方正舒体" pitchFamily="2" charset="-122"/>
                <a:cs typeface="Times New Roman" panose="02020603050405020304" pitchFamily="18" charset="0"/>
              </a:rPr>
              <a:t>● the absorption spectrum of annulene can be estimated with this formula.</a:t>
            </a:r>
          </a:p>
        </p:txBody>
      </p:sp>
      <p:sp>
        <p:nvSpPr>
          <p:cNvPr id="137222" name="Rectangle 10">
            <a:extLst>
              <a:ext uri="{FF2B5EF4-FFF2-40B4-BE49-F238E27FC236}">
                <a16:creationId xmlns:a16="http://schemas.microsoft.com/office/drawing/2014/main" id="{1DC974D9-01F6-5341-AD41-096E424C4AE2}"/>
              </a:ext>
            </a:extLst>
          </p:cNvPr>
          <p:cNvSpPr>
            <a:spLocks noChangeArrowheads="1"/>
          </p:cNvSpPr>
          <p:nvPr/>
        </p:nvSpPr>
        <p:spPr bwMode="auto">
          <a:xfrm>
            <a:off x="1382713" y="3536950"/>
            <a:ext cx="5337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1600" b="0"/>
              <a:t>(</a:t>
            </a:r>
            <a:r>
              <a:rPr lang="en-US" altLang="zh-CN" sz="1600" b="0" i="1"/>
              <a:t>L is the circumference of the ring</a:t>
            </a:r>
            <a:r>
              <a:rPr lang="zh-CN" altLang="en-US" sz="1600" b="0"/>
              <a:t>，</a:t>
            </a:r>
            <a:r>
              <a:rPr lang="en-US" altLang="zh-CN" sz="1600" b="0" i="1"/>
              <a:t>r is the radius of  the ring</a:t>
            </a:r>
            <a:r>
              <a:rPr lang="en-US" altLang="zh-CN" sz="1600" b="0"/>
              <a:t>)</a:t>
            </a:r>
          </a:p>
        </p:txBody>
      </p:sp>
      <p:sp>
        <p:nvSpPr>
          <p:cNvPr id="137223" name="Text Box 11">
            <a:extLst>
              <a:ext uri="{FF2B5EF4-FFF2-40B4-BE49-F238E27FC236}">
                <a16:creationId xmlns:a16="http://schemas.microsoft.com/office/drawing/2014/main" id="{209848EB-F900-B141-BAA9-9E8672F24C4F}"/>
              </a:ext>
            </a:extLst>
          </p:cNvPr>
          <p:cNvSpPr txBox="1">
            <a:spLocks noChangeArrowheads="1"/>
          </p:cNvSpPr>
          <p:nvPr/>
        </p:nvSpPr>
        <p:spPr bwMode="auto">
          <a:xfrm>
            <a:off x="225425" y="4437063"/>
            <a:ext cx="5080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2400" b="0">
                <a:latin typeface="宋体" panose="02010600030101010101" pitchFamily="2" charset="-122"/>
              </a:rPr>
              <a:t>★</a:t>
            </a:r>
            <a:r>
              <a:rPr lang="en-US" altLang="zh-CN" sz="2400" b="0"/>
              <a:t> F-center and spherical potential field</a:t>
            </a:r>
          </a:p>
        </p:txBody>
      </p:sp>
      <p:sp>
        <p:nvSpPr>
          <p:cNvPr id="137224" name="Text Box 12">
            <a:extLst>
              <a:ext uri="{FF2B5EF4-FFF2-40B4-BE49-F238E27FC236}">
                <a16:creationId xmlns:a16="http://schemas.microsoft.com/office/drawing/2014/main" id="{CA45E82D-C3EA-8545-9BEC-DC88603E90AC}"/>
              </a:ext>
            </a:extLst>
          </p:cNvPr>
          <p:cNvSpPr txBox="1">
            <a:spLocks noChangeArrowheads="1"/>
          </p:cNvSpPr>
          <p:nvPr/>
        </p:nvSpPr>
        <p:spPr bwMode="auto">
          <a:xfrm>
            <a:off x="225425" y="4943475"/>
            <a:ext cx="8229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6600"/>
                </a:solidFill>
                <a:ea typeface="方正舒体" pitchFamily="2" charset="-122"/>
                <a:cs typeface="Times New Roman" panose="02020603050405020304" pitchFamily="18" charset="0"/>
              </a:rPr>
              <a:t>● The reason for the color development when the alkali metal halide anion Is absent can be explained by the spherical potential field. </a:t>
            </a:r>
          </a:p>
        </p:txBody>
      </p:sp>
      <p:sp>
        <p:nvSpPr>
          <p:cNvPr id="137225" name="Text Box 13">
            <a:extLst>
              <a:ext uri="{FF2B5EF4-FFF2-40B4-BE49-F238E27FC236}">
                <a16:creationId xmlns:a16="http://schemas.microsoft.com/office/drawing/2014/main" id="{EDCD1CF3-C7A7-B549-833E-846E0FCDE716}"/>
              </a:ext>
            </a:extLst>
          </p:cNvPr>
          <p:cNvSpPr txBox="1">
            <a:spLocks noChangeArrowheads="1"/>
          </p:cNvSpPr>
          <p:nvPr/>
        </p:nvSpPr>
        <p:spPr bwMode="auto">
          <a:xfrm>
            <a:off x="225425" y="5705475"/>
            <a:ext cx="7459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0">
                <a:cs typeface="Times New Roman" panose="02020603050405020304" pitchFamily="18" charset="0"/>
              </a:rPr>
              <a:t>★ Absorption spectrum and spherical potential field of C</a:t>
            </a:r>
            <a:r>
              <a:rPr lang="en-US" altLang="zh-CN" sz="2400" b="0" baseline="-25000">
                <a:cs typeface="Times New Roman" panose="02020603050405020304" pitchFamily="18" charset="0"/>
              </a:rPr>
              <a:t>60</a:t>
            </a:r>
            <a:r>
              <a:rPr lang="en-US" altLang="zh-CN" sz="2400" b="0">
                <a:cs typeface="Times New Roman" panose="02020603050405020304" pitchFamily="18" charset="0"/>
              </a:rPr>
              <a:t> </a:t>
            </a:r>
          </a:p>
        </p:txBody>
      </p:sp>
      <p:sp>
        <p:nvSpPr>
          <p:cNvPr id="137226" name="Text Box 14">
            <a:extLst>
              <a:ext uri="{FF2B5EF4-FFF2-40B4-BE49-F238E27FC236}">
                <a16:creationId xmlns:a16="http://schemas.microsoft.com/office/drawing/2014/main" id="{EAA06AFB-36FC-FC47-B907-4DA74844D1C2}"/>
              </a:ext>
            </a:extLst>
          </p:cNvPr>
          <p:cNvSpPr txBox="1">
            <a:spLocks noChangeArrowheads="1"/>
          </p:cNvSpPr>
          <p:nvPr/>
        </p:nvSpPr>
        <p:spPr bwMode="auto">
          <a:xfrm>
            <a:off x="225425" y="6142038"/>
            <a:ext cx="78025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2400" b="0">
                <a:cs typeface="Times New Roman" panose="02020603050405020304" pitchFamily="18" charset="0"/>
              </a:rPr>
              <a:t>★ Adduct of I</a:t>
            </a:r>
            <a:r>
              <a:rPr lang="en-US" altLang="zh-CN" sz="2400" b="0" baseline="-25000">
                <a:cs typeface="Times New Roman" panose="02020603050405020304" pitchFamily="18" charset="0"/>
              </a:rPr>
              <a:t>2</a:t>
            </a:r>
            <a:r>
              <a:rPr lang="zh-CN" altLang="en-US" sz="2400" b="0" baseline="-25000">
                <a:cs typeface="Times New Roman" panose="02020603050405020304" pitchFamily="18" charset="0"/>
              </a:rPr>
              <a:t> </a:t>
            </a:r>
            <a:r>
              <a:rPr lang="en-US" altLang="zh-CN" sz="2400" b="0">
                <a:cs typeface="Times New Roman" panose="02020603050405020304" pitchFamily="18" charset="0"/>
              </a:rPr>
              <a:t>and amylum and the cylindrical potential field </a:t>
            </a:r>
          </a:p>
        </p:txBody>
      </p:sp>
      <p:grpSp>
        <p:nvGrpSpPr>
          <p:cNvPr id="137227" name="Group 3">
            <a:extLst>
              <a:ext uri="{FF2B5EF4-FFF2-40B4-BE49-F238E27FC236}">
                <a16:creationId xmlns:a16="http://schemas.microsoft.com/office/drawing/2014/main" id="{C99257CE-C85F-E045-B486-65078ECF7907}"/>
              </a:ext>
            </a:extLst>
          </p:cNvPr>
          <p:cNvGrpSpPr>
            <a:grpSpLocks/>
          </p:cNvGrpSpPr>
          <p:nvPr/>
        </p:nvGrpSpPr>
        <p:grpSpPr bwMode="auto">
          <a:xfrm>
            <a:off x="-9525" y="563563"/>
            <a:ext cx="6094413" cy="719137"/>
            <a:chOff x="-6" y="355"/>
            <a:chExt cx="3839" cy="453"/>
          </a:xfrm>
        </p:grpSpPr>
        <p:sp>
          <p:nvSpPr>
            <p:cNvPr id="137228" name="Text Box 3">
              <a:extLst>
                <a:ext uri="{FF2B5EF4-FFF2-40B4-BE49-F238E27FC236}">
                  <a16:creationId xmlns:a16="http://schemas.microsoft.com/office/drawing/2014/main" id="{68C8783E-C1C2-3249-83A8-FBD2FDD9DEC6}"/>
                </a:ext>
              </a:extLst>
            </p:cNvPr>
            <p:cNvSpPr txBox="1">
              <a:spLocks noChangeArrowheads="1"/>
            </p:cNvSpPr>
            <p:nvPr/>
          </p:nvSpPr>
          <p:spPr bwMode="auto">
            <a:xfrm>
              <a:off x="-6" y="436"/>
              <a:ext cx="37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zh-CN" altLang="en-US" sz="2400">
                  <a:solidFill>
                    <a:schemeClr val="accent2"/>
                  </a:solidFill>
                  <a:latin typeface="华文新魏" panose="02010800040101010101" pitchFamily="2" charset="-122"/>
                  <a:ea typeface="华文新魏" panose="02010800040101010101" pitchFamily="2" charset="-122"/>
                </a:rPr>
                <a:t>（</a:t>
              </a:r>
              <a:r>
                <a:rPr lang="en-US" altLang="zh-CN" sz="2400">
                  <a:solidFill>
                    <a:schemeClr val="accent2"/>
                  </a:solidFill>
                  <a:latin typeface="华文新魏" panose="02010800040101010101" pitchFamily="2" charset="-122"/>
                  <a:ea typeface="华文新魏" panose="02010800040101010101" pitchFamily="2" charset="-122"/>
                </a:rPr>
                <a:t>2</a:t>
              </a:r>
              <a:r>
                <a:rPr lang="zh-CN" altLang="en-US" sz="2400">
                  <a:solidFill>
                    <a:schemeClr val="accent2"/>
                  </a:solidFill>
                  <a:latin typeface="华文新魏" panose="02010800040101010101" pitchFamily="2" charset="-122"/>
                  <a:ea typeface="华文新魏" panose="02010800040101010101" pitchFamily="2" charset="-122"/>
                </a:rPr>
                <a:t>）</a:t>
              </a:r>
              <a:r>
                <a:rPr lang="en-US" altLang="zh-CN" sz="2400">
                  <a:solidFill>
                    <a:schemeClr val="accent2"/>
                  </a:solidFill>
                  <a:latin typeface="华文新魏" panose="02010800040101010101" pitchFamily="2" charset="-122"/>
                  <a:ea typeface="华文新魏" panose="02010800040101010101" pitchFamily="2" charset="-122"/>
                </a:rPr>
                <a:t>Other types of potential field models</a:t>
              </a:r>
              <a:endParaRPr lang="en-US" altLang="zh-CN" sz="2400" b="0">
                <a:solidFill>
                  <a:schemeClr val="accent2"/>
                </a:solidFill>
                <a:latin typeface="华文新魏" panose="02010800040101010101" pitchFamily="2" charset="-122"/>
                <a:ea typeface="华文新魏" panose="02010800040101010101" pitchFamily="2" charset="-122"/>
              </a:endParaRPr>
            </a:p>
          </p:txBody>
        </p:sp>
        <p:sp>
          <p:nvSpPr>
            <p:cNvPr id="137229" name="Oval 2">
              <a:extLst>
                <a:ext uri="{FF2B5EF4-FFF2-40B4-BE49-F238E27FC236}">
                  <a16:creationId xmlns:a16="http://schemas.microsoft.com/office/drawing/2014/main" id="{F68BE90A-780D-D644-B342-8C1DC6385110}"/>
                </a:ext>
              </a:extLst>
            </p:cNvPr>
            <p:cNvSpPr>
              <a:spLocks noChangeArrowheads="1"/>
            </p:cNvSpPr>
            <p:nvPr/>
          </p:nvSpPr>
          <p:spPr bwMode="auto">
            <a:xfrm>
              <a:off x="0" y="355"/>
              <a:ext cx="3833" cy="453"/>
            </a:xfrm>
            <a:prstGeom prst="ellipse">
              <a:avLst/>
            </a:prstGeom>
            <a:noFill/>
            <a:ln w="9525">
              <a:solidFill>
                <a:srgbClr val="9900FF"/>
              </a:solidFill>
              <a:round/>
              <a:headEnd/>
              <a:tailEnd/>
            </a:ln>
            <a:effectLst>
              <a:prstShdw prst="shdw17" dist="17961" dir="2700000">
                <a:srgbClr val="5C00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grpSp>
    </p:spTree>
  </p:cSld>
  <p:clrMapOvr>
    <a:masterClrMapping/>
  </p:clrMapOvr>
  <p:transition>
    <p:pull dir="ru"/>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ext Box 15">
            <a:extLst>
              <a:ext uri="{FF2B5EF4-FFF2-40B4-BE49-F238E27FC236}">
                <a16:creationId xmlns:a16="http://schemas.microsoft.com/office/drawing/2014/main" id="{295457D1-564F-3F4F-9186-5BB59466A9C3}"/>
              </a:ext>
            </a:extLst>
          </p:cNvPr>
          <p:cNvSpPr txBox="1">
            <a:spLocks noChangeArrowheads="1"/>
          </p:cNvSpPr>
          <p:nvPr/>
        </p:nvSpPr>
        <p:spPr bwMode="auto">
          <a:xfrm>
            <a:off x="395288" y="493713"/>
            <a:ext cx="834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dirty="0">
                <a:solidFill>
                  <a:srgbClr val="333399"/>
                </a:solidFill>
              </a:rPr>
              <a:t>1.4 Some basic concepts of quantum mechanics </a:t>
            </a:r>
            <a:r>
              <a:rPr lang="en-US" altLang="zh-CN" sz="2800" dirty="0">
                <a:solidFill>
                  <a:srgbClr val="FF0000"/>
                </a:solidFill>
              </a:rPr>
              <a:t>(FYI)</a:t>
            </a:r>
          </a:p>
        </p:txBody>
      </p:sp>
      <p:sp>
        <p:nvSpPr>
          <p:cNvPr id="20483" name="Text Box 17">
            <a:extLst>
              <a:ext uri="{FF2B5EF4-FFF2-40B4-BE49-F238E27FC236}">
                <a16:creationId xmlns:a16="http://schemas.microsoft.com/office/drawing/2014/main" id="{38785AFA-21F9-954B-8C11-74978A0403AB}"/>
              </a:ext>
            </a:extLst>
          </p:cNvPr>
          <p:cNvSpPr txBox="1">
            <a:spLocks noChangeArrowheads="1"/>
          </p:cNvSpPr>
          <p:nvPr/>
        </p:nvSpPr>
        <p:spPr bwMode="auto">
          <a:xfrm>
            <a:off x="444500" y="1125538"/>
            <a:ext cx="8351838" cy="2800350"/>
          </a:xfrm>
          <a:prstGeom prst="rect">
            <a:avLst/>
          </a:prstGeom>
          <a:noFill/>
          <a:ln>
            <a:noFill/>
          </a:ln>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2400" dirty="0">
                <a:solidFill>
                  <a:schemeClr val="accent2"/>
                </a:solidFill>
                <a:latin typeface="+mn-lt"/>
                <a:ea typeface="黑体" panose="02010609060101010101" pitchFamily="49" charset="-122"/>
              </a:rPr>
              <a:t>Identical particles:</a:t>
            </a:r>
            <a:r>
              <a:rPr lang="zh-CN" altLang="en-US" sz="2400" dirty="0">
                <a:solidFill>
                  <a:schemeClr val="accent2"/>
                </a:solidFill>
                <a:latin typeface="+mn-lt"/>
                <a:ea typeface="黑体" panose="02010609060101010101" pitchFamily="49" charset="-122"/>
              </a:rPr>
              <a:t> </a:t>
            </a:r>
            <a:r>
              <a:rPr lang="en-US" altLang="zh-CN" b="0" dirty="0">
                <a:latin typeface="+mn-lt"/>
                <a:ea typeface="黑体" panose="02010609060101010101" pitchFamily="49" charset="-122"/>
              </a:rPr>
              <a:t>microscopic particles with the same inherent properties, such as mass, charge and spin. Due to the wave-particle duality of microscopic particles, </a:t>
            </a:r>
            <a:r>
              <a:rPr lang="en-US" altLang="zh-CN" b="0" dirty="0" err="1">
                <a:latin typeface="+mn-lt"/>
                <a:ea typeface="黑体" panose="02010609060101010101" pitchFamily="49" charset="-122"/>
              </a:rPr>
              <a:t>identicle</a:t>
            </a:r>
            <a:r>
              <a:rPr lang="en-US" altLang="zh-CN" b="0" dirty="0">
                <a:latin typeface="+mn-lt"/>
                <a:ea typeface="黑体" panose="02010609060101010101" pitchFamily="49" charset="-122"/>
              </a:rPr>
              <a:t> particles are indistinguishable, which is a characteristic of microscopic particles</a:t>
            </a:r>
            <a:r>
              <a:rPr lang="en-US" altLang="zh-CN" sz="2400" b="0" dirty="0">
                <a:latin typeface="+mn-lt"/>
                <a:ea typeface="黑体" panose="02010609060101010101" pitchFamily="49" charset="-122"/>
              </a:rPr>
              <a:t>.</a:t>
            </a:r>
            <a:endParaRPr lang="en-US" altLang="zh-CN" sz="2400" b="0" dirty="0">
              <a:latin typeface="+mn-lt"/>
            </a:endParaRPr>
          </a:p>
          <a:p>
            <a:pPr eaLnBrk="1" hangingPunct="1">
              <a:defRPr/>
            </a:pPr>
            <a:r>
              <a:rPr lang="en-US" altLang="zh-CN" sz="2400" dirty="0">
                <a:solidFill>
                  <a:schemeClr val="accent2"/>
                </a:solidFill>
                <a:latin typeface="+mn-lt"/>
                <a:ea typeface="黑体" panose="02010609060101010101" pitchFamily="49" charset="-122"/>
              </a:rPr>
              <a:t>Identical principle:</a:t>
            </a:r>
            <a:r>
              <a:rPr lang="zh-CN" altLang="en-US" sz="2400" dirty="0">
                <a:solidFill>
                  <a:schemeClr val="accent2"/>
                </a:solidFill>
                <a:latin typeface="+mn-lt"/>
                <a:ea typeface="黑体" panose="02010609060101010101" pitchFamily="49" charset="-122"/>
              </a:rPr>
              <a:t> </a:t>
            </a:r>
            <a:r>
              <a:rPr lang="en-US" altLang="zh-CN" b="0" dirty="0">
                <a:latin typeface="+mn-lt"/>
                <a:ea typeface="黑体" panose="02010609060101010101" pitchFamily="49" charset="-122"/>
              </a:rPr>
              <a:t>In a system composed of identical particles, the substitution of two identical particles does not cause a change in the physical state.</a:t>
            </a:r>
            <a:endParaRPr lang="en-US" altLang="zh-CN" b="0" dirty="0">
              <a:latin typeface="+mn-lt"/>
            </a:endParaRPr>
          </a:p>
          <a:p>
            <a:pPr eaLnBrk="1" hangingPunct="1">
              <a:defRPr/>
            </a:pPr>
            <a:r>
              <a:rPr lang="en-US" altLang="zh-CN" b="0" dirty="0">
                <a:latin typeface="+mn-lt"/>
              </a:rPr>
              <a:t>For a system composed of N identical particles</a:t>
            </a:r>
            <a:r>
              <a:rPr lang="en-US" altLang="zh-CN" sz="2400" b="0" dirty="0">
                <a:latin typeface="+mn-lt"/>
              </a:rPr>
              <a:t>,</a:t>
            </a:r>
          </a:p>
        </p:txBody>
      </p:sp>
      <p:graphicFrame>
        <p:nvGraphicFramePr>
          <p:cNvPr id="138243" name="Object 18">
            <a:extLst>
              <a:ext uri="{FF2B5EF4-FFF2-40B4-BE49-F238E27FC236}">
                <a16:creationId xmlns:a16="http://schemas.microsoft.com/office/drawing/2014/main" id="{3B783C48-4CAF-5E40-807A-07938A8B7B1B}"/>
              </a:ext>
            </a:extLst>
          </p:cNvPr>
          <p:cNvGraphicFramePr>
            <a:graphicFrameLocks noChangeAspect="1"/>
          </p:cNvGraphicFramePr>
          <p:nvPr/>
        </p:nvGraphicFramePr>
        <p:xfrm>
          <a:off x="5375275" y="3478213"/>
          <a:ext cx="1268413" cy="430212"/>
        </p:xfrm>
        <a:graphic>
          <a:graphicData uri="http://schemas.openxmlformats.org/presentationml/2006/ole">
            <mc:AlternateContent xmlns:mc="http://schemas.openxmlformats.org/markup-compatibility/2006">
              <mc:Choice xmlns:v="urn:schemas-microsoft-com:vml" Requires="v">
                <p:oleObj spid="_x0000_s138379" r:id="rId3" imgW="15506700" imgH="5270500" progId="Equation.3">
                  <p:embed/>
                </p:oleObj>
              </mc:Choice>
              <mc:Fallback>
                <p:oleObj r:id="rId3" imgW="15506700" imgH="5270500" progId="Equation.3">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275" y="3478213"/>
                        <a:ext cx="12684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8244" name="Object 19">
            <a:extLst>
              <a:ext uri="{FF2B5EF4-FFF2-40B4-BE49-F238E27FC236}">
                <a16:creationId xmlns:a16="http://schemas.microsoft.com/office/drawing/2014/main" id="{B700D6F0-95FC-764E-AD0A-488466835F97}"/>
              </a:ext>
            </a:extLst>
          </p:cNvPr>
          <p:cNvGraphicFramePr>
            <a:graphicFrameLocks noChangeAspect="1"/>
          </p:cNvGraphicFramePr>
          <p:nvPr/>
        </p:nvGraphicFramePr>
        <p:xfrm>
          <a:off x="468313" y="4076700"/>
          <a:ext cx="7616825" cy="936625"/>
        </p:xfrm>
        <a:graphic>
          <a:graphicData uri="http://schemas.openxmlformats.org/presentationml/2006/ole">
            <mc:AlternateContent xmlns:mc="http://schemas.openxmlformats.org/markup-compatibility/2006">
              <mc:Choice xmlns:v="urn:schemas-microsoft-com:vml" Requires="v">
                <p:oleObj spid="_x0000_s138380" r:id="rId5" imgW="90703400" imgH="11112500" progId="Equation.DSMT4">
                  <p:embed/>
                </p:oleObj>
              </mc:Choice>
              <mc:Fallback>
                <p:oleObj r:id="rId5" imgW="90703400" imgH="11112500" progId="Equation.DSMT4">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4076700"/>
                        <a:ext cx="76168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8245" name="Text Box 20">
            <a:extLst>
              <a:ext uri="{FF2B5EF4-FFF2-40B4-BE49-F238E27FC236}">
                <a16:creationId xmlns:a16="http://schemas.microsoft.com/office/drawing/2014/main" id="{798F86FB-49A6-5346-992E-294AC3132FD9}"/>
              </a:ext>
            </a:extLst>
          </p:cNvPr>
          <p:cNvSpPr txBox="1">
            <a:spLocks noChangeArrowheads="1"/>
          </p:cNvSpPr>
          <p:nvPr/>
        </p:nvSpPr>
        <p:spPr bwMode="auto">
          <a:xfrm>
            <a:off x="7924800" y="4310063"/>
            <a:ext cx="823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0"/>
              <a:t>（</a:t>
            </a:r>
            <a:r>
              <a:rPr lang="en-US" altLang="zh-CN" sz="2400" b="0"/>
              <a:t>1</a:t>
            </a:r>
            <a:r>
              <a:rPr lang="zh-CN" altLang="en-US" sz="2400" b="0"/>
              <a:t>）</a:t>
            </a:r>
            <a:endParaRPr lang="en-US" altLang="zh-CN" sz="2400" b="0"/>
          </a:p>
        </p:txBody>
      </p:sp>
      <p:sp>
        <p:nvSpPr>
          <p:cNvPr id="138246" name="Text Box 21">
            <a:extLst>
              <a:ext uri="{FF2B5EF4-FFF2-40B4-BE49-F238E27FC236}">
                <a16:creationId xmlns:a16="http://schemas.microsoft.com/office/drawing/2014/main" id="{343B0A86-0A21-D846-AF10-BA2DD587CBE2}"/>
              </a:ext>
            </a:extLst>
          </p:cNvPr>
          <p:cNvSpPr txBox="1">
            <a:spLocks noChangeArrowheads="1"/>
          </p:cNvSpPr>
          <p:nvPr/>
        </p:nvSpPr>
        <p:spPr bwMode="auto">
          <a:xfrm>
            <a:off x="449263" y="5176838"/>
            <a:ext cx="5059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0"/>
              <a:t>After swapping the two particles,     unchanged</a:t>
            </a:r>
          </a:p>
        </p:txBody>
      </p:sp>
      <p:graphicFrame>
        <p:nvGraphicFramePr>
          <p:cNvPr id="138247" name="Object 22">
            <a:extLst>
              <a:ext uri="{FF2B5EF4-FFF2-40B4-BE49-F238E27FC236}">
                <a16:creationId xmlns:a16="http://schemas.microsoft.com/office/drawing/2014/main" id="{63B69652-EF81-8044-AF4B-F286200B64ED}"/>
              </a:ext>
            </a:extLst>
          </p:cNvPr>
          <p:cNvGraphicFramePr>
            <a:graphicFrameLocks noChangeAspect="1"/>
          </p:cNvGraphicFramePr>
          <p:nvPr/>
        </p:nvGraphicFramePr>
        <p:xfrm>
          <a:off x="3948113" y="5172075"/>
          <a:ext cx="301625" cy="342900"/>
        </p:xfrm>
        <a:graphic>
          <a:graphicData uri="http://schemas.openxmlformats.org/presentationml/2006/ole">
            <mc:AlternateContent xmlns:mc="http://schemas.openxmlformats.org/markup-compatibility/2006">
              <mc:Choice xmlns:v="urn:schemas-microsoft-com:vml" Requires="v">
                <p:oleObj spid="_x0000_s138381" r:id="rId7" imgW="4102100" imgH="4686300" progId="Equation.3">
                  <p:embed/>
                </p:oleObj>
              </mc:Choice>
              <mc:Fallback>
                <p:oleObj r:id="rId7" imgW="4102100" imgH="4686300" progId="Equation.3">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8113" y="5172075"/>
                        <a:ext cx="3016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8248" name="Object 23">
            <a:extLst>
              <a:ext uri="{FF2B5EF4-FFF2-40B4-BE49-F238E27FC236}">
                <a16:creationId xmlns:a16="http://schemas.microsoft.com/office/drawing/2014/main" id="{C44E4898-2F3A-F745-9C1C-88EB105AD095}"/>
              </a:ext>
            </a:extLst>
          </p:cNvPr>
          <p:cNvGraphicFramePr>
            <a:graphicFrameLocks noChangeAspect="1"/>
          </p:cNvGraphicFramePr>
          <p:nvPr/>
        </p:nvGraphicFramePr>
        <p:xfrm>
          <a:off x="449263" y="5734050"/>
          <a:ext cx="6210300" cy="495300"/>
        </p:xfrm>
        <a:graphic>
          <a:graphicData uri="http://schemas.openxmlformats.org/presentationml/2006/ole">
            <mc:AlternateContent xmlns:mc="http://schemas.openxmlformats.org/markup-compatibility/2006">
              <mc:Choice xmlns:v="urn:schemas-microsoft-com:vml" Requires="v">
                <p:oleObj spid="_x0000_s138382" r:id="rId9" imgW="77241400" imgH="6146800" progId="Equation.DSMT4">
                  <p:embed/>
                </p:oleObj>
              </mc:Choice>
              <mc:Fallback>
                <p:oleObj r:id="rId9" imgW="77241400" imgH="6146800" progId="Equation.DSMT4">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63" y="5734050"/>
                        <a:ext cx="6210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8249" name="Text Box 24">
            <a:extLst>
              <a:ext uri="{FF2B5EF4-FFF2-40B4-BE49-F238E27FC236}">
                <a16:creationId xmlns:a16="http://schemas.microsoft.com/office/drawing/2014/main" id="{CA32F8C8-8D53-DA4B-B069-EBE1216AC7C6}"/>
              </a:ext>
            </a:extLst>
          </p:cNvPr>
          <p:cNvSpPr txBox="1">
            <a:spLocks noChangeArrowheads="1"/>
          </p:cNvSpPr>
          <p:nvPr/>
        </p:nvSpPr>
        <p:spPr bwMode="auto">
          <a:xfrm>
            <a:off x="6643688" y="5768975"/>
            <a:ext cx="649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0"/>
              <a:t>（</a:t>
            </a:r>
            <a:r>
              <a:rPr lang="en-US" altLang="zh-CN" sz="2400" b="0"/>
              <a:t>2</a:t>
            </a:r>
            <a:r>
              <a:rPr lang="zh-CN" altLang="en-US" sz="2400" b="0"/>
              <a:t>）</a:t>
            </a:r>
            <a:endParaRPr lang="en-US" altLang="zh-CN" sz="2400" b="0"/>
          </a:p>
        </p:txBody>
      </p:sp>
      <p:sp>
        <p:nvSpPr>
          <p:cNvPr id="138250" name="Line 25">
            <a:extLst>
              <a:ext uri="{FF2B5EF4-FFF2-40B4-BE49-F238E27FC236}">
                <a16:creationId xmlns:a16="http://schemas.microsoft.com/office/drawing/2014/main" id="{BAF2B427-E9FC-1349-A61B-FD48FFCC3C00}"/>
              </a:ext>
            </a:extLst>
          </p:cNvPr>
          <p:cNvSpPr>
            <a:spLocks noChangeShapeType="1"/>
          </p:cNvSpPr>
          <p:nvPr/>
        </p:nvSpPr>
        <p:spPr bwMode="auto">
          <a:xfrm>
            <a:off x="3948113" y="5572125"/>
            <a:ext cx="1427162" cy="476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CN"/>
          </a:p>
        </p:txBody>
      </p:sp>
    </p:spTree>
  </p:cSld>
  <p:clrMapOvr>
    <a:masterClrMapping/>
  </p:clrMapOvr>
  <p:transition>
    <p:pull dir="r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1">
            <a:extLst>
              <a:ext uri="{FF2B5EF4-FFF2-40B4-BE49-F238E27FC236}">
                <a16:creationId xmlns:a16="http://schemas.microsoft.com/office/drawing/2014/main" id="{7AFEA1F5-C990-5D4F-983B-0A1538F2DF40}"/>
              </a:ext>
            </a:extLst>
          </p:cNvPr>
          <p:cNvSpPr txBox="1">
            <a:spLocks noChangeArrowheads="1"/>
          </p:cNvSpPr>
          <p:nvPr/>
        </p:nvSpPr>
        <p:spPr bwMode="auto">
          <a:xfrm>
            <a:off x="611188" y="796925"/>
            <a:ext cx="4373562" cy="461963"/>
          </a:xfrm>
          <a:prstGeom prst="rect">
            <a:avLst/>
          </a:prstGeom>
          <a:noFill/>
          <a:ln>
            <a:noFill/>
          </a:ln>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2400" b="0" dirty="0">
                <a:latin typeface="+mn-lt"/>
              </a:rPr>
              <a:t>According to </a:t>
            </a:r>
            <a:r>
              <a:rPr lang="en-US" altLang="zh-CN" b="0" dirty="0">
                <a:solidFill>
                  <a:srgbClr val="333333"/>
                </a:solidFill>
                <a:latin typeface="+mn-lt"/>
              </a:rPr>
              <a:t>Schrödinger </a:t>
            </a:r>
            <a:r>
              <a:rPr lang="en-US" altLang="zh-CN" sz="2400" b="0" dirty="0">
                <a:latin typeface="+mn-lt"/>
              </a:rPr>
              <a:t>equation</a:t>
            </a:r>
          </a:p>
        </p:txBody>
      </p:sp>
      <p:graphicFrame>
        <p:nvGraphicFramePr>
          <p:cNvPr id="139266" name="Object 13">
            <a:extLst>
              <a:ext uri="{FF2B5EF4-FFF2-40B4-BE49-F238E27FC236}">
                <a16:creationId xmlns:a16="http://schemas.microsoft.com/office/drawing/2014/main" id="{DDF60B35-BB20-0449-821F-B57A06F03504}"/>
              </a:ext>
            </a:extLst>
          </p:cNvPr>
          <p:cNvGraphicFramePr>
            <a:graphicFrameLocks noChangeAspect="1"/>
          </p:cNvGraphicFramePr>
          <p:nvPr/>
        </p:nvGraphicFramePr>
        <p:xfrm>
          <a:off x="1868488" y="1382713"/>
          <a:ext cx="6702425" cy="1449387"/>
        </p:xfrm>
        <a:graphic>
          <a:graphicData uri="http://schemas.openxmlformats.org/presentationml/2006/ole">
            <mc:AlternateContent xmlns:mc="http://schemas.openxmlformats.org/markup-compatibility/2006">
              <mc:Choice xmlns:v="urn:schemas-microsoft-com:vml" Requires="v">
                <p:oleObj spid="_x0000_s139399" r:id="rId3" imgW="73139300" imgH="15798800" progId="Equation.DSMT4">
                  <p:embed/>
                </p:oleObj>
              </mc:Choice>
              <mc:Fallback>
                <p:oleObj r:id="rId3" imgW="73139300" imgH="15798800" progId="Equation.DSMT4">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8488" y="1382713"/>
                        <a:ext cx="6702425" cy="144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9267" name="Object 14">
            <a:extLst>
              <a:ext uri="{FF2B5EF4-FFF2-40B4-BE49-F238E27FC236}">
                <a16:creationId xmlns:a16="http://schemas.microsoft.com/office/drawing/2014/main" id="{F33ABFC9-106A-5844-852C-D6B8CC2C6FCF}"/>
              </a:ext>
            </a:extLst>
          </p:cNvPr>
          <p:cNvGraphicFramePr>
            <a:graphicFrameLocks noChangeAspect="1"/>
          </p:cNvGraphicFramePr>
          <p:nvPr/>
        </p:nvGraphicFramePr>
        <p:xfrm>
          <a:off x="1889125" y="2787650"/>
          <a:ext cx="6699250" cy="2012950"/>
        </p:xfrm>
        <a:graphic>
          <a:graphicData uri="http://schemas.openxmlformats.org/presentationml/2006/ole">
            <mc:AlternateContent xmlns:mc="http://schemas.openxmlformats.org/markup-compatibility/2006">
              <mc:Choice xmlns:v="urn:schemas-microsoft-com:vml" Requires="v">
                <p:oleObj spid="_x0000_s139400" r:id="rId5" imgW="73139300" imgH="21945600" progId="Equation.DSMT4">
                  <p:embed/>
                </p:oleObj>
              </mc:Choice>
              <mc:Fallback>
                <p:oleObj r:id="rId5" imgW="73139300" imgH="21945600" progId="Equation.DSMT4">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9125" y="2787650"/>
                        <a:ext cx="669925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9268" name="Object 15">
            <a:extLst>
              <a:ext uri="{FF2B5EF4-FFF2-40B4-BE49-F238E27FC236}">
                <a16:creationId xmlns:a16="http://schemas.microsoft.com/office/drawing/2014/main" id="{2EC63890-6BFF-774A-B370-752564E29C84}"/>
              </a:ext>
            </a:extLst>
          </p:cNvPr>
          <p:cNvGraphicFramePr>
            <a:graphicFrameLocks noChangeAspect="1"/>
          </p:cNvGraphicFramePr>
          <p:nvPr/>
        </p:nvGraphicFramePr>
        <p:xfrm>
          <a:off x="609600" y="2714625"/>
          <a:ext cx="1066800" cy="495300"/>
        </p:xfrm>
        <a:graphic>
          <a:graphicData uri="http://schemas.openxmlformats.org/presentationml/2006/ole">
            <mc:AlternateContent xmlns:mc="http://schemas.openxmlformats.org/markup-compatibility/2006">
              <mc:Choice xmlns:v="urn:schemas-microsoft-com:vml" Requires="v">
                <p:oleObj spid="_x0000_s139401" r:id="rId7" imgW="12001500" imgH="5562600" progId="Equation.DSMT4">
                  <p:embed/>
                </p:oleObj>
              </mc:Choice>
              <mc:Fallback>
                <p:oleObj r:id="rId7" imgW="12001500" imgH="5562600" progId="Equation.DSMT4">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2714625"/>
                        <a:ext cx="10668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9269" name="Object 16">
            <a:extLst>
              <a:ext uri="{FF2B5EF4-FFF2-40B4-BE49-F238E27FC236}">
                <a16:creationId xmlns:a16="http://schemas.microsoft.com/office/drawing/2014/main" id="{B489B8B6-F476-924B-AAFA-C7406ACD1F86}"/>
              </a:ext>
            </a:extLst>
          </p:cNvPr>
          <p:cNvGraphicFramePr>
            <a:graphicFrameLocks noChangeAspect="1"/>
          </p:cNvGraphicFramePr>
          <p:nvPr/>
        </p:nvGraphicFramePr>
        <p:xfrm>
          <a:off x="577850" y="4895850"/>
          <a:ext cx="6021388" cy="496888"/>
        </p:xfrm>
        <a:graphic>
          <a:graphicData uri="http://schemas.openxmlformats.org/presentationml/2006/ole">
            <mc:AlternateContent xmlns:mc="http://schemas.openxmlformats.org/markup-compatibility/2006">
              <mc:Choice xmlns:v="urn:schemas-microsoft-com:vml" Requires="v">
                <p:oleObj spid="_x0000_s139402" r:id="rId9" imgW="67589400" imgH="5562600" progId="Equation.DSMT4">
                  <p:embed/>
                </p:oleObj>
              </mc:Choice>
              <mc:Fallback>
                <p:oleObj r:id="rId9" imgW="67589400" imgH="5562600" progId="Equation.DSMT4">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850" y="4895850"/>
                        <a:ext cx="6021388"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9270" name="Text Box 17">
            <a:extLst>
              <a:ext uri="{FF2B5EF4-FFF2-40B4-BE49-F238E27FC236}">
                <a16:creationId xmlns:a16="http://schemas.microsoft.com/office/drawing/2014/main" id="{6EA6AFAD-2897-DF41-A0A0-7CB2AADD6B10}"/>
              </a:ext>
            </a:extLst>
          </p:cNvPr>
          <p:cNvSpPr txBox="1">
            <a:spLocks noChangeArrowheads="1"/>
          </p:cNvSpPr>
          <p:nvPr/>
        </p:nvSpPr>
        <p:spPr bwMode="auto">
          <a:xfrm>
            <a:off x="561975" y="5487988"/>
            <a:ext cx="3644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0"/>
              <a:t>satisfy the same equation</a:t>
            </a:r>
          </a:p>
        </p:txBody>
      </p:sp>
    </p:spTree>
  </p:cSld>
  <p:clrMapOvr>
    <a:masterClrMapping/>
  </p:clrMapOvr>
  <p:transition>
    <p:pull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49" name="Group 4">
            <a:extLst>
              <a:ext uri="{FF2B5EF4-FFF2-40B4-BE49-F238E27FC236}">
                <a16:creationId xmlns:a16="http://schemas.microsoft.com/office/drawing/2014/main" id="{422DA5E8-3E33-8D4F-A60B-FAEE07829315}"/>
              </a:ext>
            </a:extLst>
          </p:cNvPr>
          <p:cNvGrpSpPr>
            <a:grpSpLocks/>
          </p:cNvGrpSpPr>
          <p:nvPr/>
        </p:nvGrpSpPr>
        <p:grpSpPr bwMode="auto">
          <a:xfrm>
            <a:off x="488950" y="1654175"/>
            <a:ext cx="1922463" cy="3141663"/>
            <a:chOff x="18" y="1042"/>
            <a:chExt cx="1211" cy="1979"/>
          </a:xfrm>
        </p:grpSpPr>
        <p:pic>
          <p:nvPicPr>
            <p:cNvPr id="27652" name="Picture 5" descr="Max Karl Ernst Ludwig Planck(1858-1947,1918Phys)">
              <a:extLst>
                <a:ext uri="{FF2B5EF4-FFF2-40B4-BE49-F238E27FC236}">
                  <a16:creationId xmlns:a16="http://schemas.microsoft.com/office/drawing/2014/main" id="{44779784-2871-3446-845B-D01528D29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 y="1042"/>
              <a:ext cx="1135" cy="1631"/>
            </a:xfrm>
            <a:prstGeom prst="rect">
              <a:avLst/>
            </a:prstGeom>
            <a:solidFill>
              <a:schemeClr val="accent2"/>
            </a:solidFill>
            <a:ln w="57150">
              <a:solidFill>
                <a:srgbClr val="CC00CC"/>
              </a:solidFill>
              <a:miter lim="800000"/>
              <a:headEnd/>
              <a:tailEnd/>
            </a:ln>
          </p:spPr>
        </p:pic>
        <p:sp>
          <p:nvSpPr>
            <p:cNvPr id="27653" name="Rectangle 6">
              <a:extLst>
                <a:ext uri="{FF2B5EF4-FFF2-40B4-BE49-F238E27FC236}">
                  <a16:creationId xmlns:a16="http://schemas.microsoft.com/office/drawing/2014/main" id="{FB868427-7341-4C4A-BD3B-8AEA5D208124}"/>
                </a:ext>
              </a:extLst>
            </p:cNvPr>
            <p:cNvSpPr>
              <a:spLocks noChangeArrowheads="1"/>
            </p:cNvSpPr>
            <p:nvPr/>
          </p:nvSpPr>
          <p:spPr bwMode="auto">
            <a:xfrm>
              <a:off x="18" y="2709"/>
              <a:ext cx="1211" cy="312"/>
            </a:xfrm>
            <a:prstGeom prst="rect">
              <a:avLst/>
            </a:prstGeom>
            <a:solidFill>
              <a:srgbClr val="00CC00"/>
            </a:solidFill>
            <a:ln w="38100">
              <a:solidFill>
                <a:srgbClr val="9900CC"/>
              </a:solidFill>
              <a:miter lim="800000"/>
              <a:headEnd/>
              <a:tailEnd/>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a:solidFill>
                    <a:schemeClr val="accent2"/>
                  </a:solidFill>
                  <a:ea typeface="华文行楷" panose="02010800040101010101" pitchFamily="2" charset="-122"/>
                </a:rPr>
                <a:t>Planck</a:t>
              </a:r>
            </a:p>
          </p:txBody>
        </p:sp>
      </p:grpSp>
      <p:sp>
        <p:nvSpPr>
          <p:cNvPr id="27650" name="Text Box 8">
            <a:extLst>
              <a:ext uri="{FF2B5EF4-FFF2-40B4-BE49-F238E27FC236}">
                <a16:creationId xmlns:a16="http://schemas.microsoft.com/office/drawing/2014/main" id="{38F98DBD-EF96-C54B-BEF5-53C6CD612E42}"/>
              </a:ext>
            </a:extLst>
          </p:cNvPr>
          <p:cNvSpPr txBox="1">
            <a:spLocks noChangeArrowheads="1"/>
          </p:cNvSpPr>
          <p:nvPr/>
        </p:nvSpPr>
        <p:spPr bwMode="auto">
          <a:xfrm>
            <a:off x="2859088" y="1474788"/>
            <a:ext cx="6034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en-US" altLang="zh-CN" b="0"/>
          </a:p>
        </p:txBody>
      </p:sp>
      <p:sp>
        <p:nvSpPr>
          <p:cNvPr id="27651" name="Text Box 9">
            <a:extLst>
              <a:ext uri="{FF2B5EF4-FFF2-40B4-BE49-F238E27FC236}">
                <a16:creationId xmlns:a16="http://schemas.microsoft.com/office/drawing/2014/main" id="{6E7E281F-9DFD-5044-B96E-9BFF2CD9782F}"/>
              </a:ext>
            </a:extLst>
          </p:cNvPr>
          <p:cNvSpPr txBox="1">
            <a:spLocks noChangeArrowheads="1"/>
          </p:cNvSpPr>
          <p:nvPr/>
        </p:nvSpPr>
        <p:spPr bwMode="auto">
          <a:xfrm>
            <a:off x="2916238" y="2119313"/>
            <a:ext cx="5903912" cy="264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50000"/>
              </a:spcBef>
            </a:pPr>
            <a:r>
              <a:rPr lang="en-US" altLang="zh-CN" sz="2800"/>
              <a:t>Planck’s postulate was the seed of quantum theory.</a:t>
            </a:r>
          </a:p>
          <a:p>
            <a:pPr eaLnBrk="1" hangingPunct="1">
              <a:lnSpc>
                <a:spcPct val="140000"/>
              </a:lnSpc>
              <a:spcBef>
                <a:spcPct val="50000"/>
              </a:spcBef>
            </a:pPr>
            <a:r>
              <a:rPr lang="en-US" altLang="zh-CN" sz="2800"/>
              <a:t>Planck received the Nobel Prize in Physics 1918.</a:t>
            </a:r>
          </a:p>
        </p:txBody>
      </p:sp>
    </p:spTree>
  </p:cSld>
  <p:clrMapOvr>
    <a:masterClrMapping/>
  </p:clrMapOvr>
  <p:transition>
    <p:pull dir="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0289" name="Object 10">
            <a:extLst>
              <a:ext uri="{FF2B5EF4-FFF2-40B4-BE49-F238E27FC236}">
                <a16:creationId xmlns:a16="http://schemas.microsoft.com/office/drawing/2014/main" id="{95D16278-9097-C24E-98D6-F682BD1B7E29}"/>
              </a:ext>
            </a:extLst>
          </p:cNvPr>
          <p:cNvGraphicFramePr>
            <a:graphicFrameLocks noChangeAspect="1"/>
          </p:cNvGraphicFramePr>
          <p:nvPr/>
        </p:nvGraphicFramePr>
        <p:xfrm>
          <a:off x="611188" y="549275"/>
          <a:ext cx="444500" cy="617538"/>
        </p:xfrm>
        <a:graphic>
          <a:graphicData uri="http://schemas.openxmlformats.org/presentationml/2006/ole">
            <mc:AlternateContent xmlns:mc="http://schemas.openxmlformats.org/markup-compatibility/2006">
              <mc:Choice xmlns:v="urn:schemas-microsoft-com:vml" Requires="v">
                <p:oleObj spid="_x0000_s140749" r:id="rId3" imgW="4978400" imgH="7023100" progId="Equation.3">
                  <p:embed/>
                </p:oleObj>
              </mc:Choice>
              <mc:Fallback>
                <p:oleObj r:id="rId3" imgW="4978400" imgH="70231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549275"/>
                        <a:ext cx="444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0290" name="Rectangle 12">
            <a:extLst>
              <a:ext uri="{FF2B5EF4-FFF2-40B4-BE49-F238E27FC236}">
                <a16:creationId xmlns:a16="http://schemas.microsoft.com/office/drawing/2014/main" id="{ECAB97AB-F833-664D-8D84-CE81ED755A02}"/>
              </a:ext>
            </a:extLst>
          </p:cNvPr>
          <p:cNvSpPr>
            <a:spLocks noChangeArrowheads="1"/>
          </p:cNvSpPr>
          <p:nvPr/>
        </p:nvSpPr>
        <p:spPr bwMode="auto">
          <a:xfrm>
            <a:off x="1079500" y="733425"/>
            <a:ext cx="3563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ea typeface="仿宋_GB2312" charset="-122"/>
              </a:rPr>
              <a:t>is called the exchange operator</a:t>
            </a:r>
            <a:endParaRPr lang="en-US" altLang="zh-CN" b="0">
              <a:ea typeface="仿宋_GB2312" charset="-122"/>
            </a:endParaRPr>
          </a:p>
        </p:txBody>
      </p:sp>
      <p:sp>
        <p:nvSpPr>
          <p:cNvPr id="140291" name="Rectangle 14">
            <a:extLst>
              <a:ext uri="{FF2B5EF4-FFF2-40B4-BE49-F238E27FC236}">
                <a16:creationId xmlns:a16="http://schemas.microsoft.com/office/drawing/2014/main" id="{DD32C835-ACE8-914F-8BA7-CDAEB89B5FAC}"/>
              </a:ext>
            </a:extLst>
          </p:cNvPr>
          <p:cNvSpPr>
            <a:spLocks noChangeArrowheads="1"/>
          </p:cNvSpPr>
          <p:nvPr/>
        </p:nvSpPr>
        <p:spPr bwMode="auto">
          <a:xfrm>
            <a:off x="0" y="2887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graphicFrame>
        <p:nvGraphicFramePr>
          <p:cNvPr id="140292" name="Object 13">
            <a:extLst>
              <a:ext uri="{FF2B5EF4-FFF2-40B4-BE49-F238E27FC236}">
                <a16:creationId xmlns:a16="http://schemas.microsoft.com/office/drawing/2014/main" id="{0158E954-BFE0-514E-BAF4-22D18EA4FCAC}"/>
              </a:ext>
            </a:extLst>
          </p:cNvPr>
          <p:cNvGraphicFramePr>
            <a:graphicFrameLocks noChangeAspect="1"/>
          </p:cNvGraphicFramePr>
          <p:nvPr/>
        </p:nvGraphicFramePr>
        <p:xfrm>
          <a:off x="633413" y="1154113"/>
          <a:ext cx="6938962" cy="593725"/>
        </p:xfrm>
        <a:graphic>
          <a:graphicData uri="http://schemas.openxmlformats.org/presentationml/2006/ole">
            <mc:AlternateContent xmlns:mc="http://schemas.openxmlformats.org/markup-compatibility/2006">
              <mc:Choice xmlns:v="urn:schemas-microsoft-com:vml" Requires="v">
                <p:oleObj spid="_x0000_s140750" r:id="rId5" imgW="86601300" imgH="7607300" progId="Equation.3">
                  <p:embed/>
                </p:oleObj>
              </mc:Choice>
              <mc:Fallback>
                <p:oleObj r:id="rId5" imgW="86601300" imgH="760730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413" y="1154113"/>
                        <a:ext cx="693896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0293" name="Rectangle 18">
            <a:extLst>
              <a:ext uri="{FF2B5EF4-FFF2-40B4-BE49-F238E27FC236}">
                <a16:creationId xmlns:a16="http://schemas.microsoft.com/office/drawing/2014/main" id="{EB7E61BB-567D-BB45-A1E1-B47B3C985A46}"/>
              </a:ext>
            </a:extLst>
          </p:cNvPr>
          <p:cNvSpPr>
            <a:spLocks noChangeArrowheads="1"/>
          </p:cNvSpPr>
          <p:nvPr/>
        </p:nvSpPr>
        <p:spPr bwMode="auto">
          <a:xfrm>
            <a:off x="180975" y="1814513"/>
            <a:ext cx="3886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ea typeface="仿宋_GB2312" charset="-122"/>
              </a:rPr>
              <a:t>According to the identical principle,</a:t>
            </a:r>
            <a:endParaRPr lang="en-US" altLang="zh-CN" b="0"/>
          </a:p>
        </p:txBody>
      </p:sp>
      <p:graphicFrame>
        <p:nvGraphicFramePr>
          <p:cNvPr id="140294" name="Object 17">
            <a:extLst>
              <a:ext uri="{FF2B5EF4-FFF2-40B4-BE49-F238E27FC236}">
                <a16:creationId xmlns:a16="http://schemas.microsoft.com/office/drawing/2014/main" id="{8A6F45B9-5B1B-DD41-9A9B-EE177493165C}"/>
              </a:ext>
            </a:extLst>
          </p:cNvPr>
          <p:cNvGraphicFramePr>
            <a:graphicFrameLocks noChangeAspect="1"/>
          </p:cNvGraphicFramePr>
          <p:nvPr/>
        </p:nvGraphicFramePr>
        <p:xfrm>
          <a:off x="3938588" y="1730375"/>
          <a:ext cx="488950" cy="512763"/>
        </p:xfrm>
        <a:graphic>
          <a:graphicData uri="http://schemas.openxmlformats.org/presentationml/2006/ole">
            <mc:AlternateContent xmlns:mc="http://schemas.openxmlformats.org/markup-compatibility/2006">
              <mc:Choice xmlns:v="urn:schemas-microsoft-com:vml" Requires="v">
                <p:oleObj spid="_x0000_s140751" r:id="rId7" imgW="8483600" imgH="7023100" progId="Equation.3">
                  <p:embed/>
                </p:oleObj>
              </mc:Choice>
              <mc:Fallback>
                <p:oleObj r:id="rId7" imgW="8483600" imgH="7023100"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8588" y="1730375"/>
                        <a:ext cx="48895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0295" name="Rectangle 19">
            <a:extLst>
              <a:ext uri="{FF2B5EF4-FFF2-40B4-BE49-F238E27FC236}">
                <a16:creationId xmlns:a16="http://schemas.microsoft.com/office/drawing/2014/main" id="{76FDCF0C-E945-004F-AAF9-B185ABB2D977}"/>
              </a:ext>
            </a:extLst>
          </p:cNvPr>
          <p:cNvSpPr>
            <a:spLocks noChangeArrowheads="1"/>
          </p:cNvSpPr>
          <p:nvPr/>
        </p:nvSpPr>
        <p:spPr bwMode="auto">
          <a:xfrm>
            <a:off x="4427538" y="1828800"/>
            <a:ext cx="61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ea typeface="仿宋_GB2312" charset="-122"/>
              </a:rPr>
              <a:t>and</a:t>
            </a:r>
            <a:endParaRPr lang="en-US" altLang="zh-CN" b="0"/>
          </a:p>
        </p:txBody>
      </p:sp>
      <p:graphicFrame>
        <p:nvGraphicFramePr>
          <p:cNvPr id="140296" name="Object 16">
            <a:extLst>
              <a:ext uri="{FF2B5EF4-FFF2-40B4-BE49-F238E27FC236}">
                <a16:creationId xmlns:a16="http://schemas.microsoft.com/office/drawing/2014/main" id="{D8D85F96-1904-FB4D-B9FA-2ED223CDBD45}"/>
              </a:ext>
            </a:extLst>
          </p:cNvPr>
          <p:cNvGraphicFramePr>
            <a:graphicFrameLocks noChangeAspect="1"/>
          </p:cNvGraphicFramePr>
          <p:nvPr/>
        </p:nvGraphicFramePr>
        <p:xfrm>
          <a:off x="4935538" y="1887538"/>
          <a:ext cx="357187" cy="322262"/>
        </p:xfrm>
        <a:graphic>
          <a:graphicData uri="http://schemas.openxmlformats.org/presentationml/2006/ole">
            <mc:AlternateContent xmlns:mc="http://schemas.openxmlformats.org/markup-compatibility/2006">
              <mc:Choice xmlns:v="urn:schemas-microsoft-com:vml" Requires="v">
                <p:oleObj spid="_x0000_s140752" r:id="rId9" imgW="3797300" imgH="3505200" progId="Equation.3">
                  <p:embed/>
                </p:oleObj>
              </mc:Choice>
              <mc:Fallback>
                <p:oleObj r:id="rId9" imgW="3797300" imgH="3505200"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5538" y="1887538"/>
                        <a:ext cx="35718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0297" name="Rectangle 20">
            <a:extLst>
              <a:ext uri="{FF2B5EF4-FFF2-40B4-BE49-F238E27FC236}">
                <a16:creationId xmlns:a16="http://schemas.microsoft.com/office/drawing/2014/main" id="{314C2EAB-B958-1F4B-AE5B-B56338709FE4}"/>
              </a:ext>
            </a:extLst>
          </p:cNvPr>
          <p:cNvSpPr>
            <a:spLocks noChangeArrowheads="1"/>
          </p:cNvSpPr>
          <p:nvPr/>
        </p:nvSpPr>
        <p:spPr bwMode="auto">
          <a:xfrm>
            <a:off x="5243513" y="1828800"/>
            <a:ext cx="3633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ea typeface="仿宋_GB2312" charset="-122"/>
              </a:rPr>
              <a:t>describes the same quantum state</a:t>
            </a:r>
            <a:r>
              <a:rPr lang="zh-CN" altLang="en-US" b="0">
                <a:ea typeface="仿宋_GB2312" charset="-122"/>
              </a:rPr>
              <a:t>，</a:t>
            </a:r>
            <a:endParaRPr lang="en-US" altLang="zh-CN" b="0"/>
          </a:p>
        </p:txBody>
      </p:sp>
      <p:graphicFrame>
        <p:nvGraphicFramePr>
          <p:cNvPr id="140298" name="Object 15">
            <a:extLst>
              <a:ext uri="{FF2B5EF4-FFF2-40B4-BE49-F238E27FC236}">
                <a16:creationId xmlns:a16="http://schemas.microsoft.com/office/drawing/2014/main" id="{2ED72264-EA31-0144-8CBB-54D862DE2E50}"/>
              </a:ext>
            </a:extLst>
          </p:cNvPr>
          <p:cNvGraphicFramePr>
            <a:graphicFrameLocks noChangeAspect="1"/>
          </p:cNvGraphicFramePr>
          <p:nvPr/>
        </p:nvGraphicFramePr>
        <p:xfrm>
          <a:off x="3492500" y="2420938"/>
          <a:ext cx="336550" cy="427037"/>
        </p:xfrm>
        <a:graphic>
          <a:graphicData uri="http://schemas.openxmlformats.org/presentationml/2006/ole">
            <mc:AlternateContent xmlns:mc="http://schemas.openxmlformats.org/markup-compatibility/2006">
              <mc:Choice xmlns:v="urn:schemas-microsoft-com:vml" Requires="v">
                <p:oleObj spid="_x0000_s140753" r:id="rId11" imgW="3213100" imgH="4102100" progId="Equation.3">
                  <p:embed/>
                </p:oleObj>
              </mc:Choice>
              <mc:Fallback>
                <p:oleObj r:id="rId11" imgW="3213100" imgH="410210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92500" y="2420938"/>
                        <a:ext cx="3365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0299" name="Rectangle 21">
            <a:extLst>
              <a:ext uri="{FF2B5EF4-FFF2-40B4-BE49-F238E27FC236}">
                <a16:creationId xmlns:a16="http://schemas.microsoft.com/office/drawing/2014/main" id="{9677A5D4-9B65-1148-AF76-F9DE062C37DF}"/>
              </a:ext>
            </a:extLst>
          </p:cNvPr>
          <p:cNvSpPr>
            <a:spLocks noChangeArrowheads="1"/>
          </p:cNvSpPr>
          <p:nvPr/>
        </p:nvSpPr>
        <p:spPr bwMode="auto">
          <a:xfrm>
            <a:off x="34925" y="2928938"/>
            <a:ext cx="995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ea typeface="仿宋_GB2312" charset="-122"/>
              </a:rPr>
              <a:t>namely</a:t>
            </a:r>
            <a:endParaRPr lang="en-US" altLang="zh-CN" b="0"/>
          </a:p>
        </p:txBody>
      </p:sp>
      <p:sp>
        <p:nvSpPr>
          <p:cNvPr id="140300" name="Rectangle 22">
            <a:extLst>
              <a:ext uri="{FF2B5EF4-FFF2-40B4-BE49-F238E27FC236}">
                <a16:creationId xmlns:a16="http://schemas.microsoft.com/office/drawing/2014/main" id="{F44A9DF9-3D6A-7243-B963-AA4CADA1DA2F}"/>
              </a:ext>
            </a:extLst>
          </p:cNvPr>
          <p:cNvSpPr>
            <a:spLocks noChangeArrowheads="1"/>
          </p:cNvSpPr>
          <p:nvPr/>
        </p:nvSpPr>
        <p:spPr bwMode="auto">
          <a:xfrm>
            <a:off x="252413" y="2162175"/>
            <a:ext cx="8551862"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t>In quantum mechanics, the wave functions describing the same quantum state can onle differ by a constant factor      at most.</a:t>
            </a:r>
          </a:p>
        </p:txBody>
      </p:sp>
      <p:graphicFrame>
        <p:nvGraphicFramePr>
          <p:cNvPr id="140301" name="Object 23">
            <a:extLst>
              <a:ext uri="{FF2B5EF4-FFF2-40B4-BE49-F238E27FC236}">
                <a16:creationId xmlns:a16="http://schemas.microsoft.com/office/drawing/2014/main" id="{05B11353-6EDB-3647-BDA3-DDA3A9FA759D}"/>
              </a:ext>
            </a:extLst>
          </p:cNvPr>
          <p:cNvGraphicFramePr>
            <a:graphicFrameLocks noChangeAspect="1"/>
          </p:cNvGraphicFramePr>
          <p:nvPr/>
        </p:nvGraphicFramePr>
        <p:xfrm>
          <a:off x="938213" y="2795588"/>
          <a:ext cx="6937375" cy="593725"/>
        </p:xfrm>
        <a:graphic>
          <a:graphicData uri="http://schemas.openxmlformats.org/presentationml/2006/ole">
            <mc:AlternateContent xmlns:mc="http://schemas.openxmlformats.org/markup-compatibility/2006">
              <mc:Choice xmlns:v="urn:schemas-microsoft-com:vml" Requires="v">
                <p:oleObj spid="_x0000_s140754" r:id="rId13" imgW="86601300" imgH="7607300" progId="Equation.3">
                  <p:embed/>
                </p:oleObj>
              </mc:Choice>
              <mc:Fallback>
                <p:oleObj r:id="rId13" imgW="86601300" imgH="7607300" progId="Equation.3">
                  <p:embed/>
                  <p:pic>
                    <p:nvPicPr>
                      <p:cNvPr id="0" name="Object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8213" y="2795588"/>
                        <a:ext cx="69373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0302" name="Object 24">
            <a:extLst>
              <a:ext uri="{FF2B5EF4-FFF2-40B4-BE49-F238E27FC236}">
                <a16:creationId xmlns:a16="http://schemas.microsoft.com/office/drawing/2014/main" id="{740C3E43-A380-D448-9614-69BBC6FC1023}"/>
              </a:ext>
            </a:extLst>
          </p:cNvPr>
          <p:cNvGraphicFramePr>
            <a:graphicFrameLocks noChangeAspect="1"/>
          </p:cNvGraphicFramePr>
          <p:nvPr/>
        </p:nvGraphicFramePr>
        <p:xfrm>
          <a:off x="4532313" y="3427413"/>
          <a:ext cx="3562350" cy="433387"/>
        </p:xfrm>
        <a:graphic>
          <a:graphicData uri="http://schemas.openxmlformats.org/presentationml/2006/ole">
            <mc:AlternateContent xmlns:mc="http://schemas.openxmlformats.org/markup-compatibility/2006">
              <mc:Choice xmlns:v="urn:schemas-microsoft-com:vml" Requires="v">
                <p:oleObj spid="_x0000_s140755" r:id="rId15" imgW="44475400" imgH="5562600" progId="Equation.3">
                  <p:embed/>
                </p:oleObj>
              </mc:Choice>
              <mc:Fallback>
                <p:oleObj r:id="rId15" imgW="44475400" imgH="5562600" progId="Equation.3">
                  <p:embed/>
                  <p:pic>
                    <p:nvPicPr>
                      <p:cNvPr id="0" name="Object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32313" y="3427413"/>
                        <a:ext cx="356235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0303" name="Rectangle 27">
            <a:extLst>
              <a:ext uri="{FF2B5EF4-FFF2-40B4-BE49-F238E27FC236}">
                <a16:creationId xmlns:a16="http://schemas.microsoft.com/office/drawing/2014/main" id="{B8CD431B-FC5F-CF49-A15B-32F1CA88E940}"/>
              </a:ext>
            </a:extLst>
          </p:cNvPr>
          <p:cNvSpPr>
            <a:spLocks noChangeArrowheads="1"/>
          </p:cNvSpPr>
          <p:nvPr/>
        </p:nvSpPr>
        <p:spPr bwMode="auto">
          <a:xfrm>
            <a:off x="252413" y="3875088"/>
            <a:ext cx="3598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0">
                <a:ea typeface="仿宋_GB2312" charset="-122"/>
              </a:rPr>
              <a:t>The above formula applies       again, </a:t>
            </a:r>
            <a:endParaRPr lang="en-US" altLang="zh-CN" sz="1800" b="0"/>
          </a:p>
        </p:txBody>
      </p:sp>
      <p:graphicFrame>
        <p:nvGraphicFramePr>
          <p:cNvPr id="140304" name="Object 26">
            <a:extLst>
              <a:ext uri="{FF2B5EF4-FFF2-40B4-BE49-F238E27FC236}">
                <a16:creationId xmlns:a16="http://schemas.microsoft.com/office/drawing/2014/main" id="{D77877EF-0B85-C247-8153-6AD2521C66C7}"/>
              </a:ext>
            </a:extLst>
          </p:cNvPr>
          <p:cNvGraphicFramePr>
            <a:graphicFrameLocks noChangeAspect="1"/>
          </p:cNvGraphicFramePr>
          <p:nvPr/>
        </p:nvGraphicFramePr>
        <p:xfrm>
          <a:off x="2760663" y="3698875"/>
          <a:ext cx="415925" cy="576263"/>
        </p:xfrm>
        <a:graphic>
          <a:graphicData uri="http://schemas.openxmlformats.org/presentationml/2006/ole">
            <mc:AlternateContent xmlns:mc="http://schemas.openxmlformats.org/markup-compatibility/2006">
              <mc:Choice xmlns:v="urn:schemas-microsoft-com:vml" Requires="v">
                <p:oleObj spid="_x0000_s140756" r:id="rId17" imgW="4978400" imgH="7023100" progId="Equation.3">
                  <p:embed/>
                </p:oleObj>
              </mc:Choice>
              <mc:Fallback>
                <p:oleObj r:id="rId17" imgW="4978400" imgH="7023100" progId="Equation.3">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0663" y="3698875"/>
                        <a:ext cx="4159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0305" name="Rectangle 28">
            <a:extLst>
              <a:ext uri="{FF2B5EF4-FFF2-40B4-BE49-F238E27FC236}">
                <a16:creationId xmlns:a16="http://schemas.microsoft.com/office/drawing/2014/main" id="{B5146525-028E-2940-9641-E9B14CFCC306}"/>
              </a:ext>
            </a:extLst>
          </p:cNvPr>
          <p:cNvSpPr>
            <a:spLocks noChangeArrowheads="1"/>
          </p:cNvSpPr>
          <p:nvPr/>
        </p:nvSpPr>
        <p:spPr bwMode="auto">
          <a:xfrm>
            <a:off x="3656013" y="3897313"/>
            <a:ext cx="4640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0">
                <a:ea typeface="仿宋_GB2312" charset="-122"/>
              </a:rPr>
              <a:t>Which is equivalent to the exchange recovery in</a:t>
            </a:r>
            <a:endParaRPr lang="en-US" altLang="zh-CN" sz="1800" b="0"/>
          </a:p>
        </p:txBody>
      </p:sp>
      <p:graphicFrame>
        <p:nvGraphicFramePr>
          <p:cNvPr id="140306" name="Object 25">
            <a:extLst>
              <a:ext uri="{FF2B5EF4-FFF2-40B4-BE49-F238E27FC236}">
                <a16:creationId xmlns:a16="http://schemas.microsoft.com/office/drawing/2014/main" id="{E5AB241B-0D29-FB4A-88C8-A0A7B3314489}"/>
              </a:ext>
            </a:extLst>
          </p:cNvPr>
          <p:cNvGraphicFramePr>
            <a:graphicFrameLocks noChangeAspect="1"/>
          </p:cNvGraphicFramePr>
          <p:nvPr/>
        </p:nvGraphicFramePr>
        <p:xfrm>
          <a:off x="8166100" y="3898900"/>
          <a:ext cx="360363" cy="339725"/>
        </p:xfrm>
        <a:graphic>
          <a:graphicData uri="http://schemas.openxmlformats.org/presentationml/2006/ole">
            <mc:AlternateContent xmlns:mc="http://schemas.openxmlformats.org/markup-compatibility/2006">
              <mc:Choice xmlns:v="urn:schemas-microsoft-com:vml" Requires="v">
                <p:oleObj spid="_x0000_s140757" r:id="rId18" imgW="3797300" imgH="3505200" progId="Equation.3">
                  <p:embed/>
                </p:oleObj>
              </mc:Choice>
              <mc:Fallback>
                <p:oleObj r:id="rId18" imgW="3797300" imgH="3505200" progId="Equation.3">
                  <p:embed/>
                  <p:pic>
                    <p:nvPicPr>
                      <p:cNvPr id="0"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66100" y="3898900"/>
                        <a:ext cx="3603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0307" name="Rectangle 29">
            <a:extLst>
              <a:ext uri="{FF2B5EF4-FFF2-40B4-BE49-F238E27FC236}">
                <a16:creationId xmlns:a16="http://schemas.microsoft.com/office/drawing/2014/main" id="{69E2CA73-D0A2-A843-A38F-48DCD1ECB79A}"/>
              </a:ext>
            </a:extLst>
          </p:cNvPr>
          <p:cNvSpPr>
            <a:spLocks noChangeArrowheads="1"/>
          </p:cNvSpPr>
          <p:nvPr/>
        </p:nvSpPr>
        <p:spPr bwMode="auto">
          <a:xfrm>
            <a:off x="481013" y="4422775"/>
            <a:ext cx="981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ea typeface="仿宋_GB2312" charset="-122"/>
              </a:rPr>
              <a:t>namely</a:t>
            </a:r>
            <a:endParaRPr lang="en-US" altLang="zh-CN" b="0"/>
          </a:p>
        </p:txBody>
      </p:sp>
      <p:graphicFrame>
        <p:nvGraphicFramePr>
          <p:cNvPr id="140308" name="Object 30">
            <a:extLst>
              <a:ext uri="{FF2B5EF4-FFF2-40B4-BE49-F238E27FC236}">
                <a16:creationId xmlns:a16="http://schemas.microsoft.com/office/drawing/2014/main" id="{B7544172-520F-C64F-B067-498C3963548A}"/>
              </a:ext>
            </a:extLst>
          </p:cNvPr>
          <p:cNvGraphicFramePr>
            <a:graphicFrameLocks noChangeAspect="1"/>
          </p:cNvGraphicFramePr>
          <p:nvPr/>
        </p:nvGraphicFramePr>
        <p:xfrm>
          <a:off x="1485900" y="4275138"/>
          <a:ext cx="7407275" cy="593725"/>
        </p:xfrm>
        <a:graphic>
          <a:graphicData uri="http://schemas.openxmlformats.org/presentationml/2006/ole">
            <mc:AlternateContent xmlns:mc="http://schemas.openxmlformats.org/markup-compatibility/2006">
              <mc:Choice xmlns:v="urn:schemas-microsoft-com:vml" Requires="v">
                <p:oleObj spid="_x0000_s140758" r:id="rId20" imgW="92456000" imgH="7607300" progId="Equation.3">
                  <p:embed/>
                </p:oleObj>
              </mc:Choice>
              <mc:Fallback>
                <p:oleObj r:id="rId20" imgW="92456000" imgH="7607300" progId="Equation.3">
                  <p:embed/>
                  <p:pic>
                    <p:nvPicPr>
                      <p:cNvPr id="0" name="Object 3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85900" y="4275138"/>
                        <a:ext cx="74072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0309" name="Object 31">
            <a:extLst>
              <a:ext uri="{FF2B5EF4-FFF2-40B4-BE49-F238E27FC236}">
                <a16:creationId xmlns:a16="http://schemas.microsoft.com/office/drawing/2014/main" id="{DC52DE78-5716-DC49-A31C-BB0EC530FC67}"/>
              </a:ext>
            </a:extLst>
          </p:cNvPr>
          <p:cNvGraphicFramePr>
            <a:graphicFrameLocks noChangeAspect="1"/>
          </p:cNvGraphicFramePr>
          <p:nvPr/>
        </p:nvGraphicFramePr>
        <p:xfrm>
          <a:off x="5133975" y="4868863"/>
          <a:ext cx="3422650" cy="433387"/>
        </p:xfrm>
        <a:graphic>
          <a:graphicData uri="http://schemas.openxmlformats.org/presentationml/2006/ole">
            <mc:AlternateContent xmlns:mc="http://schemas.openxmlformats.org/markup-compatibility/2006">
              <mc:Choice xmlns:v="urn:schemas-microsoft-com:vml" Requires="v">
                <p:oleObj spid="_x0000_s140759" r:id="rId22" imgW="42710100" imgH="5562600" progId="Equation.3">
                  <p:embed/>
                </p:oleObj>
              </mc:Choice>
              <mc:Fallback>
                <p:oleObj r:id="rId22" imgW="42710100" imgH="5562600" progId="Equation.3">
                  <p:embed/>
                  <p:pic>
                    <p:nvPicPr>
                      <p:cNvPr id="0" name="Object 3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133975" y="4868863"/>
                        <a:ext cx="342265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24" name="Rectangle 32">
            <a:extLst>
              <a:ext uri="{FF2B5EF4-FFF2-40B4-BE49-F238E27FC236}">
                <a16:creationId xmlns:a16="http://schemas.microsoft.com/office/drawing/2014/main" id="{22D1B3FA-3B43-354A-A6A9-4E83A56B8A2B}"/>
              </a:ext>
            </a:extLst>
          </p:cNvPr>
          <p:cNvSpPr>
            <a:spLocks noChangeArrowheads="1"/>
          </p:cNvSpPr>
          <p:nvPr/>
        </p:nvSpPr>
        <p:spPr bwMode="auto">
          <a:xfrm>
            <a:off x="323850" y="5360988"/>
            <a:ext cx="792163" cy="400050"/>
          </a:xfrm>
          <a:prstGeom prst="rect">
            <a:avLst/>
          </a:prstGeom>
          <a:noFill/>
          <a:ln>
            <a:noFill/>
          </a:ln>
        </p:spPr>
        <p:txBody>
          <a:bodyPr anchor="ct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dirty="0">
                <a:ea typeface="仿宋_GB2312" charset="-122"/>
              </a:rPr>
              <a:t>again</a:t>
            </a:r>
            <a:r>
              <a:rPr lang="zh-CN" altLang="en-US" dirty="0">
                <a:latin typeface="+mn-lt"/>
              </a:rPr>
              <a:t>，</a:t>
            </a:r>
            <a:endParaRPr lang="en-US" altLang="zh-CN" b="0" dirty="0">
              <a:latin typeface="+mn-lt"/>
            </a:endParaRPr>
          </a:p>
        </p:txBody>
      </p:sp>
      <p:graphicFrame>
        <p:nvGraphicFramePr>
          <p:cNvPr id="140311" name="Object 34">
            <a:extLst>
              <a:ext uri="{FF2B5EF4-FFF2-40B4-BE49-F238E27FC236}">
                <a16:creationId xmlns:a16="http://schemas.microsoft.com/office/drawing/2014/main" id="{6D5BDAB6-3B54-604C-BE67-F17EC9FE56D6}"/>
              </a:ext>
            </a:extLst>
          </p:cNvPr>
          <p:cNvGraphicFramePr>
            <a:graphicFrameLocks noChangeAspect="1"/>
          </p:cNvGraphicFramePr>
          <p:nvPr/>
        </p:nvGraphicFramePr>
        <p:xfrm>
          <a:off x="1116013" y="5213350"/>
          <a:ext cx="7618412" cy="593725"/>
        </p:xfrm>
        <a:graphic>
          <a:graphicData uri="http://schemas.openxmlformats.org/presentationml/2006/ole">
            <mc:AlternateContent xmlns:mc="http://schemas.openxmlformats.org/markup-compatibility/2006">
              <mc:Choice xmlns:v="urn:schemas-microsoft-com:vml" Requires="v">
                <p:oleObj spid="_x0000_s140760" r:id="rId24" imgW="95084900" imgH="7607300" progId="Equation.3">
                  <p:embed/>
                </p:oleObj>
              </mc:Choice>
              <mc:Fallback>
                <p:oleObj r:id="rId24" imgW="95084900" imgH="7607300" progId="Equation.3">
                  <p:embed/>
                  <p:pic>
                    <p:nvPicPr>
                      <p:cNvPr id="0" name="Object 3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16013" y="5213350"/>
                        <a:ext cx="761841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0312" name="Object 36">
            <a:extLst>
              <a:ext uri="{FF2B5EF4-FFF2-40B4-BE49-F238E27FC236}">
                <a16:creationId xmlns:a16="http://schemas.microsoft.com/office/drawing/2014/main" id="{47EB46DC-1E08-4C4A-B453-F8477898E5BD}"/>
              </a:ext>
            </a:extLst>
          </p:cNvPr>
          <p:cNvGraphicFramePr>
            <a:graphicFrameLocks noChangeAspect="1"/>
          </p:cNvGraphicFramePr>
          <p:nvPr/>
        </p:nvGraphicFramePr>
        <p:xfrm>
          <a:off x="4708525" y="5880100"/>
          <a:ext cx="3656013" cy="455613"/>
        </p:xfrm>
        <a:graphic>
          <a:graphicData uri="http://schemas.openxmlformats.org/presentationml/2006/ole">
            <mc:AlternateContent xmlns:mc="http://schemas.openxmlformats.org/markup-compatibility/2006">
              <mc:Choice xmlns:v="urn:schemas-microsoft-com:vml" Requires="v">
                <p:oleObj spid="_x0000_s140761" r:id="rId26" imgW="45643800" imgH="5854700" progId="Equation.3">
                  <p:embed/>
                </p:oleObj>
              </mc:Choice>
              <mc:Fallback>
                <p:oleObj r:id="rId26" imgW="45643800" imgH="5854700" progId="Equation.3">
                  <p:embed/>
                  <p:pic>
                    <p:nvPicPr>
                      <p:cNvPr id="0" name="Object 3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708525" y="5880100"/>
                        <a:ext cx="3656013"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0313" name="Rectangle 37">
            <a:extLst>
              <a:ext uri="{FF2B5EF4-FFF2-40B4-BE49-F238E27FC236}">
                <a16:creationId xmlns:a16="http://schemas.microsoft.com/office/drawing/2014/main" id="{610B6F97-34F0-3346-B637-5D4899781408}"/>
              </a:ext>
            </a:extLst>
          </p:cNvPr>
          <p:cNvSpPr>
            <a:spLocks noChangeArrowheads="1"/>
          </p:cNvSpPr>
          <p:nvPr/>
        </p:nvSpPr>
        <p:spPr bwMode="auto">
          <a:xfrm>
            <a:off x="2270125" y="1308100"/>
            <a:ext cx="285750" cy="40163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40314" name="Rectangle 38">
            <a:extLst>
              <a:ext uri="{FF2B5EF4-FFF2-40B4-BE49-F238E27FC236}">
                <a16:creationId xmlns:a16="http://schemas.microsoft.com/office/drawing/2014/main" id="{8B5857AB-B4FC-7143-BFBA-0A453DA32FD2}"/>
              </a:ext>
            </a:extLst>
          </p:cNvPr>
          <p:cNvSpPr>
            <a:spLocks noChangeArrowheads="1"/>
          </p:cNvSpPr>
          <p:nvPr/>
        </p:nvSpPr>
        <p:spPr bwMode="auto">
          <a:xfrm>
            <a:off x="2887663" y="1309688"/>
            <a:ext cx="285750" cy="403225"/>
          </a:xfrm>
          <a:prstGeom prst="rect">
            <a:avLst/>
          </a:prstGeom>
          <a:noFill/>
          <a:ln w="1905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40315" name="Rectangle 39">
            <a:extLst>
              <a:ext uri="{FF2B5EF4-FFF2-40B4-BE49-F238E27FC236}">
                <a16:creationId xmlns:a16="http://schemas.microsoft.com/office/drawing/2014/main" id="{2C7A8634-D9B6-4543-BAFB-783D8908A1B2}"/>
              </a:ext>
            </a:extLst>
          </p:cNvPr>
          <p:cNvSpPr>
            <a:spLocks noChangeArrowheads="1"/>
          </p:cNvSpPr>
          <p:nvPr/>
        </p:nvSpPr>
        <p:spPr bwMode="auto">
          <a:xfrm>
            <a:off x="5683250" y="1330325"/>
            <a:ext cx="285750" cy="401638"/>
          </a:xfrm>
          <a:prstGeom prst="rect">
            <a:avLst/>
          </a:prstGeom>
          <a:noFill/>
          <a:ln w="1905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40316" name="Rectangle 40">
            <a:extLst>
              <a:ext uri="{FF2B5EF4-FFF2-40B4-BE49-F238E27FC236}">
                <a16:creationId xmlns:a16="http://schemas.microsoft.com/office/drawing/2014/main" id="{8E7DE700-910B-0A4A-84EB-078811107FCD}"/>
              </a:ext>
            </a:extLst>
          </p:cNvPr>
          <p:cNvSpPr>
            <a:spLocks noChangeArrowheads="1"/>
          </p:cNvSpPr>
          <p:nvPr/>
        </p:nvSpPr>
        <p:spPr bwMode="auto">
          <a:xfrm>
            <a:off x="6300788" y="1330325"/>
            <a:ext cx="285750" cy="40163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40317" name="Rectangle 41">
            <a:extLst>
              <a:ext uri="{FF2B5EF4-FFF2-40B4-BE49-F238E27FC236}">
                <a16:creationId xmlns:a16="http://schemas.microsoft.com/office/drawing/2014/main" id="{635655AD-A3F5-0547-8455-66235BD2C4E3}"/>
              </a:ext>
            </a:extLst>
          </p:cNvPr>
          <p:cNvSpPr>
            <a:spLocks noChangeArrowheads="1"/>
          </p:cNvSpPr>
          <p:nvPr/>
        </p:nvSpPr>
        <p:spPr bwMode="auto">
          <a:xfrm>
            <a:off x="2555875" y="2970213"/>
            <a:ext cx="285750" cy="40322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40318" name="Rectangle 42">
            <a:extLst>
              <a:ext uri="{FF2B5EF4-FFF2-40B4-BE49-F238E27FC236}">
                <a16:creationId xmlns:a16="http://schemas.microsoft.com/office/drawing/2014/main" id="{5F39B53D-440D-134E-824A-E02C3DDEC2C0}"/>
              </a:ext>
            </a:extLst>
          </p:cNvPr>
          <p:cNvSpPr>
            <a:spLocks noChangeArrowheads="1"/>
          </p:cNvSpPr>
          <p:nvPr/>
        </p:nvSpPr>
        <p:spPr bwMode="auto">
          <a:xfrm>
            <a:off x="3173413" y="2968625"/>
            <a:ext cx="287337" cy="401638"/>
          </a:xfrm>
          <a:prstGeom prst="rect">
            <a:avLst/>
          </a:prstGeom>
          <a:noFill/>
          <a:ln w="1905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40319" name="Rectangle 43">
            <a:extLst>
              <a:ext uri="{FF2B5EF4-FFF2-40B4-BE49-F238E27FC236}">
                <a16:creationId xmlns:a16="http://schemas.microsoft.com/office/drawing/2014/main" id="{D8866CD6-067A-3A4E-9B7D-FA9F724F4143}"/>
              </a:ext>
            </a:extLst>
          </p:cNvPr>
          <p:cNvSpPr>
            <a:spLocks noChangeArrowheads="1"/>
          </p:cNvSpPr>
          <p:nvPr/>
        </p:nvSpPr>
        <p:spPr bwMode="auto">
          <a:xfrm>
            <a:off x="5965825" y="2959100"/>
            <a:ext cx="285750" cy="401638"/>
          </a:xfrm>
          <a:prstGeom prst="rect">
            <a:avLst/>
          </a:prstGeom>
          <a:noFill/>
          <a:ln w="1905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40320" name="Rectangle 44">
            <a:extLst>
              <a:ext uri="{FF2B5EF4-FFF2-40B4-BE49-F238E27FC236}">
                <a16:creationId xmlns:a16="http://schemas.microsoft.com/office/drawing/2014/main" id="{7F520F6A-6BD0-C14C-B9A9-CECB8CDC1808}"/>
              </a:ext>
            </a:extLst>
          </p:cNvPr>
          <p:cNvSpPr>
            <a:spLocks noChangeArrowheads="1"/>
          </p:cNvSpPr>
          <p:nvPr/>
        </p:nvSpPr>
        <p:spPr bwMode="auto">
          <a:xfrm>
            <a:off x="6594475" y="2949575"/>
            <a:ext cx="287338" cy="40163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40321" name="Rectangle 45">
            <a:extLst>
              <a:ext uri="{FF2B5EF4-FFF2-40B4-BE49-F238E27FC236}">
                <a16:creationId xmlns:a16="http://schemas.microsoft.com/office/drawing/2014/main" id="{5215881A-F0E5-AF42-B961-A32035DA1B30}"/>
              </a:ext>
            </a:extLst>
          </p:cNvPr>
          <p:cNvSpPr>
            <a:spLocks noChangeArrowheads="1"/>
          </p:cNvSpPr>
          <p:nvPr/>
        </p:nvSpPr>
        <p:spPr bwMode="auto">
          <a:xfrm>
            <a:off x="6188075" y="3481388"/>
            <a:ext cx="285750" cy="4016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40322" name="Rectangle 46">
            <a:extLst>
              <a:ext uri="{FF2B5EF4-FFF2-40B4-BE49-F238E27FC236}">
                <a16:creationId xmlns:a16="http://schemas.microsoft.com/office/drawing/2014/main" id="{8F2DEAE2-539D-9543-802E-62723639CFC2}"/>
              </a:ext>
            </a:extLst>
          </p:cNvPr>
          <p:cNvSpPr>
            <a:spLocks noChangeArrowheads="1"/>
          </p:cNvSpPr>
          <p:nvPr/>
        </p:nvSpPr>
        <p:spPr bwMode="auto">
          <a:xfrm>
            <a:off x="6788150" y="3481388"/>
            <a:ext cx="287338" cy="401637"/>
          </a:xfrm>
          <a:prstGeom prst="rect">
            <a:avLst/>
          </a:prstGeom>
          <a:noFill/>
          <a:ln w="1905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40323" name="Rectangle 47">
            <a:extLst>
              <a:ext uri="{FF2B5EF4-FFF2-40B4-BE49-F238E27FC236}">
                <a16:creationId xmlns:a16="http://schemas.microsoft.com/office/drawing/2014/main" id="{C2CA0F8C-B223-A047-899C-540347051C49}"/>
              </a:ext>
            </a:extLst>
          </p:cNvPr>
          <p:cNvSpPr>
            <a:spLocks noChangeArrowheads="1"/>
          </p:cNvSpPr>
          <p:nvPr/>
        </p:nvSpPr>
        <p:spPr bwMode="auto">
          <a:xfrm>
            <a:off x="3203575" y="4467225"/>
            <a:ext cx="287338" cy="40163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40324" name="Rectangle 48">
            <a:extLst>
              <a:ext uri="{FF2B5EF4-FFF2-40B4-BE49-F238E27FC236}">
                <a16:creationId xmlns:a16="http://schemas.microsoft.com/office/drawing/2014/main" id="{B2077EB5-582D-944E-8712-1955DDEB6F7A}"/>
              </a:ext>
            </a:extLst>
          </p:cNvPr>
          <p:cNvSpPr>
            <a:spLocks noChangeArrowheads="1"/>
          </p:cNvSpPr>
          <p:nvPr/>
        </p:nvSpPr>
        <p:spPr bwMode="auto">
          <a:xfrm>
            <a:off x="3824288" y="4467225"/>
            <a:ext cx="287337" cy="401638"/>
          </a:xfrm>
          <a:prstGeom prst="rect">
            <a:avLst/>
          </a:prstGeom>
          <a:noFill/>
          <a:ln w="1905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40325" name="Rectangle 49">
            <a:extLst>
              <a:ext uri="{FF2B5EF4-FFF2-40B4-BE49-F238E27FC236}">
                <a16:creationId xmlns:a16="http://schemas.microsoft.com/office/drawing/2014/main" id="{FE56D646-2E9F-1343-84CE-D15AF3F7E149}"/>
              </a:ext>
            </a:extLst>
          </p:cNvPr>
          <p:cNvSpPr>
            <a:spLocks noChangeArrowheads="1"/>
          </p:cNvSpPr>
          <p:nvPr/>
        </p:nvSpPr>
        <p:spPr bwMode="auto">
          <a:xfrm>
            <a:off x="6980238" y="4437063"/>
            <a:ext cx="287337" cy="401637"/>
          </a:xfrm>
          <a:prstGeom prst="rect">
            <a:avLst/>
          </a:prstGeom>
          <a:noFill/>
          <a:ln w="1905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40326" name="Rectangle 50">
            <a:extLst>
              <a:ext uri="{FF2B5EF4-FFF2-40B4-BE49-F238E27FC236}">
                <a16:creationId xmlns:a16="http://schemas.microsoft.com/office/drawing/2014/main" id="{B597BBBC-50DA-8443-B99C-8FA7FD2F3F35}"/>
              </a:ext>
            </a:extLst>
          </p:cNvPr>
          <p:cNvSpPr>
            <a:spLocks noChangeArrowheads="1"/>
          </p:cNvSpPr>
          <p:nvPr/>
        </p:nvSpPr>
        <p:spPr bwMode="auto">
          <a:xfrm>
            <a:off x="7597775" y="4437063"/>
            <a:ext cx="287338" cy="4016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40327" name="Rectangle 51">
            <a:extLst>
              <a:ext uri="{FF2B5EF4-FFF2-40B4-BE49-F238E27FC236}">
                <a16:creationId xmlns:a16="http://schemas.microsoft.com/office/drawing/2014/main" id="{17307DA5-388D-004C-8024-A4274AE1D779}"/>
              </a:ext>
            </a:extLst>
          </p:cNvPr>
          <p:cNvSpPr>
            <a:spLocks noChangeArrowheads="1"/>
          </p:cNvSpPr>
          <p:nvPr/>
        </p:nvSpPr>
        <p:spPr bwMode="auto">
          <a:xfrm>
            <a:off x="6645275" y="4899025"/>
            <a:ext cx="287338" cy="40163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40328" name="Rectangle 52">
            <a:extLst>
              <a:ext uri="{FF2B5EF4-FFF2-40B4-BE49-F238E27FC236}">
                <a16:creationId xmlns:a16="http://schemas.microsoft.com/office/drawing/2014/main" id="{F47AFEFB-40E2-6C40-9A3A-B08083A8BFCE}"/>
              </a:ext>
            </a:extLst>
          </p:cNvPr>
          <p:cNvSpPr>
            <a:spLocks noChangeArrowheads="1"/>
          </p:cNvSpPr>
          <p:nvPr/>
        </p:nvSpPr>
        <p:spPr bwMode="auto">
          <a:xfrm>
            <a:off x="7265988" y="4899025"/>
            <a:ext cx="287337" cy="401638"/>
          </a:xfrm>
          <a:prstGeom prst="rect">
            <a:avLst/>
          </a:prstGeom>
          <a:noFill/>
          <a:ln w="1905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40329" name="Rectangle 53">
            <a:extLst>
              <a:ext uri="{FF2B5EF4-FFF2-40B4-BE49-F238E27FC236}">
                <a16:creationId xmlns:a16="http://schemas.microsoft.com/office/drawing/2014/main" id="{183CE23A-E7E4-5F46-9D87-6098A21C7416}"/>
              </a:ext>
            </a:extLst>
          </p:cNvPr>
          <p:cNvSpPr>
            <a:spLocks noChangeArrowheads="1"/>
          </p:cNvSpPr>
          <p:nvPr/>
        </p:nvSpPr>
        <p:spPr bwMode="auto">
          <a:xfrm>
            <a:off x="6832600" y="5403850"/>
            <a:ext cx="287338" cy="40163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40330" name="Rectangle 54">
            <a:extLst>
              <a:ext uri="{FF2B5EF4-FFF2-40B4-BE49-F238E27FC236}">
                <a16:creationId xmlns:a16="http://schemas.microsoft.com/office/drawing/2014/main" id="{9B29106F-91DF-8443-8AA1-6F5854786300}"/>
              </a:ext>
            </a:extLst>
          </p:cNvPr>
          <p:cNvSpPr>
            <a:spLocks noChangeArrowheads="1"/>
          </p:cNvSpPr>
          <p:nvPr/>
        </p:nvSpPr>
        <p:spPr bwMode="auto">
          <a:xfrm>
            <a:off x="7453313" y="5403850"/>
            <a:ext cx="287337" cy="401638"/>
          </a:xfrm>
          <a:prstGeom prst="rect">
            <a:avLst/>
          </a:prstGeom>
          <a:noFill/>
          <a:ln w="1905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40331" name="Rectangle 55">
            <a:extLst>
              <a:ext uri="{FF2B5EF4-FFF2-40B4-BE49-F238E27FC236}">
                <a16:creationId xmlns:a16="http://schemas.microsoft.com/office/drawing/2014/main" id="{53FFAF9B-3E72-314C-9EBE-85EF4F959E23}"/>
              </a:ext>
            </a:extLst>
          </p:cNvPr>
          <p:cNvSpPr>
            <a:spLocks noChangeArrowheads="1"/>
          </p:cNvSpPr>
          <p:nvPr/>
        </p:nvSpPr>
        <p:spPr bwMode="auto">
          <a:xfrm>
            <a:off x="6443663" y="5949950"/>
            <a:ext cx="287337" cy="40163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40332" name="Rectangle 56">
            <a:extLst>
              <a:ext uri="{FF2B5EF4-FFF2-40B4-BE49-F238E27FC236}">
                <a16:creationId xmlns:a16="http://schemas.microsoft.com/office/drawing/2014/main" id="{CA26602A-5DA9-4A49-8367-0D25BA036638}"/>
              </a:ext>
            </a:extLst>
          </p:cNvPr>
          <p:cNvSpPr>
            <a:spLocks noChangeArrowheads="1"/>
          </p:cNvSpPr>
          <p:nvPr/>
        </p:nvSpPr>
        <p:spPr bwMode="auto">
          <a:xfrm>
            <a:off x="7064375" y="5949950"/>
            <a:ext cx="287338" cy="401638"/>
          </a:xfrm>
          <a:prstGeom prst="rect">
            <a:avLst/>
          </a:prstGeom>
          <a:noFill/>
          <a:ln w="1905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Tree>
  </p:cSld>
  <p:clrMapOvr>
    <a:masterClrMapping/>
  </p:clrMapOvr>
  <p:transition>
    <p:pull dir="ru"/>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1313" name="Object 10">
            <a:extLst>
              <a:ext uri="{FF2B5EF4-FFF2-40B4-BE49-F238E27FC236}">
                <a16:creationId xmlns:a16="http://schemas.microsoft.com/office/drawing/2014/main" id="{CCD0C776-9249-3C4A-B449-6E0F504547C2}"/>
              </a:ext>
            </a:extLst>
          </p:cNvPr>
          <p:cNvGraphicFramePr>
            <a:graphicFrameLocks noChangeAspect="1"/>
          </p:cNvGraphicFramePr>
          <p:nvPr/>
        </p:nvGraphicFramePr>
        <p:xfrm>
          <a:off x="889000" y="1125538"/>
          <a:ext cx="2787650" cy="433387"/>
        </p:xfrm>
        <a:graphic>
          <a:graphicData uri="http://schemas.openxmlformats.org/presentationml/2006/ole">
            <mc:AlternateContent xmlns:mc="http://schemas.openxmlformats.org/markup-compatibility/2006">
              <mc:Choice xmlns:v="urn:schemas-microsoft-com:vml" Requires="v">
                <p:oleObj spid="_x0000_s141447" r:id="rId3" imgW="30137100" imgH="4686300" progId="Equation.3">
                  <p:embed/>
                </p:oleObj>
              </mc:Choice>
              <mc:Fallback>
                <p:oleObj r:id="rId3" imgW="30137100" imgH="46863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0" y="1125538"/>
                        <a:ext cx="278765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1314" name="Object 11">
            <a:extLst>
              <a:ext uri="{FF2B5EF4-FFF2-40B4-BE49-F238E27FC236}">
                <a16:creationId xmlns:a16="http://schemas.microsoft.com/office/drawing/2014/main" id="{F95CF44F-97B6-7642-A8EE-419161BD9615}"/>
              </a:ext>
            </a:extLst>
          </p:cNvPr>
          <p:cNvGraphicFramePr>
            <a:graphicFrameLocks noChangeAspect="1"/>
          </p:cNvGraphicFramePr>
          <p:nvPr/>
        </p:nvGraphicFramePr>
        <p:xfrm>
          <a:off x="82550" y="1778000"/>
          <a:ext cx="6696075" cy="930275"/>
        </p:xfrm>
        <a:graphic>
          <a:graphicData uri="http://schemas.openxmlformats.org/presentationml/2006/ole">
            <mc:AlternateContent xmlns:mc="http://schemas.openxmlformats.org/markup-compatibility/2006">
              <mc:Choice xmlns:v="urn:schemas-microsoft-com:vml" Requires="v">
                <p:oleObj spid="_x0000_s141448" r:id="rId5" imgW="80162400" imgH="11112500" progId="Equation.DSMT4">
                  <p:embed/>
                </p:oleObj>
              </mc:Choice>
              <mc:Fallback>
                <p:oleObj r:id="rId5" imgW="80162400" imgH="11112500"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50" y="1778000"/>
                        <a:ext cx="669607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1315" name="Text Box 12">
            <a:extLst>
              <a:ext uri="{FF2B5EF4-FFF2-40B4-BE49-F238E27FC236}">
                <a16:creationId xmlns:a16="http://schemas.microsoft.com/office/drawing/2014/main" id="{6E55C726-AAB0-FC4B-9373-68764CDB13D5}"/>
              </a:ext>
            </a:extLst>
          </p:cNvPr>
          <p:cNvSpPr txBox="1">
            <a:spLocks noChangeArrowheads="1"/>
          </p:cNvSpPr>
          <p:nvPr/>
        </p:nvSpPr>
        <p:spPr bwMode="auto">
          <a:xfrm>
            <a:off x="6718300" y="1787525"/>
            <a:ext cx="241141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800" b="0"/>
              <a:t>Symmetric function</a:t>
            </a:r>
          </a:p>
          <a:p>
            <a:pPr eaLnBrk="1" hangingPunct="1">
              <a:spcBef>
                <a:spcPct val="50000"/>
              </a:spcBef>
            </a:pPr>
            <a:r>
              <a:rPr lang="en-US" altLang="zh-CN" sz="1800" b="0"/>
              <a:t>Antisymmetric function</a:t>
            </a:r>
          </a:p>
        </p:txBody>
      </p:sp>
      <p:sp>
        <p:nvSpPr>
          <p:cNvPr id="141316" name="Text Box 13">
            <a:extLst>
              <a:ext uri="{FF2B5EF4-FFF2-40B4-BE49-F238E27FC236}">
                <a16:creationId xmlns:a16="http://schemas.microsoft.com/office/drawing/2014/main" id="{609816D2-9124-1944-87BD-C6B344AA7B31}"/>
              </a:ext>
            </a:extLst>
          </p:cNvPr>
          <p:cNvSpPr txBox="1">
            <a:spLocks noChangeArrowheads="1"/>
          </p:cNvSpPr>
          <p:nvPr/>
        </p:nvSpPr>
        <p:spPr bwMode="auto">
          <a:xfrm>
            <a:off x="415925" y="2878138"/>
            <a:ext cx="826293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t>The wave function describing the state of the identical particle system can only be symmetric or antisymmetric, and their symmetry does not change with time.</a:t>
            </a:r>
          </a:p>
          <a:p>
            <a:pPr eaLnBrk="1" hangingPunct="1"/>
            <a:r>
              <a:rPr lang="en-US" altLang="zh-CN" sz="2400">
                <a:solidFill>
                  <a:schemeClr val="accent2"/>
                </a:solidFill>
              </a:rPr>
              <a:t>Fermion</a:t>
            </a:r>
            <a:r>
              <a:rPr lang="zh-CN" altLang="en-US" sz="2400" b="0"/>
              <a:t>：</a:t>
            </a:r>
            <a:r>
              <a:rPr lang="en-US" altLang="zh-CN" b="0"/>
              <a:t>The wave function of an identical particle system composed of particles (such as electrons, protons, and neutrons) whose apin is odd multiples of     is antisymmetric, and such particles obey Fermi-Dirac statistics.</a:t>
            </a:r>
          </a:p>
          <a:p>
            <a:pPr eaLnBrk="1" hangingPunct="1"/>
            <a:r>
              <a:rPr lang="en-US" altLang="zh-CN" sz="2400">
                <a:solidFill>
                  <a:schemeClr val="accent2"/>
                </a:solidFill>
              </a:rPr>
              <a:t>Bosons:</a:t>
            </a:r>
            <a:r>
              <a:rPr lang="zh-CN" altLang="en-US" sz="2400">
                <a:solidFill>
                  <a:schemeClr val="accent2"/>
                </a:solidFill>
              </a:rPr>
              <a:t> </a:t>
            </a:r>
            <a:r>
              <a:rPr lang="en-US" altLang="zh-CN" b="0"/>
              <a:t>The wave function of an identical particle system composed of particles with zero spin or integer multiples of    (such as photons, α particles) is symmetric, and this type of particle obeys the Bose-Einstain statistics.</a:t>
            </a:r>
            <a:endParaRPr lang="en-US" altLang="zh-CN" sz="2400" b="0"/>
          </a:p>
        </p:txBody>
      </p:sp>
      <p:graphicFrame>
        <p:nvGraphicFramePr>
          <p:cNvPr id="141317" name="Object 14">
            <a:extLst>
              <a:ext uri="{FF2B5EF4-FFF2-40B4-BE49-F238E27FC236}">
                <a16:creationId xmlns:a16="http://schemas.microsoft.com/office/drawing/2014/main" id="{CC568799-7D4E-5A43-A3F8-ED0E28A78E95}"/>
              </a:ext>
            </a:extLst>
          </p:cNvPr>
          <p:cNvGraphicFramePr>
            <a:graphicFrameLocks noChangeAspect="1"/>
          </p:cNvGraphicFramePr>
          <p:nvPr/>
        </p:nvGraphicFramePr>
        <p:xfrm>
          <a:off x="769938" y="4079875"/>
          <a:ext cx="239712" cy="622300"/>
        </p:xfrm>
        <a:graphic>
          <a:graphicData uri="http://schemas.openxmlformats.org/presentationml/2006/ole">
            <mc:AlternateContent xmlns:mc="http://schemas.openxmlformats.org/markup-compatibility/2006">
              <mc:Choice xmlns:v="urn:schemas-microsoft-com:vml" Requires="v">
                <p:oleObj spid="_x0000_s141449" r:id="rId7" imgW="3505200" imgH="9067800" progId="Equation.3">
                  <p:embed/>
                </p:oleObj>
              </mc:Choice>
              <mc:Fallback>
                <p:oleObj r:id="rId7" imgW="3505200" imgH="90678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938" y="4079875"/>
                        <a:ext cx="239712"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1318" name="Object 15">
            <a:extLst>
              <a:ext uri="{FF2B5EF4-FFF2-40B4-BE49-F238E27FC236}">
                <a16:creationId xmlns:a16="http://schemas.microsoft.com/office/drawing/2014/main" id="{73EC294F-22C7-2645-858B-64E2F36FA758}"/>
              </a:ext>
            </a:extLst>
          </p:cNvPr>
          <p:cNvGraphicFramePr>
            <a:graphicFrameLocks noChangeAspect="1"/>
          </p:cNvGraphicFramePr>
          <p:nvPr/>
        </p:nvGraphicFramePr>
        <p:xfrm>
          <a:off x="5249863" y="4872038"/>
          <a:ext cx="214312" cy="279400"/>
        </p:xfrm>
        <a:graphic>
          <a:graphicData uri="http://schemas.openxmlformats.org/presentationml/2006/ole">
            <mc:AlternateContent xmlns:mc="http://schemas.openxmlformats.org/markup-compatibility/2006">
              <mc:Choice xmlns:v="urn:schemas-microsoft-com:vml" Requires="v">
                <p:oleObj spid="_x0000_s141450" r:id="rId9" imgW="2921000" imgH="3797300" progId="Equation.3">
                  <p:embed/>
                </p:oleObj>
              </mc:Choice>
              <mc:Fallback>
                <p:oleObj r:id="rId9" imgW="2921000" imgH="3797300"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49863" y="4872038"/>
                        <a:ext cx="214312"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dir="ru"/>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ext Box 8">
            <a:extLst>
              <a:ext uri="{FF2B5EF4-FFF2-40B4-BE49-F238E27FC236}">
                <a16:creationId xmlns:a16="http://schemas.microsoft.com/office/drawing/2014/main" id="{747C5211-4C0E-4646-8D5C-F1D3E97FFD32}"/>
              </a:ext>
            </a:extLst>
          </p:cNvPr>
          <p:cNvSpPr txBox="1">
            <a:spLocks noChangeArrowheads="1"/>
          </p:cNvSpPr>
          <p:nvPr/>
        </p:nvSpPr>
        <p:spPr bwMode="auto">
          <a:xfrm>
            <a:off x="323850" y="1001713"/>
            <a:ext cx="71905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333399"/>
                </a:solidFill>
              </a:rPr>
              <a:t>Coordinate representation and momentum representation </a:t>
            </a:r>
            <a:r>
              <a:rPr lang="en-US" altLang="zh-CN" dirty="0">
                <a:solidFill>
                  <a:srgbClr val="FF0000"/>
                </a:solidFill>
              </a:rPr>
              <a:t>(FYI)</a:t>
            </a:r>
          </a:p>
        </p:txBody>
      </p:sp>
      <p:sp>
        <p:nvSpPr>
          <p:cNvPr id="247817" name="Text Box 9">
            <a:extLst>
              <a:ext uri="{FF2B5EF4-FFF2-40B4-BE49-F238E27FC236}">
                <a16:creationId xmlns:a16="http://schemas.microsoft.com/office/drawing/2014/main" id="{DC35F29E-BC9B-214A-A426-3AF60BD6F2A1}"/>
              </a:ext>
            </a:extLst>
          </p:cNvPr>
          <p:cNvSpPr txBox="1">
            <a:spLocks noChangeArrowheads="1"/>
          </p:cNvSpPr>
          <p:nvPr/>
        </p:nvSpPr>
        <p:spPr bwMode="auto">
          <a:xfrm>
            <a:off x="107950" y="1701800"/>
            <a:ext cx="89646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ts val="1300"/>
              </a:spcBef>
              <a:spcAft>
                <a:spcPts val="1300"/>
              </a:spcAft>
            </a:pPr>
            <a:r>
              <a:rPr lang="en-US" altLang="zh-CN" sz="1800">
                <a:solidFill>
                  <a:srgbClr val="FF0066"/>
                </a:solidFill>
                <a:latin typeface="Arial" panose="020B0604020202020204" pitchFamily="34" charset="0"/>
                <a:ea typeface="幼圆" pitchFamily="49" charset="-122"/>
              </a:rPr>
              <a:t>Representation: The specific representation of states and mechanical quantities in quantum mechanics is called representation.</a:t>
            </a:r>
            <a:endParaRPr lang="en-US" altLang="zh-CN" sz="2400" b="0">
              <a:solidFill>
                <a:srgbClr val="FF0066"/>
              </a:solidFill>
            </a:endParaRPr>
          </a:p>
        </p:txBody>
      </p:sp>
      <p:grpSp>
        <p:nvGrpSpPr>
          <p:cNvPr id="247818" name="Group 10">
            <a:extLst>
              <a:ext uri="{FF2B5EF4-FFF2-40B4-BE49-F238E27FC236}">
                <a16:creationId xmlns:a16="http://schemas.microsoft.com/office/drawing/2014/main" id="{BB867676-121D-C243-91B3-DD0212E18BD6}"/>
              </a:ext>
            </a:extLst>
          </p:cNvPr>
          <p:cNvGrpSpPr>
            <a:grpSpLocks/>
          </p:cNvGrpSpPr>
          <p:nvPr/>
        </p:nvGrpSpPr>
        <p:grpSpPr bwMode="auto">
          <a:xfrm>
            <a:off x="827088" y="2378075"/>
            <a:ext cx="5546725" cy="412750"/>
            <a:chOff x="385" y="1135"/>
            <a:chExt cx="3494" cy="260"/>
          </a:xfrm>
        </p:grpSpPr>
        <p:sp>
          <p:nvSpPr>
            <p:cNvPr id="142354" name="Text Box 11">
              <a:extLst>
                <a:ext uri="{FF2B5EF4-FFF2-40B4-BE49-F238E27FC236}">
                  <a16:creationId xmlns:a16="http://schemas.microsoft.com/office/drawing/2014/main" id="{AA1624D7-B0EF-0B47-A034-A3FA2F7C7412}"/>
                </a:ext>
              </a:extLst>
            </p:cNvPr>
            <p:cNvSpPr txBox="1">
              <a:spLocks noChangeArrowheads="1"/>
            </p:cNvSpPr>
            <p:nvPr/>
          </p:nvSpPr>
          <p:spPr bwMode="auto">
            <a:xfrm>
              <a:off x="385" y="1162"/>
              <a:ext cx="3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ts val="1300"/>
                </a:spcBef>
                <a:spcAft>
                  <a:spcPts val="1300"/>
                </a:spcAft>
              </a:pPr>
              <a:r>
                <a:rPr lang="en-US" altLang="zh-CN" sz="1800">
                  <a:latin typeface="Arial" panose="020B0604020202020204" pitchFamily="34" charset="0"/>
                  <a:ea typeface="幼圆" pitchFamily="49" charset="-122"/>
                </a:rPr>
                <a:t>Wave function of coordinate representation</a:t>
              </a:r>
              <a:endParaRPr lang="en-US" altLang="zh-CN" sz="2400" b="0"/>
            </a:p>
          </p:txBody>
        </p:sp>
        <p:graphicFrame>
          <p:nvGraphicFramePr>
            <p:cNvPr id="142355" name="Object 12">
              <a:extLst>
                <a:ext uri="{FF2B5EF4-FFF2-40B4-BE49-F238E27FC236}">
                  <a16:creationId xmlns:a16="http://schemas.microsoft.com/office/drawing/2014/main" id="{03609B61-1907-234C-90CF-E9657E6510CD}"/>
                </a:ext>
              </a:extLst>
            </p:cNvPr>
            <p:cNvGraphicFramePr>
              <a:graphicFrameLocks noChangeAspect="1"/>
            </p:cNvGraphicFramePr>
            <p:nvPr/>
          </p:nvGraphicFramePr>
          <p:xfrm>
            <a:off x="3467" y="1135"/>
            <a:ext cx="412" cy="223"/>
          </p:xfrm>
          <a:graphic>
            <a:graphicData uri="http://schemas.openxmlformats.org/presentationml/2006/ole">
              <mc:AlternateContent xmlns:mc="http://schemas.openxmlformats.org/markup-compatibility/2006">
                <mc:Choice xmlns:v="urn:schemas-microsoft-com:vml" Requires="v">
                  <p:oleObj spid="_x0000_s142612" r:id="rId3" imgW="10820400" imgH="5854700" progId="Equation.DSMT4">
                    <p:embed/>
                  </p:oleObj>
                </mc:Choice>
                <mc:Fallback>
                  <p:oleObj r:id="rId3" imgW="10820400" imgH="5854700"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 y="1135"/>
                          <a:ext cx="41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247821" name="Group 13">
            <a:extLst>
              <a:ext uri="{FF2B5EF4-FFF2-40B4-BE49-F238E27FC236}">
                <a16:creationId xmlns:a16="http://schemas.microsoft.com/office/drawing/2014/main" id="{0CCBF6C3-430F-F741-90AC-CEB330145F62}"/>
              </a:ext>
            </a:extLst>
          </p:cNvPr>
          <p:cNvGrpSpPr>
            <a:grpSpLocks/>
          </p:cNvGrpSpPr>
          <p:nvPr/>
        </p:nvGrpSpPr>
        <p:grpSpPr bwMode="auto">
          <a:xfrm>
            <a:off x="323850" y="2930525"/>
            <a:ext cx="8675688" cy="498475"/>
            <a:chOff x="68" y="1397"/>
            <a:chExt cx="5465" cy="314"/>
          </a:xfrm>
        </p:grpSpPr>
        <p:sp>
          <p:nvSpPr>
            <p:cNvPr id="142351" name="Text Box 14">
              <a:extLst>
                <a:ext uri="{FF2B5EF4-FFF2-40B4-BE49-F238E27FC236}">
                  <a16:creationId xmlns:a16="http://schemas.microsoft.com/office/drawing/2014/main" id="{791BECCB-BBD1-CA42-A0BB-4E633DA52223}"/>
                </a:ext>
              </a:extLst>
            </p:cNvPr>
            <p:cNvSpPr txBox="1">
              <a:spLocks noChangeArrowheads="1"/>
            </p:cNvSpPr>
            <p:nvPr/>
          </p:nvSpPr>
          <p:spPr bwMode="auto">
            <a:xfrm>
              <a:off x="839" y="1434"/>
              <a:ext cx="46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ts val="1300"/>
                </a:spcBef>
                <a:spcAft>
                  <a:spcPts val="1300"/>
                </a:spcAft>
              </a:pPr>
              <a:r>
                <a:rPr lang="en-US" altLang="zh-CN" sz="1800">
                  <a:latin typeface="Arial" panose="020B0604020202020204" pitchFamily="34" charset="0"/>
                  <a:ea typeface="幼圆" pitchFamily="49" charset="-122"/>
                </a:rPr>
                <a:t>Give the probability that the particle is between                   at</a:t>
              </a:r>
              <a:r>
                <a:rPr lang="zh-CN" altLang="en-US" sz="1800">
                  <a:latin typeface="Arial" panose="020B0604020202020204" pitchFamily="34" charset="0"/>
                  <a:ea typeface="幼圆" pitchFamily="49" charset="-122"/>
                </a:rPr>
                <a:t> </a:t>
              </a:r>
              <a:r>
                <a:rPr lang="en-US" altLang="zh-CN" sz="1800">
                  <a:latin typeface="Arial" panose="020B0604020202020204" pitchFamily="34" charset="0"/>
                  <a:ea typeface="幼圆" pitchFamily="49" charset="-122"/>
                </a:rPr>
                <a:t>time</a:t>
              </a:r>
              <a:r>
                <a:rPr lang="zh-CN" altLang="en-US" sz="1800">
                  <a:latin typeface="Arial" panose="020B0604020202020204" pitchFamily="34" charset="0"/>
                  <a:ea typeface="幼圆" pitchFamily="49" charset="-122"/>
                </a:rPr>
                <a:t> </a:t>
              </a:r>
              <a:r>
                <a:rPr lang="en-US" altLang="zh-CN" sz="1800">
                  <a:latin typeface="Arial" panose="020B0604020202020204" pitchFamily="34" charset="0"/>
                  <a:ea typeface="幼圆" pitchFamily="49" charset="-122"/>
                </a:rPr>
                <a:t>t</a:t>
              </a:r>
              <a:endParaRPr lang="en-US" altLang="zh-CN" sz="2400" b="0"/>
            </a:p>
          </p:txBody>
        </p:sp>
        <p:graphicFrame>
          <p:nvGraphicFramePr>
            <p:cNvPr id="142352" name="Object 15">
              <a:extLst>
                <a:ext uri="{FF2B5EF4-FFF2-40B4-BE49-F238E27FC236}">
                  <a16:creationId xmlns:a16="http://schemas.microsoft.com/office/drawing/2014/main" id="{747B7448-2AC8-134A-9521-D7EC60F9F178}"/>
                </a:ext>
              </a:extLst>
            </p:cNvPr>
            <p:cNvGraphicFramePr>
              <a:graphicFrameLocks noChangeAspect="1"/>
            </p:cNvGraphicFramePr>
            <p:nvPr/>
          </p:nvGraphicFramePr>
          <p:xfrm>
            <a:off x="68" y="1397"/>
            <a:ext cx="771" cy="314"/>
          </p:xfrm>
          <a:graphic>
            <a:graphicData uri="http://schemas.openxmlformats.org/presentationml/2006/ole">
              <mc:AlternateContent xmlns:mc="http://schemas.openxmlformats.org/markup-compatibility/2006">
                <mc:Choice xmlns:v="urn:schemas-microsoft-com:vml" Requires="v">
                  <p:oleObj spid="_x0000_s142613" r:id="rId5" imgW="17259300" imgH="7023100" progId="Equation.DSMT4">
                    <p:embed/>
                  </p:oleObj>
                </mc:Choice>
                <mc:Fallback>
                  <p:oleObj r:id="rId5" imgW="17259300" imgH="702310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1397"/>
                          <a:ext cx="771"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2353" name="Object 16">
              <a:extLst>
                <a:ext uri="{FF2B5EF4-FFF2-40B4-BE49-F238E27FC236}">
                  <a16:creationId xmlns:a16="http://schemas.microsoft.com/office/drawing/2014/main" id="{7F7AA88B-E190-0C43-93F8-BE6D429547EB}"/>
                </a:ext>
              </a:extLst>
            </p:cNvPr>
            <p:cNvGraphicFramePr>
              <a:graphicFrameLocks noChangeAspect="1"/>
            </p:cNvGraphicFramePr>
            <p:nvPr/>
          </p:nvGraphicFramePr>
          <p:xfrm>
            <a:off x="4150" y="1439"/>
            <a:ext cx="726" cy="200"/>
          </p:xfrm>
          <a:graphic>
            <a:graphicData uri="http://schemas.openxmlformats.org/presentationml/2006/ole">
              <mc:AlternateContent xmlns:mc="http://schemas.openxmlformats.org/markup-compatibility/2006">
                <mc:Choice xmlns:v="urn:schemas-microsoft-com:vml" Requires="v">
                  <p:oleObj spid="_x0000_s142614" r:id="rId7" imgW="14922500" imgH="4102100" progId="Equation.DSMT4">
                    <p:embed/>
                  </p:oleObj>
                </mc:Choice>
                <mc:Fallback>
                  <p:oleObj r:id="rId7" imgW="14922500" imgH="4102100" progId="Equation.DSMT4">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0" y="1439"/>
                          <a:ext cx="72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247826" name="Group 18">
            <a:extLst>
              <a:ext uri="{FF2B5EF4-FFF2-40B4-BE49-F238E27FC236}">
                <a16:creationId xmlns:a16="http://schemas.microsoft.com/office/drawing/2014/main" id="{5F095BEA-B681-6144-94C1-21077E8D2B30}"/>
              </a:ext>
            </a:extLst>
          </p:cNvPr>
          <p:cNvGrpSpPr>
            <a:grpSpLocks/>
          </p:cNvGrpSpPr>
          <p:nvPr/>
        </p:nvGrpSpPr>
        <p:grpSpPr bwMode="auto">
          <a:xfrm>
            <a:off x="971550" y="3703638"/>
            <a:ext cx="3240088" cy="369887"/>
            <a:chOff x="608" y="1748"/>
            <a:chExt cx="2041" cy="233"/>
          </a:xfrm>
        </p:grpSpPr>
        <p:graphicFrame>
          <p:nvGraphicFramePr>
            <p:cNvPr id="142349" name="Object 19">
              <a:extLst>
                <a:ext uri="{FF2B5EF4-FFF2-40B4-BE49-F238E27FC236}">
                  <a16:creationId xmlns:a16="http://schemas.microsoft.com/office/drawing/2014/main" id="{3D72DDD9-8F12-8542-9DF7-F5A83803DDFF}"/>
                </a:ext>
              </a:extLst>
            </p:cNvPr>
            <p:cNvGraphicFramePr>
              <a:graphicFrameLocks noChangeAspect="1"/>
            </p:cNvGraphicFramePr>
            <p:nvPr/>
          </p:nvGraphicFramePr>
          <p:xfrm>
            <a:off x="608" y="1752"/>
            <a:ext cx="412" cy="223"/>
          </p:xfrm>
          <a:graphic>
            <a:graphicData uri="http://schemas.openxmlformats.org/presentationml/2006/ole">
              <mc:AlternateContent xmlns:mc="http://schemas.openxmlformats.org/markup-compatibility/2006">
                <mc:Choice xmlns:v="urn:schemas-microsoft-com:vml" Requires="v">
                  <p:oleObj spid="_x0000_s142615" r:id="rId9" imgW="10820400" imgH="5854700" progId="Equation.DSMT4">
                    <p:embed/>
                  </p:oleObj>
                </mc:Choice>
                <mc:Fallback>
                  <p:oleObj r:id="rId9" imgW="10820400" imgH="5854700" progId="Equation.DSMT4">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 y="1752"/>
                          <a:ext cx="41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2350" name="Text Box 20">
              <a:extLst>
                <a:ext uri="{FF2B5EF4-FFF2-40B4-BE49-F238E27FC236}">
                  <a16:creationId xmlns:a16="http://schemas.microsoft.com/office/drawing/2014/main" id="{EE13538B-D521-A147-8676-A0DAD952184E}"/>
                </a:ext>
              </a:extLst>
            </p:cNvPr>
            <p:cNvSpPr txBox="1">
              <a:spLocks noChangeArrowheads="1"/>
            </p:cNvSpPr>
            <p:nvPr/>
          </p:nvSpPr>
          <p:spPr bwMode="auto">
            <a:xfrm>
              <a:off x="975" y="1748"/>
              <a:ext cx="16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ts val="1300"/>
                </a:spcBef>
                <a:spcAft>
                  <a:spcPts val="1300"/>
                </a:spcAft>
              </a:pPr>
              <a:r>
                <a:rPr lang="en-US" altLang="zh-CN" sz="1800">
                  <a:latin typeface="Arial" panose="020B0604020202020204" pitchFamily="34" charset="0"/>
                  <a:ea typeface="幼圆" pitchFamily="49" charset="-122"/>
                </a:rPr>
                <a:t>Satisfies Schrödinger</a:t>
              </a:r>
            </a:p>
          </p:txBody>
        </p:sp>
      </p:grpSp>
      <p:graphicFrame>
        <p:nvGraphicFramePr>
          <p:cNvPr id="247829" name="Object 21">
            <a:extLst>
              <a:ext uri="{FF2B5EF4-FFF2-40B4-BE49-F238E27FC236}">
                <a16:creationId xmlns:a16="http://schemas.microsoft.com/office/drawing/2014/main" id="{29850DA7-B431-134F-8685-059072859DA1}"/>
              </a:ext>
            </a:extLst>
          </p:cNvPr>
          <p:cNvGraphicFramePr>
            <a:graphicFrameLocks noChangeAspect="1"/>
          </p:cNvGraphicFramePr>
          <p:nvPr/>
        </p:nvGraphicFramePr>
        <p:xfrm>
          <a:off x="1979613" y="4149725"/>
          <a:ext cx="4968875" cy="906463"/>
        </p:xfrm>
        <a:graphic>
          <a:graphicData uri="http://schemas.openxmlformats.org/presentationml/2006/ole">
            <mc:AlternateContent xmlns:mc="http://schemas.openxmlformats.org/markup-compatibility/2006">
              <mc:Choice xmlns:v="urn:schemas-microsoft-com:vml" Requires="v">
                <p:oleObj spid="_x0000_s142616" r:id="rId10" imgW="1625600" imgH="266700" progId="Equation.DSMT4">
                  <p:embed/>
                </p:oleObj>
              </mc:Choice>
              <mc:Fallback>
                <p:oleObj r:id="rId10" imgW="1625600" imgH="266700" progId="Equation.DSMT4">
                  <p:embed/>
                  <p:pic>
                    <p:nvPicPr>
                      <p:cNvPr id="0"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79613" y="4149725"/>
                        <a:ext cx="4968875" cy="906463"/>
                      </a:xfrm>
                      <a:prstGeom prst="rect">
                        <a:avLst/>
                      </a:prstGeom>
                      <a:solidFill>
                        <a:schemeClr val="tx1"/>
                      </a:solidFill>
                      <a:ln w="9525">
                        <a:solidFill>
                          <a:srgbClr val="FF0000"/>
                        </a:solidFill>
                        <a:miter lim="800000"/>
                        <a:headEnd/>
                        <a:tailEnd/>
                      </a:ln>
                    </p:spPr>
                  </p:pic>
                </p:oleObj>
              </mc:Fallback>
            </mc:AlternateContent>
          </a:graphicData>
        </a:graphic>
      </p:graphicFrame>
      <p:grpSp>
        <p:nvGrpSpPr>
          <p:cNvPr id="247830" name="Group 22">
            <a:extLst>
              <a:ext uri="{FF2B5EF4-FFF2-40B4-BE49-F238E27FC236}">
                <a16:creationId xmlns:a16="http://schemas.microsoft.com/office/drawing/2014/main" id="{92373F3F-8406-8F41-BB9A-5E3EDE863965}"/>
              </a:ext>
            </a:extLst>
          </p:cNvPr>
          <p:cNvGrpSpPr>
            <a:grpSpLocks/>
          </p:cNvGrpSpPr>
          <p:nvPr/>
        </p:nvGrpSpPr>
        <p:grpSpPr bwMode="auto">
          <a:xfrm>
            <a:off x="1116013" y="5194300"/>
            <a:ext cx="5543550" cy="681038"/>
            <a:chOff x="567" y="2501"/>
            <a:chExt cx="3643" cy="429"/>
          </a:xfrm>
        </p:grpSpPr>
        <p:sp>
          <p:nvSpPr>
            <p:cNvPr id="142346" name="Text Box 23">
              <a:extLst>
                <a:ext uri="{FF2B5EF4-FFF2-40B4-BE49-F238E27FC236}">
                  <a16:creationId xmlns:a16="http://schemas.microsoft.com/office/drawing/2014/main" id="{A20291DC-CBE5-F848-B050-17716BAE869F}"/>
                </a:ext>
              </a:extLst>
            </p:cNvPr>
            <p:cNvSpPr txBox="1">
              <a:spLocks noChangeArrowheads="1"/>
            </p:cNvSpPr>
            <p:nvPr/>
          </p:nvSpPr>
          <p:spPr bwMode="auto">
            <a:xfrm>
              <a:off x="567" y="2523"/>
              <a:ext cx="364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ts val="1300"/>
                </a:spcBef>
                <a:spcAft>
                  <a:spcPts val="1300"/>
                </a:spcAft>
              </a:pPr>
              <a:r>
                <a:rPr lang="en-US" altLang="zh-CN" sz="1800">
                  <a:latin typeface="Arial" panose="020B0604020202020204" pitchFamily="34" charset="0"/>
                  <a:ea typeface="幼圆" pitchFamily="49" charset="-122"/>
                </a:rPr>
                <a:t>For           does not contain time t, then            can separate variables x and t</a:t>
              </a:r>
              <a:endParaRPr lang="en-US" altLang="zh-CN" sz="2400" b="0"/>
            </a:p>
          </p:txBody>
        </p:sp>
        <p:graphicFrame>
          <p:nvGraphicFramePr>
            <p:cNvPr id="142347" name="Object 24">
              <a:extLst>
                <a:ext uri="{FF2B5EF4-FFF2-40B4-BE49-F238E27FC236}">
                  <a16:creationId xmlns:a16="http://schemas.microsoft.com/office/drawing/2014/main" id="{2442B333-C869-EF4F-81A1-7E545A2F0F3F}"/>
                </a:ext>
              </a:extLst>
            </p:cNvPr>
            <p:cNvGraphicFramePr>
              <a:graphicFrameLocks noChangeAspect="1"/>
            </p:cNvGraphicFramePr>
            <p:nvPr/>
          </p:nvGraphicFramePr>
          <p:xfrm>
            <a:off x="884" y="2558"/>
            <a:ext cx="408" cy="220"/>
          </p:xfrm>
          <a:graphic>
            <a:graphicData uri="http://schemas.openxmlformats.org/presentationml/2006/ole">
              <mc:AlternateContent xmlns:mc="http://schemas.openxmlformats.org/markup-compatibility/2006">
                <mc:Choice xmlns:v="urn:schemas-microsoft-com:vml" Requires="v">
                  <p:oleObj spid="_x0000_s142617" r:id="rId12" imgW="10820400" imgH="5854700" progId="Equation.DSMT4">
                    <p:embed/>
                  </p:oleObj>
                </mc:Choice>
                <mc:Fallback>
                  <p:oleObj r:id="rId12" imgW="10820400" imgH="5854700" progId="Equation.DSMT4">
                    <p:embed/>
                    <p:pic>
                      <p:nvPicPr>
                        <p:cNvPr id="0" name="Object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4" y="2558"/>
                          <a:ext cx="408"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2348" name="Object 25">
              <a:extLst>
                <a:ext uri="{FF2B5EF4-FFF2-40B4-BE49-F238E27FC236}">
                  <a16:creationId xmlns:a16="http://schemas.microsoft.com/office/drawing/2014/main" id="{A9180A2E-96D2-EC4C-89FA-E55577F5A986}"/>
                </a:ext>
              </a:extLst>
            </p:cNvPr>
            <p:cNvGraphicFramePr>
              <a:graphicFrameLocks noChangeAspect="1"/>
            </p:cNvGraphicFramePr>
            <p:nvPr/>
          </p:nvGraphicFramePr>
          <p:xfrm>
            <a:off x="3406" y="2501"/>
            <a:ext cx="454" cy="246"/>
          </p:xfrm>
          <a:graphic>
            <a:graphicData uri="http://schemas.openxmlformats.org/presentationml/2006/ole">
              <mc:AlternateContent xmlns:mc="http://schemas.openxmlformats.org/markup-compatibility/2006">
                <mc:Choice xmlns:v="urn:schemas-microsoft-com:vml" Requires="v">
                  <p:oleObj spid="_x0000_s142618" r:id="rId14" imgW="10820400" imgH="5854700" progId="Equation.DSMT4">
                    <p:embed/>
                  </p:oleObj>
                </mc:Choice>
                <mc:Fallback>
                  <p:oleObj r:id="rId14" imgW="10820400" imgH="5854700" progId="Equation.DSMT4">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 y="2501"/>
                          <a:ext cx="45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247834" name="Object 26">
            <a:extLst>
              <a:ext uri="{FF2B5EF4-FFF2-40B4-BE49-F238E27FC236}">
                <a16:creationId xmlns:a16="http://schemas.microsoft.com/office/drawing/2014/main" id="{CEF6867B-C391-8642-873C-F8C4B662EFD5}"/>
              </a:ext>
            </a:extLst>
          </p:cNvPr>
          <p:cNvGraphicFramePr>
            <a:graphicFrameLocks noChangeAspect="1"/>
          </p:cNvGraphicFramePr>
          <p:nvPr/>
        </p:nvGraphicFramePr>
        <p:xfrm>
          <a:off x="2843213" y="5883275"/>
          <a:ext cx="2520950" cy="498475"/>
        </p:xfrm>
        <a:graphic>
          <a:graphicData uri="http://schemas.openxmlformats.org/presentationml/2006/ole">
            <mc:AlternateContent xmlns:mc="http://schemas.openxmlformats.org/markup-compatibility/2006">
              <mc:Choice xmlns:v="urn:schemas-microsoft-com:vml" Requires="v">
                <p:oleObj spid="_x0000_s142619" r:id="rId15" imgW="774700" imgH="127000" progId="Equation.DSMT4">
                  <p:embed/>
                </p:oleObj>
              </mc:Choice>
              <mc:Fallback>
                <p:oleObj r:id="rId15" imgW="774700" imgH="127000" progId="Equation.DSMT4">
                  <p:embed/>
                  <p:pic>
                    <p:nvPicPr>
                      <p:cNvPr id="0" name="Object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43213" y="5883275"/>
                        <a:ext cx="2520950" cy="498475"/>
                      </a:xfrm>
                      <a:prstGeom prst="rect">
                        <a:avLst/>
                      </a:prstGeom>
                      <a:solidFill>
                        <a:schemeClr val="tx1"/>
                      </a:solidFill>
                      <a:ln w="9525">
                        <a:solidFill>
                          <a:srgbClr val="FF0000"/>
                        </a:solidFill>
                        <a:miter lim="800000"/>
                        <a:headEnd/>
                        <a:tailEnd/>
                      </a:ln>
                    </p:spPr>
                  </p:pic>
                </p:oleObj>
              </mc:Fallback>
            </mc:AlternateContent>
          </a:graphicData>
        </a:graphic>
      </p:graphicFrame>
      <p:pic>
        <p:nvPicPr>
          <p:cNvPr id="247835" name="Picture 27" descr="薛定谔">
            <a:extLst>
              <a:ext uri="{FF2B5EF4-FFF2-40B4-BE49-F238E27FC236}">
                <a16:creationId xmlns:a16="http://schemas.microsoft.com/office/drawing/2014/main" id="{16F03E5C-FB6F-0044-A2CC-DCF5AE2CE20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80288" y="4652963"/>
            <a:ext cx="1506537"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47817"/>
                                        </p:tgtEl>
                                        <p:attrNameLst>
                                          <p:attrName>style.visibility</p:attrName>
                                        </p:attrNameLst>
                                      </p:cBhvr>
                                      <p:to>
                                        <p:strVal val="visible"/>
                                      </p:to>
                                    </p:set>
                                    <p:animEffect transition="in" filter="slide(fromBottom)">
                                      <p:cBhvr>
                                        <p:cTn id="7" dur="500"/>
                                        <p:tgtEl>
                                          <p:spTgt spid="2478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47818"/>
                                        </p:tgtEl>
                                        <p:attrNameLst>
                                          <p:attrName>style.visibility</p:attrName>
                                        </p:attrNameLst>
                                      </p:cBhvr>
                                      <p:to>
                                        <p:strVal val="visible"/>
                                      </p:to>
                                    </p:set>
                                    <p:animEffect transition="in" filter="slide(fromBottom)">
                                      <p:cBhvr>
                                        <p:cTn id="12" dur="500"/>
                                        <p:tgtEl>
                                          <p:spTgt spid="2478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47821"/>
                                        </p:tgtEl>
                                        <p:attrNameLst>
                                          <p:attrName>style.visibility</p:attrName>
                                        </p:attrNameLst>
                                      </p:cBhvr>
                                      <p:to>
                                        <p:strVal val="visible"/>
                                      </p:to>
                                    </p:set>
                                    <p:animEffect transition="in" filter="slide(fromBottom)">
                                      <p:cBhvr>
                                        <p:cTn id="17" dur="500"/>
                                        <p:tgtEl>
                                          <p:spTgt spid="2478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247826"/>
                                        </p:tgtEl>
                                        <p:attrNameLst>
                                          <p:attrName>style.visibility</p:attrName>
                                        </p:attrNameLst>
                                      </p:cBhvr>
                                      <p:to>
                                        <p:strVal val="visible"/>
                                      </p:to>
                                    </p:set>
                                    <p:animEffect transition="in" filter="slide(fromBottom)">
                                      <p:cBhvr>
                                        <p:cTn id="22" dur="500"/>
                                        <p:tgtEl>
                                          <p:spTgt spid="2478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nodeType="clickEffect">
                                  <p:stCondLst>
                                    <p:cond delay="0"/>
                                  </p:stCondLst>
                                  <p:childTnLst>
                                    <p:set>
                                      <p:cBhvr>
                                        <p:cTn id="26" dur="1" fill="hold">
                                          <p:stCondLst>
                                            <p:cond delay="0"/>
                                          </p:stCondLst>
                                        </p:cTn>
                                        <p:tgtEl>
                                          <p:spTgt spid="247829"/>
                                        </p:tgtEl>
                                        <p:attrNameLst>
                                          <p:attrName>style.visibility</p:attrName>
                                        </p:attrNameLst>
                                      </p:cBhvr>
                                      <p:to>
                                        <p:strVal val="visible"/>
                                      </p:to>
                                    </p:set>
                                    <p:animEffect transition="in" filter="randombar(horizontal)">
                                      <p:cBhvr>
                                        <p:cTn id="27" dur="500"/>
                                        <p:tgtEl>
                                          <p:spTgt spid="2478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247835"/>
                                        </p:tgtEl>
                                        <p:attrNameLst>
                                          <p:attrName>style.visibility</p:attrName>
                                        </p:attrNameLst>
                                      </p:cBhvr>
                                      <p:to>
                                        <p:strVal val="visible"/>
                                      </p:to>
                                    </p:set>
                                    <p:animEffect transition="in" filter="dissolve">
                                      <p:cBhvr>
                                        <p:cTn id="32" dur="500"/>
                                        <p:tgtEl>
                                          <p:spTgt spid="24783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247830"/>
                                        </p:tgtEl>
                                        <p:attrNameLst>
                                          <p:attrName>style.visibility</p:attrName>
                                        </p:attrNameLst>
                                      </p:cBhvr>
                                      <p:to>
                                        <p:strVal val="visible"/>
                                      </p:to>
                                    </p:set>
                                    <p:animEffect transition="in" filter="slide(fromBottom)">
                                      <p:cBhvr>
                                        <p:cTn id="37" dur="500"/>
                                        <p:tgtEl>
                                          <p:spTgt spid="24783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10" fill="hold" nodeType="clickEffect">
                                  <p:stCondLst>
                                    <p:cond delay="0"/>
                                  </p:stCondLst>
                                  <p:childTnLst>
                                    <p:set>
                                      <p:cBhvr>
                                        <p:cTn id="41" dur="1" fill="hold">
                                          <p:stCondLst>
                                            <p:cond delay="0"/>
                                          </p:stCondLst>
                                        </p:cTn>
                                        <p:tgtEl>
                                          <p:spTgt spid="247834"/>
                                        </p:tgtEl>
                                        <p:attrNameLst>
                                          <p:attrName>style.visibility</p:attrName>
                                        </p:attrNameLst>
                                      </p:cBhvr>
                                      <p:to>
                                        <p:strVal val="visible"/>
                                      </p:to>
                                    </p:set>
                                    <p:animEffect transition="in" filter="randombar(horizontal)">
                                      <p:cBhvr>
                                        <p:cTn id="42" dur="500"/>
                                        <p:tgtEl>
                                          <p:spTgt spid="247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7"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8854" name="Group 22">
            <a:extLst>
              <a:ext uri="{FF2B5EF4-FFF2-40B4-BE49-F238E27FC236}">
                <a16:creationId xmlns:a16="http://schemas.microsoft.com/office/drawing/2014/main" id="{DB344FEE-FD79-4944-9623-342C1E378232}"/>
              </a:ext>
            </a:extLst>
          </p:cNvPr>
          <p:cNvGrpSpPr>
            <a:grpSpLocks/>
          </p:cNvGrpSpPr>
          <p:nvPr/>
        </p:nvGrpSpPr>
        <p:grpSpPr bwMode="auto">
          <a:xfrm>
            <a:off x="323850" y="1414463"/>
            <a:ext cx="8569325" cy="463550"/>
            <a:chOff x="-204" y="346"/>
            <a:chExt cx="5398" cy="292"/>
          </a:xfrm>
        </p:grpSpPr>
        <p:sp>
          <p:nvSpPr>
            <p:cNvPr id="143382" name="Text Box 23">
              <a:extLst>
                <a:ext uri="{FF2B5EF4-FFF2-40B4-BE49-F238E27FC236}">
                  <a16:creationId xmlns:a16="http://schemas.microsoft.com/office/drawing/2014/main" id="{A0DF1566-8FFF-8A46-8A44-D3F95B81A612}"/>
                </a:ext>
              </a:extLst>
            </p:cNvPr>
            <p:cNvSpPr txBox="1">
              <a:spLocks noChangeArrowheads="1"/>
            </p:cNvSpPr>
            <p:nvPr/>
          </p:nvSpPr>
          <p:spPr bwMode="auto">
            <a:xfrm>
              <a:off x="-204" y="391"/>
              <a:ext cx="36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ts val="1300"/>
                </a:spcBef>
                <a:spcAft>
                  <a:spcPts val="1300"/>
                </a:spcAft>
              </a:pPr>
              <a:r>
                <a:rPr lang="en-US" altLang="zh-CN" sz="1800">
                  <a:latin typeface="Arial" panose="020B0604020202020204" pitchFamily="34" charset="0"/>
                  <a:ea typeface="幼圆" pitchFamily="49" charset="-122"/>
                </a:rPr>
                <a:t>Suppose the solution of the above state equation is</a:t>
              </a:r>
              <a:endParaRPr lang="en-US" altLang="zh-CN" sz="2400" b="0"/>
            </a:p>
          </p:txBody>
        </p:sp>
        <p:graphicFrame>
          <p:nvGraphicFramePr>
            <p:cNvPr id="143383" name="Object 24">
              <a:extLst>
                <a:ext uri="{FF2B5EF4-FFF2-40B4-BE49-F238E27FC236}">
                  <a16:creationId xmlns:a16="http://schemas.microsoft.com/office/drawing/2014/main" id="{F0BEE3E5-654E-3F46-A003-27841B969E34}"/>
                </a:ext>
              </a:extLst>
            </p:cNvPr>
            <p:cNvGraphicFramePr>
              <a:graphicFrameLocks noChangeAspect="1"/>
            </p:cNvGraphicFramePr>
            <p:nvPr/>
          </p:nvGraphicFramePr>
          <p:xfrm>
            <a:off x="3456" y="346"/>
            <a:ext cx="1738" cy="292"/>
          </p:xfrm>
          <a:graphic>
            <a:graphicData uri="http://schemas.openxmlformats.org/presentationml/2006/ole">
              <mc:AlternateContent xmlns:mc="http://schemas.openxmlformats.org/markup-compatibility/2006">
                <mc:Choice xmlns:v="urn:schemas-microsoft-com:vml" Requires="v">
                  <p:oleObj spid="_x0000_s143640" r:id="rId3" imgW="34810700" imgH="5854700" progId="Equation.DSMT4">
                    <p:embed/>
                  </p:oleObj>
                </mc:Choice>
                <mc:Fallback>
                  <p:oleObj r:id="rId3" imgW="34810700" imgH="5854700" progId="Equation.DSMT4">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 y="346"/>
                          <a:ext cx="1738"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248857" name="Group 25">
            <a:extLst>
              <a:ext uri="{FF2B5EF4-FFF2-40B4-BE49-F238E27FC236}">
                <a16:creationId xmlns:a16="http://schemas.microsoft.com/office/drawing/2014/main" id="{D241D649-FA3E-8F46-A4E7-0F8970C3EC8A}"/>
              </a:ext>
            </a:extLst>
          </p:cNvPr>
          <p:cNvGrpSpPr>
            <a:grpSpLocks/>
          </p:cNvGrpSpPr>
          <p:nvPr/>
        </p:nvGrpSpPr>
        <p:grpSpPr bwMode="auto">
          <a:xfrm>
            <a:off x="611188" y="1990725"/>
            <a:ext cx="5329237" cy="381000"/>
            <a:chOff x="22" y="709"/>
            <a:chExt cx="3357" cy="240"/>
          </a:xfrm>
        </p:grpSpPr>
        <p:sp>
          <p:nvSpPr>
            <p:cNvPr id="143380" name="Text Box 26">
              <a:extLst>
                <a:ext uri="{FF2B5EF4-FFF2-40B4-BE49-F238E27FC236}">
                  <a16:creationId xmlns:a16="http://schemas.microsoft.com/office/drawing/2014/main" id="{6A02DCDA-7534-E140-A3BE-2E9A4C6FC1F6}"/>
                </a:ext>
              </a:extLst>
            </p:cNvPr>
            <p:cNvSpPr txBox="1">
              <a:spLocks noChangeArrowheads="1"/>
            </p:cNvSpPr>
            <p:nvPr/>
          </p:nvSpPr>
          <p:spPr bwMode="auto">
            <a:xfrm>
              <a:off x="22" y="709"/>
              <a:ext cx="335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ts val="1300"/>
                </a:spcBef>
                <a:spcAft>
                  <a:spcPts val="1300"/>
                </a:spcAft>
              </a:pPr>
              <a:r>
                <a:rPr lang="en-US" altLang="zh-CN" sz="1800">
                  <a:latin typeface="Arial" panose="020B0604020202020204" pitchFamily="34" charset="0"/>
                  <a:ea typeface="幼圆" pitchFamily="49" charset="-122"/>
                </a:rPr>
                <a:t>And suppose            is orthonormal, namely,</a:t>
              </a:r>
              <a:endParaRPr lang="en-US" altLang="zh-CN" sz="2400" b="0"/>
            </a:p>
          </p:txBody>
        </p:sp>
        <p:graphicFrame>
          <p:nvGraphicFramePr>
            <p:cNvPr id="143381" name="Object 27">
              <a:extLst>
                <a:ext uri="{FF2B5EF4-FFF2-40B4-BE49-F238E27FC236}">
                  <a16:creationId xmlns:a16="http://schemas.microsoft.com/office/drawing/2014/main" id="{618B2B8C-577E-B940-BFF5-5A1DF1397CB1}"/>
                </a:ext>
              </a:extLst>
            </p:cNvPr>
            <p:cNvGraphicFramePr>
              <a:graphicFrameLocks noChangeAspect="1"/>
            </p:cNvGraphicFramePr>
            <p:nvPr/>
          </p:nvGraphicFramePr>
          <p:xfrm>
            <a:off x="1020" y="709"/>
            <a:ext cx="408" cy="240"/>
          </p:xfrm>
          <a:graphic>
            <a:graphicData uri="http://schemas.openxmlformats.org/presentationml/2006/ole">
              <mc:AlternateContent xmlns:mc="http://schemas.openxmlformats.org/markup-compatibility/2006">
                <mc:Choice xmlns:v="urn:schemas-microsoft-com:vml" Requires="v">
                  <p:oleObj spid="_x0000_s143641" r:id="rId5" imgW="9944100" imgH="5854700" progId="Equation.DSMT4">
                    <p:embed/>
                  </p:oleObj>
                </mc:Choice>
                <mc:Fallback>
                  <p:oleObj r:id="rId5" imgW="9944100" imgH="5854700" progId="Equation.DSMT4">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0" y="709"/>
                          <a:ext cx="40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248860" name="Object 28">
            <a:extLst>
              <a:ext uri="{FF2B5EF4-FFF2-40B4-BE49-F238E27FC236}">
                <a16:creationId xmlns:a16="http://schemas.microsoft.com/office/drawing/2014/main" id="{28478B18-4EEA-6545-ABC8-3FFA1E6E10E0}"/>
              </a:ext>
            </a:extLst>
          </p:cNvPr>
          <p:cNvGraphicFramePr>
            <a:graphicFrameLocks noChangeAspect="1"/>
          </p:cNvGraphicFramePr>
          <p:nvPr/>
        </p:nvGraphicFramePr>
        <p:xfrm>
          <a:off x="3389313" y="2493963"/>
          <a:ext cx="2478087" cy="501650"/>
        </p:xfrm>
        <a:graphic>
          <a:graphicData uri="http://schemas.openxmlformats.org/presentationml/2006/ole">
            <mc:AlternateContent xmlns:mc="http://schemas.openxmlformats.org/markup-compatibility/2006">
              <mc:Choice xmlns:v="urn:schemas-microsoft-com:vml" Requires="v">
                <p:oleObj spid="_x0000_s143642" r:id="rId7" imgW="838200" imgH="139700" progId="Equation.DSMT4">
                  <p:embed/>
                </p:oleObj>
              </mc:Choice>
              <mc:Fallback>
                <p:oleObj r:id="rId7" imgW="838200" imgH="139700" progId="Equation.DSMT4">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9313" y="2493963"/>
                        <a:ext cx="2478087" cy="501650"/>
                      </a:xfrm>
                      <a:prstGeom prst="rect">
                        <a:avLst/>
                      </a:prstGeom>
                      <a:solidFill>
                        <a:schemeClr val="tx1"/>
                      </a:solidFill>
                      <a:ln w="9525">
                        <a:solidFill>
                          <a:srgbClr val="FF0000"/>
                        </a:solidFill>
                        <a:miter lim="800000"/>
                        <a:headEnd/>
                        <a:tailEnd/>
                      </a:ln>
                    </p:spPr>
                  </p:pic>
                </p:oleObj>
              </mc:Fallback>
            </mc:AlternateContent>
          </a:graphicData>
        </a:graphic>
      </p:graphicFrame>
      <p:sp>
        <p:nvSpPr>
          <p:cNvPr id="248861" name="Text Box 29">
            <a:extLst>
              <a:ext uri="{FF2B5EF4-FFF2-40B4-BE49-F238E27FC236}">
                <a16:creationId xmlns:a16="http://schemas.microsoft.com/office/drawing/2014/main" id="{B8E1EDE0-2ECB-7F47-A1EA-A6D7D4E26885}"/>
              </a:ext>
            </a:extLst>
          </p:cNvPr>
          <p:cNvSpPr txBox="1">
            <a:spLocks noChangeArrowheads="1"/>
          </p:cNvSpPr>
          <p:nvPr/>
        </p:nvSpPr>
        <p:spPr bwMode="auto">
          <a:xfrm>
            <a:off x="395288" y="2998788"/>
            <a:ext cx="7561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ts val="1300"/>
              </a:spcBef>
              <a:spcAft>
                <a:spcPts val="1300"/>
              </a:spcAft>
            </a:pPr>
            <a:r>
              <a:rPr lang="en-US" altLang="zh-CN" sz="1800">
                <a:latin typeface="Arial" panose="020B0604020202020204" pitchFamily="34" charset="0"/>
                <a:ea typeface="幼圆" pitchFamily="49" charset="-122"/>
              </a:rPr>
              <a:t>The general solution of the time-dependent Schrodinger equation is</a:t>
            </a:r>
            <a:endParaRPr lang="en-US" altLang="zh-CN" sz="2400" b="0"/>
          </a:p>
        </p:txBody>
      </p:sp>
      <p:graphicFrame>
        <p:nvGraphicFramePr>
          <p:cNvPr id="248862" name="Object 30">
            <a:extLst>
              <a:ext uri="{FF2B5EF4-FFF2-40B4-BE49-F238E27FC236}">
                <a16:creationId xmlns:a16="http://schemas.microsoft.com/office/drawing/2014/main" id="{86505E03-FE6C-1748-8D0E-6BDA41D5E9C8}"/>
              </a:ext>
            </a:extLst>
          </p:cNvPr>
          <p:cNvGraphicFramePr>
            <a:graphicFrameLocks noChangeAspect="1"/>
          </p:cNvGraphicFramePr>
          <p:nvPr/>
        </p:nvGraphicFramePr>
        <p:xfrm>
          <a:off x="3203575" y="3430588"/>
          <a:ext cx="3024188" cy="608012"/>
        </p:xfrm>
        <a:graphic>
          <a:graphicData uri="http://schemas.openxmlformats.org/presentationml/2006/ole">
            <mc:AlternateContent xmlns:mc="http://schemas.openxmlformats.org/markup-compatibility/2006">
              <mc:Choice xmlns:v="urn:schemas-microsoft-com:vml" Requires="v">
                <p:oleObj spid="_x0000_s143643" r:id="rId9" imgW="1041400" imgH="177800" progId="Equation.DSMT4">
                  <p:embed/>
                </p:oleObj>
              </mc:Choice>
              <mc:Fallback>
                <p:oleObj r:id="rId9" imgW="1041400" imgH="177800" progId="Equation.DSMT4">
                  <p:embed/>
                  <p:pic>
                    <p:nvPicPr>
                      <p:cNvPr id="0" name="Object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3575" y="3430588"/>
                        <a:ext cx="3024188" cy="608012"/>
                      </a:xfrm>
                      <a:prstGeom prst="rect">
                        <a:avLst/>
                      </a:prstGeom>
                      <a:solidFill>
                        <a:schemeClr val="tx1"/>
                      </a:solidFill>
                      <a:ln w="9525">
                        <a:solidFill>
                          <a:srgbClr val="FF0000"/>
                        </a:solidFill>
                        <a:miter lim="800000"/>
                        <a:headEnd/>
                        <a:tailEnd/>
                      </a:ln>
                    </p:spPr>
                  </p:pic>
                </p:oleObj>
              </mc:Fallback>
            </mc:AlternateContent>
          </a:graphicData>
        </a:graphic>
      </p:graphicFrame>
      <p:sp>
        <p:nvSpPr>
          <p:cNvPr id="248863" name="Text Box 31">
            <a:extLst>
              <a:ext uri="{FF2B5EF4-FFF2-40B4-BE49-F238E27FC236}">
                <a16:creationId xmlns:a16="http://schemas.microsoft.com/office/drawing/2014/main" id="{B1B8DC23-1B3D-4346-8D89-C4921FE6C1FE}"/>
              </a:ext>
            </a:extLst>
          </p:cNvPr>
          <p:cNvSpPr txBox="1">
            <a:spLocks noChangeArrowheads="1"/>
          </p:cNvSpPr>
          <p:nvPr/>
        </p:nvSpPr>
        <p:spPr bwMode="auto">
          <a:xfrm>
            <a:off x="323850" y="4108450"/>
            <a:ext cx="7848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ts val="1300"/>
              </a:spcBef>
              <a:spcAft>
                <a:spcPts val="1300"/>
              </a:spcAft>
            </a:pPr>
            <a:r>
              <a:rPr lang="en-US" altLang="zh-CN" sz="1800">
                <a:latin typeface="Arial" panose="020B0604020202020204" pitchFamily="34" charset="0"/>
                <a:ea typeface="幼圆" pitchFamily="49" charset="-122"/>
              </a:rPr>
              <a:t>C</a:t>
            </a:r>
            <a:r>
              <a:rPr lang="en-US" altLang="zh-CN" sz="1800" baseline="-25000">
                <a:latin typeface="Arial" panose="020B0604020202020204" pitchFamily="34" charset="0"/>
                <a:ea typeface="幼圆" pitchFamily="49" charset="-122"/>
              </a:rPr>
              <a:t>n</a:t>
            </a:r>
            <a:r>
              <a:rPr lang="zh-CN" altLang="en-US" sz="1800">
                <a:latin typeface="Arial" panose="020B0604020202020204" pitchFamily="34" charset="0"/>
                <a:ea typeface="幼圆" pitchFamily="49" charset="-122"/>
              </a:rPr>
              <a:t> </a:t>
            </a:r>
            <a:r>
              <a:rPr lang="en-US" altLang="zh-CN" sz="1800">
                <a:latin typeface="Arial" panose="020B0604020202020204" pitchFamily="34" charset="0"/>
                <a:ea typeface="幼圆" pitchFamily="49" charset="-122"/>
              </a:rPr>
              <a:t>is the superposition constant, determined by the initial conditions.</a:t>
            </a:r>
            <a:endParaRPr lang="en-US" altLang="zh-CN" sz="2400" b="0"/>
          </a:p>
        </p:txBody>
      </p:sp>
      <p:grpSp>
        <p:nvGrpSpPr>
          <p:cNvPr id="248864" name="Group 32">
            <a:extLst>
              <a:ext uri="{FF2B5EF4-FFF2-40B4-BE49-F238E27FC236}">
                <a16:creationId xmlns:a16="http://schemas.microsoft.com/office/drawing/2014/main" id="{693AEC42-138D-704F-B040-42CE64FC0059}"/>
              </a:ext>
            </a:extLst>
          </p:cNvPr>
          <p:cNvGrpSpPr>
            <a:grpSpLocks/>
          </p:cNvGrpSpPr>
          <p:nvPr/>
        </p:nvGrpSpPr>
        <p:grpSpPr bwMode="auto">
          <a:xfrm>
            <a:off x="1404938" y="4498975"/>
            <a:ext cx="2519362" cy="442913"/>
            <a:chOff x="431" y="2251"/>
            <a:chExt cx="1587" cy="279"/>
          </a:xfrm>
        </p:grpSpPr>
        <p:sp>
          <p:nvSpPr>
            <p:cNvPr id="143378" name="Text Box 33">
              <a:extLst>
                <a:ext uri="{FF2B5EF4-FFF2-40B4-BE49-F238E27FC236}">
                  <a16:creationId xmlns:a16="http://schemas.microsoft.com/office/drawing/2014/main" id="{18C0A21F-F7DE-1A45-BC0D-E410F38798A7}"/>
                </a:ext>
              </a:extLst>
            </p:cNvPr>
            <p:cNvSpPr txBox="1">
              <a:spLocks noChangeArrowheads="1"/>
            </p:cNvSpPr>
            <p:nvPr/>
          </p:nvSpPr>
          <p:spPr bwMode="auto">
            <a:xfrm>
              <a:off x="431" y="2296"/>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ts val="1300"/>
                </a:spcBef>
                <a:spcAft>
                  <a:spcPts val="1300"/>
                </a:spcAft>
              </a:pPr>
              <a:r>
                <a:rPr lang="en-US" altLang="zh-CN" sz="1800">
                  <a:latin typeface="Arial" panose="020B0604020202020204" pitchFamily="34" charset="0"/>
                  <a:ea typeface="幼圆" pitchFamily="49" charset="-122"/>
                </a:rPr>
                <a:t>if</a:t>
              </a:r>
              <a:endParaRPr lang="en-US" altLang="zh-CN" sz="2400" b="0"/>
            </a:p>
          </p:txBody>
        </p:sp>
        <p:graphicFrame>
          <p:nvGraphicFramePr>
            <p:cNvPr id="143379" name="Object 34">
              <a:extLst>
                <a:ext uri="{FF2B5EF4-FFF2-40B4-BE49-F238E27FC236}">
                  <a16:creationId xmlns:a16="http://schemas.microsoft.com/office/drawing/2014/main" id="{5950AEBE-893C-5541-88A1-F0C6DFB28F47}"/>
                </a:ext>
              </a:extLst>
            </p:cNvPr>
            <p:cNvGraphicFramePr>
              <a:graphicFrameLocks noChangeAspect="1"/>
            </p:cNvGraphicFramePr>
            <p:nvPr/>
          </p:nvGraphicFramePr>
          <p:xfrm>
            <a:off x="748" y="2251"/>
            <a:ext cx="1270" cy="279"/>
          </p:xfrm>
          <a:graphic>
            <a:graphicData uri="http://schemas.openxmlformats.org/presentationml/2006/ole">
              <mc:AlternateContent xmlns:mc="http://schemas.openxmlformats.org/markup-compatibility/2006">
                <mc:Choice xmlns:v="urn:schemas-microsoft-com:vml" Requires="v">
                  <p:oleObj spid="_x0000_s143644" r:id="rId11" imgW="26619200" imgH="5854700" progId="Equation.DSMT4">
                    <p:embed/>
                  </p:oleObj>
                </mc:Choice>
                <mc:Fallback>
                  <p:oleObj r:id="rId11" imgW="26619200" imgH="5854700" progId="Equation.DSMT4">
                    <p:embed/>
                    <p:pic>
                      <p:nvPicPr>
                        <p:cNvPr id="0" name="Object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 y="2251"/>
                          <a:ext cx="1270"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248867" name="Group 35">
            <a:extLst>
              <a:ext uri="{FF2B5EF4-FFF2-40B4-BE49-F238E27FC236}">
                <a16:creationId xmlns:a16="http://schemas.microsoft.com/office/drawing/2014/main" id="{94039534-3C47-864E-AB9D-1B7463C15D59}"/>
              </a:ext>
            </a:extLst>
          </p:cNvPr>
          <p:cNvGrpSpPr>
            <a:grpSpLocks/>
          </p:cNvGrpSpPr>
          <p:nvPr/>
        </p:nvGrpSpPr>
        <p:grpSpPr bwMode="auto">
          <a:xfrm>
            <a:off x="4284663" y="4491038"/>
            <a:ext cx="2663825" cy="450850"/>
            <a:chOff x="386" y="2568"/>
            <a:chExt cx="1678" cy="284"/>
          </a:xfrm>
        </p:grpSpPr>
        <p:sp>
          <p:nvSpPr>
            <p:cNvPr id="143376" name="Text Box 36">
              <a:extLst>
                <a:ext uri="{FF2B5EF4-FFF2-40B4-BE49-F238E27FC236}">
                  <a16:creationId xmlns:a16="http://schemas.microsoft.com/office/drawing/2014/main" id="{5FCEBF33-5F25-FC42-9CB3-1ADE6B09C469}"/>
                </a:ext>
              </a:extLst>
            </p:cNvPr>
            <p:cNvSpPr txBox="1">
              <a:spLocks noChangeArrowheads="1"/>
            </p:cNvSpPr>
            <p:nvPr/>
          </p:nvSpPr>
          <p:spPr bwMode="auto">
            <a:xfrm>
              <a:off x="386" y="2609"/>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ts val="1300"/>
                </a:spcBef>
                <a:spcAft>
                  <a:spcPts val="1300"/>
                </a:spcAft>
              </a:pPr>
              <a:r>
                <a:rPr lang="en-US" altLang="zh-CN" sz="1800" b="0">
                  <a:latin typeface="Arial" panose="020B0604020202020204" pitchFamily="34" charset="0"/>
                  <a:ea typeface="幼圆" pitchFamily="49" charset="-122"/>
                </a:rPr>
                <a:t>then</a:t>
              </a:r>
              <a:endParaRPr lang="en-US" altLang="zh-CN" sz="2400" b="0"/>
            </a:p>
          </p:txBody>
        </p:sp>
        <p:graphicFrame>
          <p:nvGraphicFramePr>
            <p:cNvPr id="143377" name="Object 37">
              <a:extLst>
                <a:ext uri="{FF2B5EF4-FFF2-40B4-BE49-F238E27FC236}">
                  <a16:creationId xmlns:a16="http://schemas.microsoft.com/office/drawing/2014/main" id="{260169B4-F8AA-D84A-9FBC-668F7C45BF59}"/>
                </a:ext>
              </a:extLst>
            </p:cNvPr>
            <p:cNvGraphicFramePr>
              <a:graphicFrameLocks noChangeAspect="1"/>
            </p:cNvGraphicFramePr>
            <p:nvPr/>
          </p:nvGraphicFramePr>
          <p:xfrm>
            <a:off x="748" y="2568"/>
            <a:ext cx="1316" cy="284"/>
          </p:xfrm>
          <a:graphic>
            <a:graphicData uri="http://schemas.openxmlformats.org/presentationml/2006/ole">
              <mc:AlternateContent xmlns:mc="http://schemas.openxmlformats.org/markup-compatibility/2006">
                <mc:Choice xmlns:v="urn:schemas-microsoft-com:vml" Requires="v">
                  <p:oleObj spid="_x0000_s143645" r:id="rId13" imgW="29845000" imgH="6438900" progId="Equation.DSMT4">
                    <p:embed/>
                  </p:oleObj>
                </mc:Choice>
                <mc:Fallback>
                  <p:oleObj r:id="rId13" imgW="29845000" imgH="6438900" progId="Equation.DSMT4">
                    <p:embed/>
                    <p:pic>
                      <p:nvPicPr>
                        <p:cNvPr id="0" name="Object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 y="2568"/>
                          <a:ext cx="131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248870" name="Text Box 38">
            <a:extLst>
              <a:ext uri="{FF2B5EF4-FFF2-40B4-BE49-F238E27FC236}">
                <a16:creationId xmlns:a16="http://schemas.microsoft.com/office/drawing/2014/main" id="{4F5CBACA-B9E8-5A41-809F-BFBDB2861143}"/>
              </a:ext>
            </a:extLst>
          </p:cNvPr>
          <p:cNvSpPr txBox="1">
            <a:spLocks noChangeArrowheads="1"/>
          </p:cNvSpPr>
          <p:nvPr/>
        </p:nvSpPr>
        <p:spPr bwMode="auto">
          <a:xfrm>
            <a:off x="1403350" y="4976813"/>
            <a:ext cx="3384550" cy="4000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ts val="1300"/>
              </a:spcBef>
              <a:spcAft>
                <a:spcPts val="1300"/>
              </a:spcAft>
            </a:pPr>
            <a:r>
              <a:rPr lang="en-US" altLang="zh-CN">
                <a:latin typeface="Arial" panose="020B0604020202020204" pitchFamily="34" charset="0"/>
                <a:ea typeface="幼圆" pitchFamily="49" charset="-122"/>
              </a:rPr>
              <a:t>Momentum representation</a:t>
            </a:r>
            <a:endParaRPr lang="en-US" altLang="zh-CN" b="0"/>
          </a:p>
        </p:txBody>
      </p:sp>
      <p:grpSp>
        <p:nvGrpSpPr>
          <p:cNvPr id="248871" name="Group 39">
            <a:extLst>
              <a:ext uri="{FF2B5EF4-FFF2-40B4-BE49-F238E27FC236}">
                <a16:creationId xmlns:a16="http://schemas.microsoft.com/office/drawing/2014/main" id="{B7187C52-F802-4948-A4A9-31A4C2C64223}"/>
              </a:ext>
            </a:extLst>
          </p:cNvPr>
          <p:cNvGrpSpPr>
            <a:grpSpLocks/>
          </p:cNvGrpSpPr>
          <p:nvPr/>
        </p:nvGrpSpPr>
        <p:grpSpPr bwMode="auto">
          <a:xfrm>
            <a:off x="34925" y="5373688"/>
            <a:ext cx="9056688" cy="649287"/>
            <a:chOff x="-386" y="2840"/>
            <a:chExt cx="5705" cy="409"/>
          </a:xfrm>
        </p:grpSpPr>
        <p:sp>
          <p:nvSpPr>
            <p:cNvPr id="143373" name="Text Box 40">
              <a:extLst>
                <a:ext uri="{FF2B5EF4-FFF2-40B4-BE49-F238E27FC236}">
                  <a16:creationId xmlns:a16="http://schemas.microsoft.com/office/drawing/2014/main" id="{45EAAA1A-4A08-1B4B-B75C-117177248B5D}"/>
                </a:ext>
              </a:extLst>
            </p:cNvPr>
            <p:cNvSpPr txBox="1">
              <a:spLocks noChangeArrowheads="1"/>
            </p:cNvSpPr>
            <p:nvPr/>
          </p:nvSpPr>
          <p:spPr bwMode="auto">
            <a:xfrm>
              <a:off x="-386" y="2931"/>
              <a:ext cx="140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ts val="1300"/>
                </a:spcBef>
                <a:spcAft>
                  <a:spcPts val="1300"/>
                </a:spcAft>
              </a:pPr>
              <a:r>
                <a:rPr lang="en-US" altLang="zh-CN" sz="1600">
                  <a:latin typeface="Arial" panose="020B0604020202020204" pitchFamily="34" charset="0"/>
                  <a:ea typeface="幼圆" pitchFamily="49" charset="-122"/>
                </a:rPr>
                <a:t>Momentum operator</a:t>
              </a:r>
              <a:endParaRPr lang="en-US" altLang="zh-CN" b="0"/>
            </a:p>
          </p:txBody>
        </p:sp>
        <p:graphicFrame>
          <p:nvGraphicFramePr>
            <p:cNvPr id="143374" name="Object 41">
              <a:extLst>
                <a:ext uri="{FF2B5EF4-FFF2-40B4-BE49-F238E27FC236}">
                  <a16:creationId xmlns:a16="http://schemas.microsoft.com/office/drawing/2014/main" id="{69A16D14-D165-0745-8ADE-01F0719FF6D4}"/>
                </a:ext>
              </a:extLst>
            </p:cNvPr>
            <p:cNvGraphicFramePr>
              <a:graphicFrameLocks noChangeAspect="1"/>
            </p:cNvGraphicFramePr>
            <p:nvPr/>
          </p:nvGraphicFramePr>
          <p:xfrm>
            <a:off x="884" y="2840"/>
            <a:ext cx="725" cy="409"/>
          </p:xfrm>
          <a:graphic>
            <a:graphicData uri="http://schemas.openxmlformats.org/presentationml/2006/ole">
              <mc:AlternateContent xmlns:mc="http://schemas.openxmlformats.org/markup-compatibility/2006">
                <mc:Choice xmlns:v="urn:schemas-microsoft-com:vml" Requires="v">
                  <p:oleObj spid="_x0000_s143646" r:id="rId15" imgW="16090900" imgH="9067800" progId="Equation.DSMT4">
                    <p:embed/>
                  </p:oleObj>
                </mc:Choice>
                <mc:Fallback>
                  <p:oleObj r:id="rId15" imgW="16090900" imgH="9067800" progId="Equation.DSMT4">
                    <p:embed/>
                    <p:pic>
                      <p:nvPicPr>
                        <p:cNvPr id="0" name="Object 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84" y="2840"/>
                          <a:ext cx="725"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3375" name="Text Box 42">
              <a:extLst>
                <a:ext uri="{FF2B5EF4-FFF2-40B4-BE49-F238E27FC236}">
                  <a16:creationId xmlns:a16="http://schemas.microsoft.com/office/drawing/2014/main" id="{047F4488-C7B0-494D-BD85-E092DD8894D1}"/>
                </a:ext>
              </a:extLst>
            </p:cNvPr>
            <p:cNvSpPr txBox="1">
              <a:spLocks noChangeArrowheads="1"/>
            </p:cNvSpPr>
            <p:nvPr/>
          </p:nvSpPr>
          <p:spPr bwMode="auto">
            <a:xfrm>
              <a:off x="1519" y="2931"/>
              <a:ext cx="380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ts val="1300"/>
                </a:spcBef>
                <a:spcAft>
                  <a:spcPts val="1300"/>
                </a:spcAft>
              </a:pPr>
              <a:r>
                <a:rPr lang="en-US" altLang="zh-CN" sz="1600">
                  <a:latin typeface="Arial" panose="020B0604020202020204" pitchFamily="34" charset="0"/>
                  <a:ea typeface="幼圆" pitchFamily="49" charset="-122"/>
                </a:rPr>
                <a:t>The corresponding eigenstate is P, and the eigenfunction is </a:t>
              </a:r>
              <a:endParaRPr lang="en-US" altLang="zh-CN" b="0"/>
            </a:p>
          </p:txBody>
        </p:sp>
      </p:grpSp>
      <p:graphicFrame>
        <p:nvGraphicFramePr>
          <p:cNvPr id="248875" name="Object 43">
            <a:extLst>
              <a:ext uri="{FF2B5EF4-FFF2-40B4-BE49-F238E27FC236}">
                <a16:creationId xmlns:a16="http://schemas.microsoft.com/office/drawing/2014/main" id="{3CE51360-973E-CB49-BFFA-DB11D89D2CC2}"/>
              </a:ext>
            </a:extLst>
          </p:cNvPr>
          <p:cNvGraphicFramePr>
            <a:graphicFrameLocks noChangeAspect="1"/>
          </p:cNvGraphicFramePr>
          <p:nvPr/>
        </p:nvGraphicFramePr>
        <p:xfrm>
          <a:off x="3779838" y="6005513"/>
          <a:ext cx="2233612" cy="736600"/>
        </p:xfrm>
        <a:graphic>
          <a:graphicData uri="http://schemas.openxmlformats.org/presentationml/2006/ole">
            <mc:AlternateContent xmlns:mc="http://schemas.openxmlformats.org/markup-compatibility/2006">
              <mc:Choice xmlns:v="urn:schemas-microsoft-com:vml" Requires="v">
                <p:oleObj spid="_x0000_s143647" r:id="rId17" imgW="762000" imgH="228600" progId="Equation.DSMT4">
                  <p:embed/>
                </p:oleObj>
              </mc:Choice>
              <mc:Fallback>
                <p:oleObj r:id="rId17" imgW="762000" imgH="228600" progId="Equation.DSMT4">
                  <p:embed/>
                  <p:pic>
                    <p:nvPicPr>
                      <p:cNvPr id="0" name="Object 4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79838" y="6005513"/>
                        <a:ext cx="2233612" cy="736600"/>
                      </a:xfrm>
                      <a:prstGeom prst="rect">
                        <a:avLst/>
                      </a:prstGeom>
                      <a:solidFill>
                        <a:schemeClr val="tx1"/>
                      </a:solidFill>
                      <a:ln w="9525">
                        <a:solidFill>
                          <a:srgbClr val="FF0000"/>
                        </a:solidFill>
                        <a:miter lim="800000"/>
                        <a:headEnd/>
                        <a:tailEnd/>
                      </a:ln>
                    </p:spPr>
                  </p:pic>
                </p:oleObj>
              </mc:Fallback>
            </mc:AlternateContent>
          </a:graphicData>
        </a:graphic>
      </p:graphicFrame>
      <p:sp>
        <p:nvSpPr>
          <p:cNvPr id="143372" name="Text Box 8">
            <a:extLst>
              <a:ext uri="{FF2B5EF4-FFF2-40B4-BE49-F238E27FC236}">
                <a16:creationId xmlns:a16="http://schemas.microsoft.com/office/drawing/2014/main" id="{8A3B70BE-A586-9B44-9F3F-D88EEED1A6DC}"/>
              </a:ext>
            </a:extLst>
          </p:cNvPr>
          <p:cNvSpPr txBox="1">
            <a:spLocks noChangeArrowheads="1"/>
          </p:cNvSpPr>
          <p:nvPr/>
        </p:nvSpPr>
        <p:spPr bwMode="auto">
          <a:xfrm>
            <a:off x="323850" y="1001713"/>
            <a:ext cx="6662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333399"/>
                </a:solidFill>
              </a:rPr>
              <a:t>Coordinate representation and momentum representation </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48854"/>
                                        </p:tgtEl>
                                        <p:attrNameLst>
                                          <p:attrName>style.visibility</p:attrName>
                                        </p:attrNameLst>
                                      </p:cBhvr>
                                      <p:to>
                                        <p:strVal val="visible"/>
                                      </p:to>
                                    </p:set>
                                    <p:animEffect transition="in" filter="slide(fromBottom)">
                                      <p:cBhvr>
                                        <p:cTn id="7" dur="500"/>
                                        <p:tgtEl>
                                          <p:spTgt spid="2488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48857"/>
                                        </p:tgtEl>
                                        <p:attrNameLst>
                                          <p:attrName>style.visibility</p:attrName>
                                        </p:attrNameLst>
                                      </p:cBhvr>
                                      <p:to>
                                        <p:strVal val="visible"/>
                                      </p:to>
                                    </p:set>
                                    <p:animEffect transition="in" filter="slide(fromBottom)">
                                      <p:cBhvr>
                                        <p:cTn id="12" dur="500"/>
                                        <p:tgtEl>
                                          <p:spTgt spid="2488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248860"/>
                                        </p:tgtEl>
                                        <p:attrNameLst>
                                          <p:attrName>style.visibility</p:attrName>
                                        </p:attrNameLst>
                                      </p:cBhvr>
                                      <p:to>
                                        <p:strVal val="visible"/>
                                      </p:to>
                                    </p:set>
                                    <p:animEffect transition="in" filter="randombar(horizontal)">
                                      <p:cBhvr>
                                        <p:cTn id="17" dur="500"/>
                                        <p:tgtEl>
                                          <p:spTgt spid="24886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48861"/>
                                        </p:tgtEl>
                                        <p:attrNameLst>
                                          <p:attrName>style.visibility</p:attrName>
                                        </p:attrNameLst>
                                      </p:cBhvr>
                                      <p:to>
                                        <p:strVal val="visible"/>
                                      </p:to>
                                    </p:set>
                                    <p:animEffect transition="in" filter="slide(fromBottom)">
                                      <p:cBhvr>
                                        <p:cTn id="22" dur="500"/>
                                        <p:tgtEl>
                                          <p:spTgt spid="24886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nodeType="clickEffect">
                                  <p:stCondLst>
                                    <p:cond delay="0"/>
                                  </p:stCondLst>
                                  <p:childTnLst>
                                    <p:set>
                                      <p:cBhvr>
                                        <p:cTn id="26" dur="1" fill="hold">
                                          <p:stCondLst>
                                            <p:cond delay="0"/>
                                          </p:stCondLst>
                                        </p:cTn>
                                        <p:tgtEl>
                                          <p:spTgt spid="248862"/>
                                        </p:tgtEl>
                                        <p:attrNameLst>
                                          <p:attrName>style.visibility</p:attrName>
                                        </p:attrNameLst>
                                      </p:cBhvr>
                                      <p:to>
                                        <p:strVal val="visible"/>
                                      </p:to>
                                    </p:set>
                                    <p:animEffect transition="in" filter="randombar(horizontal)">
                                      <p:cBhvr>
                                        <p:cTn id="27" dur="500"/>
                                        <p:tgtEl>
                                          <p:spTgt spid="24886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248863"/>
                                        </p:tgtEl>
                                        <p:attrNameLst>
                                          <p:attrName>style.visibility</p:attrName>
                                        </p:attrNameLst>
                                      </p:cBhvr>
                                      <p:to>
                                        <p:strVal val="visible"/>
                                      </p:to>
                                    </p:set>
                                    <p:animEffect transition="in" filter="slide(fromBottom)">
                                      <p:cBhvr>
                                        <p:cTn id="32" dur="500"/>
                                        <p:tgtEl>
                                          <p:spTgt spid="24886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248864"/>
                                        </p:tgtEl>
                                        <p:attrNameLst>
                                          <p:attrName>style.visibility</p:attrName>
                                        </p:attrNameLst>
                                      </p:cBhvr>
                                      <p:to>
                                        <p:strVal val="visible"/>
                                      </p:to>
                                    </p:set>
                                    <p:animEffect transition="in" filter="dissolve">
                                      <p:cBhvr>
                                        <p:cTn id="37" dur="500"/>
                                        <p:tgtEl>
                                          <p:spTgt spid="24886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248867"/>
                                        </p:tgtEl>
                                        <p:attrNameLst>
                                          <p:attrName>style.visibility</p:attrName>
                                        </p:attrNameLst>
                                      </p:cBhvr>
                                      <p:to>
                                        <p:strVal val="visible"/>
                                      </p:to>
                                    </p:set>
                                    <p:animEffect transition="in" filter="dissolve">
                                      <p:cBhvr>
                                        <p:cTn id="42" dur="500"/>
                                        <p:tgtEl>
                                          <p:spTgt spid="24886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48870"/>
                                        </p:tgtEl>
                                        <p:attrNameLst>
                                          <p:attrName>style.visibility</p:attrName>
                                        </p:attrNameLst>
                                      </p:cBhvr>
                                      <p:to>
                                        <p:strVal val="visible"/>
                                      </p:to>
                                    </p:set>
                                    <p:anim calcmode="lin" valueType="num">
                                      <p:cBhvr additive="base">
                                        <p:cTn id="47" dur="500" fill="hold"/>
                                        <p:tgtEl>
                                          <p:spTgt spid="248870"/>
                                        </p:tgtEl>
                                        <p:attrNameLst>
                                          <p:attrName>ppt_x</p:attrName>
                                        </p:attrNameLst>
                                      </p:cBhvr>
                                      <p:tavLst>
                                        <p:tav tm="0">
                                          <p:val>
                                            <p:strVal val="#ppt_x"/>
                                          </p:val>
                                        </p:tav>
                                        <p:tav tm="100000">
                                          <p:val>
                                            <p:strVal val="#ppt_x"/>
                                          </p:val>
                                        </p:tav>
                                      </p:tavLst>
                                    </p:anim>
                                    <p:anim calcmode="lin" valueType="num">
                                      <p:cBhvr additive="base">
                                        <p:cTn id="48" dur="500" fill="hold"/>
                                        <p:tgtEl>
                                          <p:spTgt spid="248870"/>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4" fill="hold" nodeType="clickEffect">
                                  <p:stCondLst>
                                    <p:cond delay="0"/>
                                  </p:stCondLst>
                                  <p:childTnLst>
                                    <p:set>
                                      <p:cBhvr>
                                        <p:cTn id="52" dur="1" fill="hold">
                                          <p:stCondLst>
                                            <p:cond delay="0"/>
                                          </p:stCondLst>
                                        </p:cTn>
                                        <p:tgtEl>
                                          <p:spTgt spid="248871"/>
                                        </p:tgtEl>
                                        <p:attrNameLst>
                                          <p:attrName>style.visibility</p:attrName>
                                        </p:attrNameLst>
                                      </p:cBhvr>
                                      <p:to>
                                        <p:strVal val="visible"/>
                                      </p:to>
                                    </p:set>
                                    <p:animEffect transition="in" filter="slide(fromBottom)">
                                      <p:cBhvr>
                                        <p:cTn id="53" dur="500"/>
                                        <p:tgtEl>
                                          <p:spTgt spid="24887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4" presetClass="entr" presetSubtype="10" fill="hold" nodeType="clickEffect">
                                  <p:stCondLst>
                                    <p:cond delay="0"/>
                                  </p:stCondLst>
                                  <p:childTnLst>
                                    <p:set>
                                      <p:cBhvr>
                                        <p:cTn id="57" dur="1" fill="hold">
                                          <p:stCondLst>
                                            <p:cond delay="0"/>
                                          </p:stCondLst>
                                        </p:cTn>
                                        <p:tgtEl>
                                          <p:spTgt spid="248875"/>
                                        </p:tgtEl>
                                        <p:attrNameLst>
                                          <p:attrName>style.visibility</p:attrName>
                                        </p:attrNameLst>
                                      </p:cBhvr>
                                      <p:to>
                                        <p:strVal val="visible"/>
                                      </p:to>
                                    </p:set>
                                    <p:animEffect transition="in" filter="randombar(horizontal)">
                                      <p:cBhvr>
                                        <p:cTn id="58" dur="500"/>
                                        <p:tgtEl>
                                          <p:spTgt spid="248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61" grpId="0"/>
      <p:bldP spid="248863" grpId="0"/>
      <p:bldP spid="24887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881" name="Group 25">
            <a:extLst>
              <a:ext uri="{FF2B5EF4-FFF2-40B4-BE49-F238E27FC236}">
                <a16:creationId xmlns:a16="http://schemas.microsoft.com/office/drawing/2014/main" id="{9F482439-BB29-D24C-9BE5-9A1C7E50A084}"/>
              </a:ext>
            </a:extLst>
          </p:cNvPr>
          <p:cNvGrpSpPr>
            <a:grpSpLocks/>
          </p:cNvGrpSpPr>
          <p:nvPr/>
        </p:nvGrpSpPr>
        <p:grpSpPr bwMode="auto">
          <a:xfrm>
            <a:off x="179388" y="990600"/>
            <a:ext cx="8562975" cy="646113"/>
            <a:chOff x="340" y="391"/>
            <a:chExt cx="5284" cy="407"/>
          </a:xfrm>
        </p:grpSpPr>
        <p:sp>
          <p:nvSpPr>
            <p:cNvPr id="32784" name="Text Box 26">
              <a:extLst>
                <a:ext uri="{FF2B5EF4-FFF2-40B4-BE49-F238E27FC236}">
                  <a16:creationId xmlns:a16="http://schemas.microsoft.com/office/drawing/2014/main" id="{ED3381AE-E75B-2640-9F37-EAAAAB22D101}"/>
                </a:ext>
              </a:extLst>
            </p:cNvPr>
            <p:cNvSpPr txBox="1">
              <a:spLocks noChangeArrowheads="1"/>
            </p:cNvSpPr>
            <p:nvPr/>
          </p:nvSpPr>
          <p:spPr bwMode="auto">
            <a:xfrm>
              <a:off x="748" y="391"/>
              <a:ext cx="4876" cy="407"/>
            </a:xfrm>
            <a:prstGeom prst="rect">
              <a:avLst/>
            </a:prstGeom>
            <a:noFill/>
            <a:ln>
              <a:noFill/>
            </a:ln>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spcBef>
                  <a:spcPts val="1300"/>
                </a:spcBef>
                <a:spcAft>
                  <a:spcPts val="1300"/>
                </a:spcAft>
                <a:defRPr/>
              </a:pPr>
              <a:r>
                <a:rPr lang="en-US" altLang="zh-CN" sz="1800" b="0" dirty="0">
                  <a:latin typeface="+mn-lt"/>
                  <a:ea typeface="幼圆" panose="02010509060101010101" pitchFamily="49" charset="-122"/>
                </a:rPr>
                <a:t>Constitutes an orthogonal completeness set, the wave function            of the system can be </a:t>
              </a:r>
              <a:r>
                <a:rPr lang="en-US" altLang="zh-CN" sz="1800" b="0" dirty="0" err="1">
                  <a:latin typeface="+mn-lt"/>
                  <a:ea typeface="幼圆" panose="02010509060101010101" pitchFamily="49" charset="-122"/>
                </a:rPr>
                <a:t>expaned</a:t>
              </a:r>
              <a:r>
                <a:rPr lang="en-US" altLang="zh-CN" sz="1800" b="0" dirty="0">
                  <a:latin typeface="+mn-lt"/>
                  <a:ea typeface="幼圆" panose="02010509060101010101" pitchFamily="49" charset="-122"/>
                </a:rPr>
                <a:t> with           , namely,</a:t>
              </a:r>
              <a:endParaRPr lang="en-US" altLang="zh-CN" sz="2400" b="0" dirty="0">
                <a:latin typeface="+mn-lt"/>
              </a:endParaRPr>
            </a:p>
          </p:txBody>
        </p:sp>
        <p:graphicFrame>
          <p:nvGraphicFramePr>
            <p:cNvPr id="144399" name="Object 28">
              <a:extLst>
                <a:ext uri="{FF2B5EF4-FFF2-40B4-BE49-F238E27FC236}">
                  <a16:creationId xmlns:a16="http://schemas.microsoft.com/office/drawing/2014/main" id="{822FBEF6-50C1-1D49-B453-7667EC7AA7CD}"/>
                </a:ext>
              </a:extLst>
            </p:cNvPr>
            <p:cNvGraphicFramePr>
              <a:graphicFrameLocks noChangeAspect="1"/>
            </p:cNvGraphicFramePr>
            <p:nvPr/>
          </p:nvGraphicFramePr>
          <p:xfrm>
            <a:off x="340" y="396"/>
            <a:ext cx="454" cy="267"/>
          </p:xfrm>
          <a:graphic>
            <a:graphicData uri="http://schemas.openxmlformats.org/presentationml/2006/ole">
              <mc:AlternateContent xmlns:mc="http://schemas.openxmlformats.org/markup-compatibility/2006">
                <mc:Choice xmlns:v="urn:schemas-microsoft-com:vml" Requires="v">
                  <p:oleObj spid="_x0000_s144658" r:id="rId3" imgW="9944100" imgH="5854700" progId="Equation.DSMT4">
                    <p:embed/>
                  </p:oleObj>
                </mc:Choice>
                <mc:Fallback>
                  <p:oleObj r:id="rId3" imgW="9944100" imgH="5854700" progId="Equation.DSMT4">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 y="396"/>
                          <a:ext cx="45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4400" name="Object 29">
              <a:extLst>
                <a:ext uri="{FF2B5EF4-FFF2-40B4-BE49-F238E27FC236}">
                  <a16:creationId xmlns:a16="http://schemas.microsoft.com/office/drawing/2014/main" id="{9265253D-DDA4-FD4B-84E3-94A87DCFB0CF}"/>
                </a:ext>
              </a:extLst>
            </p:cNvPr>
            <p:cNvGraphicFramePr>
              <a:graphicFrameLocks noChangeAspect="1"/>
            </p:cNvGraphicFramePr>
            <p:nvPr/>
          </p:nvGraphicFramePr>
          <p:xfrm>
            <a:off x="4325" y="393"/>
            <a:ext cx="414" cy="225"/>
          </p:xfrm>
          <a:graphic>
            <a:graphicData uri="http://schemas.openxmlformats.org/presentationml/2006/ole">
              <mc:AlternateContent xmlns:mc="http://schemas.openxmlformats.org/markup-compatibility/2006">
                <mc:Choice xmlns:v="urn:schemas-microsoft-com:vml" Requires="v">
                  <p:oleObj spid="_x0000_s144659" r:id="rId5" imgW="10820400" imgH="5854700" progId="Equation.DSMT4">
                    <p:embed/>
                  </p:oleObj>
                </mc:Choice>
                <mc:Fallback>
                  <p:oleObj r:id="rId5" imgW="10820400" imgH="5854700" progId="Equation.DSMT4">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5" y="393"/>
                          <a:ext cx="414"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01" name="Object 30">
              <a:extLst>
                <a:ext uri="{FF2B5EF4-FFF2-40B4-BE49-F238E27FC236}">
                  <a16:creationId xmlns:a16="http://schemas.microsoft.com/office/drawing/2014/main" id="{10D313FC-DE09-B247-87FF-4255EDE0D8AB}"/>
                </a:ext>
              </a:extLst>
            </p:cNvPr>
            <p:cNvGraphicFramePr>
              <a:graphicFrameLocks noChangeAspect="1"/>
            </p:cNvGraphicFramePr>
            <p:nvPr/>
          </p:nvGraphicFramePr>
          <p:xfrm>
            <a:off x="1982" y="586"/>
            <a:ext cx="358" cy="210"/>
          </p:xfrm>
          <a:graphic>
            <a:graphicData uri="http://schemas.openxmlformats.org/presentationml/2006/ole">
              <mc:AlternateContent xmlns:mc="http://schemas.openxmlformats.org/markup-compatibility/2006">
                <mc:Choice xmlns:v="urn:schemas-microsoft-com:vml" Requires="v">
                  <p:oleObj spid="_x0000_s144660" r:id="rId7" imgW="9944100" imgH="5854700" progId="Equation.DSMT4">
                    <p:embed/>
                  </p:oleObj>
                </mc:Choice>
                <mc:Fallback>
                  <p:oleObj r:id="rId7" imgW="9944100" imgH="5854700" progId="Equation.DSMT4">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2" y="586"/>
                          <a:ext cx="35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49887" name="Object 31">
            <a:extLst>
              <a:ext uri="{FF2B5EF4-FFF2-40B4-BE49-F238E27FC236}">
                <a16:creationId xmlns:a16="http://schemas.microsoft.com/office/drawing/2014/main" id="{CFA6C51F-5D07-5D40-8E4F-369EAA4088E0}"/>
              </a:ext>
            </a:extLst>
          </p:cNvPr>
          <p:cNvGraphicFramePr>
            <a:graphicFrameLocks noChangeAspect="1"/>
          </p:cNvGraphicFramePr>
          <p:nvPr/>
        </p:nvGraphicFramePr>
        <p:xfrm>
          <a:off x="2840038" y="1755775"/>
          <a:ext cx="3240087" cy="528638"/>
        </p:xfrm>
        <a:graphic>
          <a:graphicData uri="http://schemas.openxmlformats.org/presentationml/2006/ole">
            <mc:AlternateContent xmlns:mc="http://schemas.openxmlformats.org/markup-compatibility/2006">
              <mc:Choice xmlns:v="urn:schemas-microsoft-com:vml" Requires="v">
                <p:oleObj spid="_x0000_s144661" r:id="rId8" imgW="1041400" imgH="139700" progId="Equation.DSMT4">
                  <p:embed/>
                </p:oleObj>
              </mc:Choice>
              <mc:Fallback>
                <p:oleObj r:id="rId8" imgW="1041400" imgH="139700" progId="Equation.DSMT4">
                  <p:embed/>
                  <p:pic>
                    <p:nvPicPr>
                      <p:cNvPr id="0"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0038" y="1755775"/>
                        <a:ext cx="3240087" cy="528638"/>
                      </a:xfrm>
                      <a:prstGeom prst="rect">
                        <a:avLst/>
                      </a:prstGeom>
                      <a:solidFill>
                        <a:schemeClr val="tx1"/>
                      </a:solidFill>
                      <a:ln w="9525">
                        <a:solidFill>
                          <a:srgbClr val="FF0000"/>
                        </a:solidFill>
                        <a:miter lim="800000"/>
                        <a:headEnd/>
                        <a:tailEnd/>
                      </a:ln>
                    </p:spPr>
                  </p:pic>
                </p:oleObj>
              </mc:Fallback>
            </mc:AlternateContent>
          </a:graphicData>
        </a:graphic>
      </p:graphicFrame>
      <p:grpSp>
        <p:nvGrpSpPr>
          <p:cNvPr id="249888" name="Group 32">
            <a:extLst>
              <a:ext uri="{FF2B5EF4-FFF2-40B4-BE49-F238E27FC236}">
                <a16:creationId xmlns:a16="http://schemas.microsoft.com/office/drawing/2014/main" id="{D5A572BE-9789-C547-9F4C-244AB6260B4B}"/>
              </a:ext>
            </a:extLst>
          </p:cNvPr>
          <p:cNvGrpSpPr>
            <a:grpSpLocks/>
          </p:cNvGrpSpPr>
          <p:nvPr/>
        </p:nvGrpSpPr>
        <p:grpSpPr bwMode="auto">
          <a:xfrm>
            <a:off x="758825" y="2427288"/>
            <a:ext cx="3236913" cy="488950"/>
            <a:chOff x="299" y="1071"/>
            <a:chExt cx="2039" cy="308"/>
          </a:xfrm>
        </p:grpSpPr>
        <p:sp>
          <p:nvSpPr>
            <p:cNvPr id="32782" name="Text Box 33">
              <a:extLst>
                <a:ext uri="{FF2B5EF4-FFF2-40B4-BE49-F238E27FC236}">
                  <a16:creationId xmlns:a16="http://schemas.microsoft.com/office/drawing/2014/main" id="{4588C1D9-9768-EF4E-A93A-77B2B89CDF2A}"/>
                </a:ext>
              </a:extLst>
            </p:cNvPr>
            <p:cNvSpPr txBox="1">
              <a:spLocks noChangeArrowheads="1"/>
            </p:cNvSpPr>
            <p:nvPr/>
          </p:nvSpPr>
          <p:spPr bwMode="auto">
            <a:xfrm>
              <a:off x="299" y="1117"/>
              <a:ext cx="1268" cy="233"/>
            </a:xfrm>
            <a:prstGeom prst="rect">
              <a:avLst/>
            </a:prstGeom>
            <a:noFill/>
            <a:ln>
              <a:noFill/>
            </a:ln>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spcBef>
                  <a:spcPts val="1300"/>
                </a:spcBef>
                <a:spcAft>
                  <a:spcPts val="1300"/>
                </a:spcAft>
                <a:defRPr/>
              </a:pPr>
              <a:r>
                <a:rPr lang="en-US" altLang="zh-CN" sz="1800" b="0" dirty="0">
                  <a:latin typeface="+mn-lt"/>
                  <a:ea typeface="幼圆" panose="02010509060101010101" pitchFamily="49" charset="-122"/>
                </a:rPr>
                <a:t>Multiply both sides</a:t>
              </a:r>
              <a:endParaRPr lang="en-US" altLang="zh-CN" sz="2400" b="0" dirty="0">
                <a:latin typeface="+mn-lt"/>
              </a:endParaRPr>
            </a:p>
          </p:txBody>
        </p:sp>
        <p:graphicFrame>
          <p:nvGraphicFramePr>
            <p:cNvPr id="144397" name="Object 34">
              <a:extLst>
                <a:ext uri="{FF2B5EF4-FFF2-40B4-BE49-F238E27FC236}">
                  <a16:creationId xmlns:a16="http://schemas.microsoft.com/office/drawing/2014/main" id="{11CC5E8E-880B-1844-B73D-AEC51E6BC45D}"/>
                </a:ext>
              </a:extLst>
            </p:cNvPr>
            <p:cNvGraphicFramePr>
              <a:graphicFrameLocks noChangeAspect="1"/>
            </p:cNvGraphicFramePr>
            <p:nvPr/>
          </p:nvGraphicFramePr>
          <p:xfrm>
            <a:off x="1567" y="1071"/>
            <a:ext cx="771" cy="308"/>
          </p:xfrm>
          <a:graphic>
            <a:graphicData uri="http://schemas.openxmlformats.org/presentationml/2006/ole">
              <mc:AlternateContent xmlns:mc="http://schemas.openxmlformats.org/markup-compatibility/2006">
                <mc:Choice xmlns:v="urn:schemas-microsoft-com:vml" Requires="v">
                  <p:oleObj spid="_x0000_s144662" r:id="rId10" imgW="16090900" imgH="6438900" progId="Equation.DSMT4">
                    <p:embed/>
                  </p:oleObj>
                </mc:Choice>
                <mc:Fallback>
                  <p:oleObj r:id="rId10" imgW="16090900" imgH="6438900" progId="Equation.DSMT4">
                    <p:embed/>
                    <p:pic>
                      <p:nvPicPr>
                        <p:cNvPr id="0" name="Object 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67" y="1071"/>
                          <a:ext cx="771"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249891" name="Group 35">
            <a:extLst>
              <a:ext uri="{FF2B5EF4-FFF2-40B4-BE49-F238E27FC236}">
                <a16:creationId xmlns:a16="http://schemas.microsoft.com/office/drawing/2014/main" id="{02FD7BC4-39CF-1242-820A-EC68550AC26A}"/>
              </a:ext>
            </a:extLst>
          </p:cNvPr>
          <p:cNvGrpSpPr>
            <a:grpSpLocks/>
          </p:cNvGrpSpPr>
          <p:nvPr/>
        </p:nvGrpSpPr>
        <p:grpSpPr bwMode="auto">
          <a:xfrm>
            <a:off x="2047875" y="2944813"/>
            <a:ext cx="5473700" cy="2135187"/>
            <a:chOff x="1111" y="1397"/>
            <a:chExt cx="3448" cy="1345"/>
          </a:xfrm>
        </p:grpSpPr>
        <p:graphicFrame>
          <p:nvGraphicFramePr>
            <p:cNvPr id="144394" name="Object 36">
              <a:extLst>
                <a:ext uri="{FF2B5EF4-FFF2-40B4-BE49-F238E27FC236}">
                  <a16:creationId xmlns:a16="http://schemas.microsoft.com/office/drawing/2014/main" id="{F4242FAF-5F16-234E-8AD5-C9654B69CBB5}"/>
                </a:ext>
              </a:extLst>
            </p:cNvPr>
            <p:cNvGraphicFramePr>
              <a:graphicFrameLocks noChangeAspect="1"/>
            </p:cNvGraphicFramePr>
            <p:nvPr/>
          </p:nvGraphicFramePr>
          <p:xfrm>
            <a:off x="1111" y="1397"/>
            <a:ext cx="3448" cy="316"/>
          </p:xfrm>
          <a:graphic>
            <a:graphicData uri="http://schemas.openxmlformats.org/presentationml/2006/ole">
              <mc:AlternateContent xmlns:mc="http://schemas.openxmlformats.org/markup-compatibility/2006">
                <mc:Choice xmlns:v="urn:schemas-microsoft-com:vml" Requires="v">
                  <p:oleObj spid="_x0000_s144663" r:id="rId12" imgW="70218300" imgH="6438900" progId="Equation.DSMT4">
                    <p:embed/>
                  </p:oleObj>
                </mc:Choice>
                <mc:Fallback>
                  <p:oleObj r:id="rId12" imgW="70218300" imgH="6438900" progId="Equation.DSMT4">
                    <p:embed/>
                    <p:pic>
                      <p:nvPicPr>
                        <p:cNvPr id="0" name="Object 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1" y="1397"/>
                          <a:ext cx="3448"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4395" name="Object 37">
              <a:extLst>
                <a:ext uri="{FF2B5EF4-FFF2-40B4-BE49-F238E27FC236}">
                  <a16:creationId xmlns:a16="http://schemas.microsoft.com/office/drawing/2014/main" id="{FB4EDD00-258B-4342-A1AD-30EC9C89EB60}"/>
                </a:ext>
              </a:extLst>
            </p:cNvPr>
            <p:cNvGraphicFramePr>
              <a:graphicFrameLocks noChangeAspect="1"/>
            </p:cNvGraphicFramePr>
            <p:nvPr/>
          </p:nvGraphicFramePr>
          <p:xfrm>
            <a:off x="2381" y="1752"/>
            <a:ext cx="1951" cy="990"/>
          </p:xfrm>
          <a:graphic>
            <a:graphicData uri="http://schemas.openxmlformats.org/presentationml/2006/ole">
              <mc:AlternateContent xmlns:mc="http://schemas.openxmlformats.org/markup-compatibility/2006">
                <mc:Choice xmlns:v="urn:schemas-microsoft-com:vml" Requires="v">
                  <p:oleObj spid="_x0000_s144664" r:id="rId14" imgW="38620700" imgH="19596100" progId="Equation.DSMT4">
                    <p:embed/>
                  </p:oleObj>
                </mc:Choice>
                <mc:Fallback>
                  <p:oleObj r:id="rId14" imgW="38620700" imgH="19596100" progId="Equation.DSMT4">
                    <p:embed/>
                    <p:pic>
                      <p:nvPicPr>
                        <p:cNvPr id="0" name="Object 3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81" y="1752"/>
                          <a:ext cx="1951" cy="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249894" name="Object 38">
            <a:extLst>
              <a:ext uri="{FF2B5EF4-FFF2-40B4-BE49-F238E27FC236}">
                <a16:creationId xmlns:a16="http://schemas.microsoft.com/office/drawing/2014/main" id="{60D141A3-92BA-7943-BA2E-E83D4D459199}"/>
              </a:ext>
            </a:extLst>
          </p:cNvPr>
          <p:cNvGraphicFramePr>
            <a:graphicFrameLocks noChangeAspect="1"/>
          </p:cNvGraphicFramePr>
          <p:nvPr/>
        </p:nvGraphicFramePr>
        <p:xfrm>
          <a:off x="3055938" y="5149850"/>
          <a:ext cx="3168650" cy="519113"/>
        </p:xfrm>
        <a:graphic>
          <a:graphicData uri="http://schemas.openxmlformats.org/presentationml/2006/ole">
            <mc:AlternateContent xmlns:mc="http://schemas.openxmlformats.org/markup-compatibility/2006">
              <mc:Choice xmlns:v="urn:schemas-microsoft-com:vml" Requires="v">
                <p:oleObj spid="_x0000_s144665" r:id="rId16" imgW="1041400" imgH="139700" progId="Equation.DSMT4">
                  <p:embed/>
                </p:oleObj>
              </mc:Choice>
              <mc:Fallback>
                <p:oleObj r:id="rId16" imgW="1041400" imgH="139700" progId="Equation.DSMT4">
                  <p:embed/>
                  <p:pic>
                    <p:nvPicPr>
                      <p:cNvPr id="0" name="Object 3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55938" y="5149850"/>
                        <a:ext cx="3168650" cy="519113"/>
                      </a:xfrm>
                      <a:prstGeom prst="rect">
                        <a:avLst/>
                      </a:prstGeom>
                      <a:solidFill>
                        <a:schemeClr val="tx1"/>
                      </a:solidFill>
                      <a:ln w="9525">
                        <a:solidFill>
                          <a:srgbClr val="FF0000"/>
                        </a:solidFill>
                        <a:miter lim="800000"/>
                        <a:headEnd/>
                        <a:tailEnd/>
                      </a:ln>
                    </p:spPr>
                  </p:pic>
                </p:oleObj>
              </mc:Fallback>
            </mc:AlternateContent>
          </a:graphicData>
        </a:graphic>
      </p:graphicFrame>
      <p:sp>
        <p:nvSpPr>
          <p:cNvPr id="144390" name="Text Box 8">
            <a:extLst>
              <a:ext uri="{FF2B5EF4-FFF2-40B4-BE49-F238E27FC236}">
                <a16:creationId xmlns:a16="http://schemas.microsoft.com/office/drawing/2014/main" id="{B3273EBB-D926-3844-8739-9315DDF71098}"/>
              </a:ext>
            </a:extLst>
          </p:cNvPr>
          <p:cNvSpPr txBox="1">
            <a:spLocks noChangeArrowheads="1"/>
          </p:cNvSpPr>
          <p:nvPr/>
        </p:nvSpPr>
        <p:spPr bwMode="auto">
          <a:xfrm>
            <a:off x="354013" y="539750"/>
            <a:ext cx="666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333399"/>
                </a:solidFill>
              </a:rPr>
              <a:t>Coordinate representation and momentum representation </a:t>
            </a:r>
          </a:p>
        </p:txBody>
      </p:sp>
      <p:sp>
        <p:nvSpPr>
          <p:cNvPr id="144391" name="Text Box 42">
            <a:extLst>
              <a:ext uri="{FF2B5EF4-FFF2-40B4-BE49-F238E27FC236}">
                <a16:creationId xmlns:a16="http://schemas.microsoft.com/office/drawing/2014/main" id="{B9F45CE7-C88A-DC43-8CF6-9BB97F983852}"/>
              </a:ext>
            </a:extLst>
          </p:cNvPr>
          <p:cNvSpPr txBox="1">
            <a:spLocks noChangeArrowheads="1"/>
          </p:cNvSpPr>
          <p:nvPr/>
        </p:nvSpPr>
        <p:spPr bwMode="auto">
          <a:xfrm>
            <a:off x="315913" y="5683250"/>
            <a:ext cx="28876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ts val="1300"/>
              </a:spcBef>
              <a:spcAft>
                <a:spcPts val="1300"/>
              </a:spcAft>
            </a:pPr>
            <a:r>
              <a:rPr lang="el-GR" altLang="zh-CN" sz="1400" b="0">
                <a:ea typeface="幼圆" pitchFamily="49" charset="-122"/>
                <a:cs typeface="Times New Roman" panose="02020603050405020304" pitchFamily="18" charset="0"/>
              </a:rPr>
              <a:t>Ψ</a:t>
            </a:r>
            <a:r>
              <a:rPr lang="en-US" altLang="zh-CN" sz="1400" b="0">
                <a:ea typeface="幼圆" pitchFamily="49" charset="-122"/>
                <a:cs typeface="Times New Roman" panose="02020603050405020304" pitchFamily="18" charset="0"/>
              </a:rPr>
              <a:t>(x, t) and </a:t>
            </a:r>
            <a:r>
              <a:rPr lang="el-GR" altLang="zh-CN" sz="1400" b="0">
                <a:ea typeface="幼圆" pitchFamily="49" charset="-122"/>
                <a:cs typeface="Times New Roman" panose="02020603050405020304" pitchFamily="18" charset="0"/>
              </a:rPr>
              <a:t>φ</a:t>
            </a:r>
            <a:r>
              <a:rPr lang="en-US" altLang="zh-CN" sz="1400" b="0">
                <a:ea typeface="幼圆" pitchFamily="49" charset="-122"/>
                <a:cs typeface="Times New Roman" panose="02020603050405020304" pitchFamily="18" charset="0"/>
              </a:rPr>
              <a:t>(p, t) have a</a:t>
            </a:r>
            <a:r>
              <a:rPr lang="zh-CN" altLang="en-US" sz="1400" b="0">
                <a:ea typeface="幼圆" pitchFamily="49" charset="-122"/>
                <a:cs typeface="Times New Roman" panose="02020603050405020304" pitchFamily="18" charset="0"/>
              </a:rPr>
              <a:t> </a:t>
            </a:r>
            <a:r>
              <a:rPr lang="en-US" altLang="zh-CN" sz="1400" b="0">
                <a:ea typeface="幼圆" pitchFamily="49" charset="-122"/>
                <a:cs typeface="Times New Roman" panose="02020603050405020304" pitchFamily="18" charset="0"/>
              </a:rPr>
              <a:t>one-to-one</a:t>
            </a:r>
            <a:r>
              <a:rPr lang="zh-CN" altLang="en-US" sz="1400" b="0">
                <a:ea typeface="幼圆" pitchFamily="49" charset="-122"/>
                <a:cs typeface="Times New Roman" panose="02020603050405020304" pitchFamily="18" charset="0"/>
              </a:rPr>
              <a:t> </a:t>
            </a:r>
            <a:r>
              <a:rPr lang="en-US" altLang="zh-CN" sz="1400" b="0">
                <a:ea typeface="幼圆" pitchFamily="49" charset="-122"/>
                <a:cs typeface="Times New Roman" panose="02020603050405020304" pitchFamily="18" charset="0"/>
              </a:rPr>
              <a:t>correspondence</a:t>
            </a:r>
          </a:p>
        </p:txBody>
      </p:sp>
      <p:sp>
        <p:nvSpPr>
          <p:cNvPr id="144392" name="Text Box 42">
            <a:extLst>
              <a:ext uri="{FF2B5EF4-FFF2-40B4-BE49-F238E27FC236}">
                <a16:creationId xmlns:a16="http://schemas.microsoft.com/office/drawing/2014/main" id="{F4E8CBFD-21C8-0244-8805-750E20305DA1}"/>
              </a:ext>
            </a:extLst>
          </p:cNvPr>
          <p:cNvSpPr txBox="1">
            <a:spLocks noChangeArrowheads="1"/>
          </p:cNvSpPr>
          <p:nvPr/>
        </p:nvSpPr>
        <p:spPr bwMode="auto">
          <a:xfrm>
            <a:off x="282575" y="6183313"/>
            <a:ext cx="3354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ts val="1300"/>
              </a:spcBef>
              <a:spcAft>
                <a:spcPts val="1300"/>
              </a:spcAft>
            </a:pPr>
            <a:r>
              <a:rPr lang="en-US" altLang="zh-CN" sz="1400" b="0">
                <a:ea typeface="幼圆" pitchFamily="49" charset="-122"/>
                <a:cs typeface="Times New Roman" panose="02020603050405020304" pitchFamily="18" charset="0"/>
              </a:rPr>
              <a:t>If the </a:t>
            </a:r>
            <a:r>
              <a:rPr lang="el-GR" altLang="zh-CN" sz="1400" b="0">
                <a:ea typeface="幼圆" pitchFamily="49" charset="-122"/>
                <a:cs typeface="Times New Roman" panose="02020603050405020304" pitchFamily="18" charset="0"/>
              </a:rPr>
              <a:t>Ψ</a:t>
            </a:r>
            <a:r>
              <a:rPr lang="en-US" altLang="zh-CN" sz="1400" b="0">
                <a:ea typeface="幼圆" pitchFamily="49" charset="-122"/>
                <a:cs typeface="Times New Roman" panose="02020603050405020304" pitchFamily="18" charset="0"/>
              </a:rPr>
              <a:t>(x, t) is normalization, then the </a:t>
            </a:r>
            <a:r>
              <a:rPr lang="el-GR" altLang="zh-CN" sz="1400" b="0">
                <a:ea typeface="幼圆" pitchFamily="49" charset="-122"/>
                <a:cs typeface="Times New Roman" panose="02020603050405020304" pitchFamily="18" charset="0"/>
              </a:rPr>
              <a:t>φ</a:t>
            </a:r>
            <a:r>
              <a:rPr lang="en-US" altLang="zh-CN" sz="1400" b="0">
                <a:ea typeface="幼圆" pitchFamily="49" charset="-122"/>
                <a:cs typeface="Times New Roman" panose="02020603050405020304" pitchFamily="18" charset="0"/>
              </a:rPr>
              <a:t>(p, t) is normalization</a:t>
            </a:r>
          </a:p>
        </p:txBody>
      </p:sp>
      <p:sp>
        <p:nvSpPr>
          <p:cNvPr id="144393" name="Text Box 42">
            <a:extLst>
              <a:ext uri="{FF2B5EF4-FFF2-40B4-BE49-F238E27FC236}">
                <a16:creationId xmlns:a16="http://schemas.microsoft.com/office/drawing/2014/main" id="{9A315EAF-32B6-E54A-A2DA-8484F891B81C}"/>
              </a:ext>
            </a:extLst>
          </p:cNvPr>
          <p:cNvSpPr txBox="1">
            <a:spLocks noChangeArrowheads="1"/>
          </p:cNvSpPr>
          <p:nvPr/>
        </p:nvSpPr>
        <p:spPr bwMode="auto">
          <a:xfrm>
            <a:off x="3995738" y="5748338"/>
            <a:ext cx="46990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ts val="1300"/>
              </a:spcBef>
              <a:spcAft>
                <a:spcPts val="1300"/>
              </a:spcAft>
            </a:pPr>
            <a:r>
              <a:rPr lang="en-US" altLang="zh-CN" sz="1400" b="0">
                <a:ea typeface="幼圆" pitchFamily="49" charset="-122"/>
                <a:cs typeface="Times New Roman" panose="02020603050405020304" pitchFamily="18" charset="0"/>
              </a:rPr>
              <a:t>The |</a:t>
            </a:r>
            <a:r>
              <a:rPr lang="el-GR" altLang="zh-CN" sz="1400" b="0">
                <a:ea typeface="幼圆" pitchFamily="49" charset="-122"/>
                <a:cs typeface="Times New Roman" panose="02020603050405020304" pitchFamily="18" charset="0"/>
              </a:rPr>
              <a:t>φ</a:t>
            </a:r>
            <a:r>
              <a:rPr lang="en-US" altLang="zh-CN" sz="1400" b="0">
                <a:ea typeface="幼圆" pitchFamily="49" charset="-122"/>
                <a:cs typeface="Times New Roman" panose="02020603050405020304" pitchFamily="18" charset="0"/>
              </a:rPr>
              <a:t>(p, t)|</a:t>
            </a:r>
            <a:r>
              <a:rPr lang="en-US" altLang="zh-CN" sz="1400" b="0" baseline="30000">
                <a:ea typeface="幼圆" pitchFamily="49" charset="-122"/>
                <a:cs typeface="Times New Roman" panose="02020603050405020304" pitchFamily="18" charset="0"/>
              </a:rPr>
              <a:t>2</a:t>
            </a:r>
            <a:r>
              <a:rPr lang="en-US" altLang="zh-CN" sz="1400" b="0">
                <a:ea typeface="幼圆" pitchFamily="49" charset="-122"/>
                <a:cs typeface="Times New Roman" panose="02020603050405020304" pitchFamily="18" charset="0"/>
              </a:rPr>
              <a:t> dp give the probability that the particle is between p~p+dp at time t, or |</a:t>
            </a:r>
            <a:r>
              <a:rPr lang="el-GR" altLang="zh-CN" sz="1400" b="0">
                <a:ea typeface="幼圆" pitchFamily="49" charset="-122"/>
                <a:cs typeface="Times New Roman" panose="02020603050405020304" pitchFamily="18" charset="0"/>
              </a:rPr>
              <a:t>φ</a:t>
            </a:r>
            <a:r>
              <a:rPr lang="en-US" altLang="zh-CN" sz="1400" b="0">
                <a:ea typeface="幼圆" pitchFamily="49" charset="-122"/>
                <a:cs typeface="Times New Roman" panose="02020603050405020304" pitchFamily="18" charset="0"/>
              </a:rPr>
              <a:t>(p, t)|</a:t>
            </a:r>
            <a:r>
              <a:rPr lang="en-US" altLang="zh-CN" sz="1400" b="0" baseline="30000">
                <a:ea typeface="幼圆" pitchFamily="49" charset="-122"/>
                <a:cs typeface="Times New Roman" panose="02020603050405020304" pitchFamily="18" charset="0"/>
              </a:rPr>
              <a:t>2</a:t>
            </a:r>
            <a:r>
              <a:rPr lang="en-US" altLang="zh-CN" sz="1400" b="0">
                <a:ea typeface="幼圆" pitchFamily="49" charset="-122"/>
                <a:cs typeface="Times New Roman" panose="02020603050405020304" pitchFamily="18" charset="0"/>
              </a:rPr>
              <a:t> is the probability density of the particle’s momentum. </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49881"/>
                                        </p:tgtEl>
                                        <p:attrNameLst>
                                          <p:attrName>style.visibility</p:attrName>
                                        </p:attrNameLst>
                                      </p:cBhvr>
                                      <p:to>
                                        <p:strVal val="visible"/>
                                      </p:to>
                                    </p:set>
                                    <p:animEffect transition="in" filter="slide(fromBottom)">
                                      <p:cBhvr>
                                        <p:cTn id="7" dur="500"/>
                                        <p:tgtEl>
                                          <p:spTgt spid="2498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249887"/>
                                        </p:tgtEl>
                                        <p:attrNameLst>
                                          <p:attrName>style.visibility</p:attrName>
                                        </p:attrNameLst>
                                      </p:cBhvr>
                                      <p:to>
                                        <p:strVal val="visible"/>
                                      </p:to>
                                    </p:set>
                                    <p:animEffect transition="in" filter="randombar(horizontal)">
                                      <p:cBhvr>
                                        <p:cTn id="12" dur="500"/>
                                        <p:tgtEl>
                                          <p:spTgt spid="2498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49888"/>
                                        </p:tgtEl>
                                        <p:attrNameLst>
                                          <p:attrName>style.visibility</p:attrName>
                                        </p:attrNameLst>
                                      </p:cBhvr>
                                      <p:to>
                                        <p:strVal val="visible"/>
                                      </p:to>
                                    </p:set>
                                    <p:animEffect transition="in" filter="slide(fromBottom)">
                                      <p:cBhvr>
                                        <p:cTn id="17" dur="500"/>
                                        <p:tgtEl>
                                          <p:spTgt spid="2498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49891"/>
                                        </p:tgtEl>
                                        <p:attrNameLst>
                                          <p:attrName>style.visibility</p:attrName>
                                        </p:attrNameLst>
                                      </p:cBhvr>
                                      <p:to>
                                        <p:strVal val="visible"/>
                                      </p:to>
                                    </p:set>
                                    <p:animEffect transition="in" filter="blinds(horizontal)">
                                      <p:cBhvr>
                                        <p:cTn id="22" dur="500"/>
                                        <p:tgtEl>
                                          <p:spTgt spid="24989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nodeType="clickEffect">
                                  <p:stCondLst>
                                    <p:cond delay="0"/>
                                  </p:stCondLst>
                                  <p:childTnLst>
                                    <p:set>
                                      <p:cBhvr>
                                        <p:cTn id="26" dur="1" fill="hold">
                                          <p:stCondLst>
                                            <p:cond delay="0"/>
                                          </p:stCondLst>
                                        </p:cTn>
                                        <p:tgtEl>
                                          <p:spTgt spid="249894"/>
                                        </p:tgtEl>
                                        <p:attrNameLst>
                                          <p:attrName>style.visibility</p:attrName>
                                        </p:attrNameLst>
                                      </p:cBhvr>
                                      <p:to>
                                        <p:strVal val="visible"/>
                                      </p:to>
                                    </p:set>
                                    <p:animEffect transition="in" filter="randombar(horizontal)">
                                      <p:cBhvr>
                                        <p:cTn id="27" dur="500"/>
                                        <p:tgtEl>
                                          <p:spTgt spid="249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92433155-A2A7-6549-BA4A-8D4BF1DA7877}"/>
              </a:ext>
            </a:extLst>
          </p:cNvPr>
          <p:cNvSpPr>
            <a:spLocks noChangeArrowheads="1"/>
          </p:cNvSpPr>
          <p:nvPr/>
        </p:nvSpPr>
        <p:spPr bwMode="auto">
          <a:xfrm>
            <a:off x="387350" y="1082675"/>
            <a:ext cx="8369300" cy="2344738"/>
          </a:xfrm>
          <a:prstGeom prst="rect">
            <a:avLst/>
          </a:prstGeom>
          <a:noFill/>
          <a:ln>
            <a:noFill/>
          </a:ln>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indent="457200" algn="just" eaLnBrk="1" hangingPunct="1">
              <a:lnSpc>
                <a:spcPct val="150000"/>
              </a:lnSpc>
              <a:defRPr/>
            </a:pPr>
            <a:r>
              <a:rPr lang="en-US" altLang="zh-CN" b="0" dirty="0">
                <a:latin typeface="+mn-lt"/>
              </a:rPr>
              <a:t>The barrier height is a finite value V</a:t>
            </a:r>
            <a:r>
              <a:rPr lang="en-US" altLang="zh-CN" b="0" baseline="-30000" dirty="0">
                <a:latin typeface="+mn-lt"/>
              </a:rPr>
              <a:t>0</a:t>
            </a:r>
            <a:r>
              <a:rPr lang="en-US" altLang="zh-CN" b="0" dirty="0">
                <a:latin typeface="+mn-lt"/>
              </a:rPr>
              <a:t>. when E&lt; V</a:t>
            </a:r>
            <a:r>
              <a:rPr lang="en-US" altLang="zh-CN" b="0" baseline="-30000" dirty="0">
                <a:latin typeface="+mn-lt"/>
              </a:rPr>
              <a:t>0</a:t>
            </a:r>
            <a:r>
              <a:rPr lang="en-US" altLang="zh-CN" b="0" dirty="0">
                <a:latin typeface="+mn-lt"/>
              </a:rPr>
              <a:t>, according to the classical mechanics point of view, the particle cannot pass through the barrier to reach the other side, but with quantum mechanics, the particle has a certain probability on the other side, which is the tunneling effect of quantum mechanics.</a:t>
            </a:r>
          </a:p>
        </p:txBody>
      </p:sp>
      <p:graphicFrame>
        <p:nvGraphicFramePr>
          <p:cNvPr id="145410" name="Object 6">
            <a:extLst>
              <a:ext uri="{FF2B5EF4-FFF2-40B4-BE49-F238E27FC236}">
                <a16:creationId xmlns:a16="http://schemas.microsoft.com/office/drawing/2014/main" id="{2557FD3A-8665-BE42-809F-6FE943CC006B}"/>
              </a:ext>
            </a:extLst>
          </p:cNvPr>
          <p:cNvGraphicFramePr>
            <a:graphicFrameLocks noChangeAspect="1"/>
          </p:cNvGraphicFramePr>
          <p:nvPr/>
        </p:nvGraphicFramePr>
        <p:xfrm>
          <a:off x="827088" y="4292600"/>
          <a:ext cx="3048000" cy="692150"/>
        </p:xfrm>
        <a:graphic>
          <a:graphicData uri="http://schemas.openxmlformats.org/presentationml/2006/ole">
            <mc:AlternateContent xmlns:mc="http://schemas.openxmlformats.org/markup-compatibility/2006">
              <mc:Choice xmlns:v="urn:schemas-microsoft-com:vml" Requires="v">
                <p:oleObj spid="_x0000_s145446" r:id="rId3" imgW="40081200" imgH="9067800" progId="Equation.DSMT4">
                  <p:embed/>
                </p:oleObj>
              </mc:Choice>
              <mc:Fallback>
                <p:oleObj r:id="rId3" imgW="40081200" imgH="90678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4292600"/>
                        <a:ext cx="30480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5411" name="Rectangle 8">
            <a:extLst>
              <a:ext uri="{FF2B5EF4-FFF2-40B4-BE49-F238E27FC236}">
                <a16:creationId xmlns:a16="http://schemas.microsoft.com/office/drawing/2014/main" id="{D21088FF-B7AB-C243-833F-5E04D90D7D4F}"/>
              </a:ext>
            </a:extLst>
          </p:cNvPr>
          <p:cNvSpPr>
            <a:spLocks noChangeArrowheads="1"/>
          </p:cNvSpPr>
          <p:nvPr/>
        </p:nvSpPr>
        <p:spPr bwMode="auto">
          <a:xfrm>
            <a:off x="179388" y="3702050"/>
            <a:ext cx="3386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a:solidFill>
                  <a:srgbClr val="CC3300"/>
                </a:solidFill>
              </a:rPr>
              <a:t>Its penetration coefficient is</a:t>
            </a:r>
            <a:r>
              <a:rPr lang="zh-CN" altLang="en-US">
                <a:solidFill>
                  <a:srgbClr val="CC3300"/>
                </a:solidFill>
              </a:rPr>
              <a:t>：</a:t>
            </a:r>
            <a:endParaRPr lang="en-US" altLang="zh-CN">
              <a:solidFill>
                <a:srgbClr val="CC3300"/>
              </a:solidFill>
              <a:latin typeface="宋体" panose="02010600030101010101" pitchFamily="2" charset="-122"/>
            </a:endParaRPr>
          </a:p>
        </p:txBody>
      </p:sp>
      <p:sp>
        <p:nvSpPr>
          <p:cNvPr id="31749" name="Text Box 5">
            <a:extLst>
              <a:ext uri="{FF2B5EF4-FFF2-40B4-BE49-F238E27FC236}">
                <a16:creationId xmlns:a16="http://schemas.microsoft.com/office/drawing/2014/main" id="{190D4751-CD4B-3248-BE8A-5BC63D11CC09}"/>
              </a:ext>
            </a:extLst>
          </p:cNvPr>
          <p:cNvSpPr txBox="1">
            <a:spLocks noChangeArrowheads="1"/>
          </p:cNvSpPr>
          <p:nvPr/>
        </p:nvSpPr>
        <p:spPr bwMode="auto">
          <a:xfrm>
            <a:off x="105012" y="620713"/>
            <a:ext cx="8931484" cy="461665"/>
          </a:xfrm>
          <a:prstGeom prst="rect">
            <a:avLst/>
          </a:prstGeom>
          <a:noFill/>
          <a:ln>
            <a:noFill/>
          </a:ln>
        </p:spPr>
        <p:txBody>
          <a:bodyPr wrap="none">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r" eaLnBrk="1" hangingPunct="1">
              <a:defRPr/>
            </a:pPr>
            <a:r>
              <a:rPr lang="en-US" altLang="zh-CN" sz="2400" dirty="0">
                <a:solidFill>
                  <a:schemeClr val="accent2"/>
                </a:solidFill>
                <a:latin typeface="+mn-lt"/>
                <a:ea typeface="华文行楷" panose="02010800040101010101" pitchFamily="2" charset="-122"/>
              </a:rPr>
              <a:t>Finite barrier (</a:t>
            </a:r>
            <a:r>
              <a:rPr lang="en-US" altLang="zh-CN" sz="2400" dirty="0">
                <a:solidFill>
                  <a:schemeClr val="accent2"/>
                </a:solidFill>
                <a:latin typeface="+mn-lt"/>
              </a:rPr>
              <a:t>V</a:t>
            </a:r>
            <a:r>
              <a:rPr lang="en-US" altLang="zh-CN" sz="2400" baseline="-30000" dirty="0">
                <a:solidFill>
                  <a:schemeClr val="accent2"/>
                </a:solidFill>
                <a:latin typeface="+mn-lt"/>
              </a:rPr>
              <a:t>0</a:t>
            </a:r>
            <a:r>
              <a:rPr lang="en-US" altLang="zh-CN" sz="2400" dirty="0">
                <a:solidFill>
                  <a:schemeClr val="accent2"/>
                </a:solidFill>
                <a:latin typeface="+mn-lt"/>
              </a:rPr>
              <a:t>) and quantum mechanical tunneling effect (</a:t>
            </a:r>
            <a:r>
              <a:rPr lang="en-US" altLang="zh-CN" sz="2400" dirty="0">
                <a:solidFill>
                  <a:srgbClr val="FF0000"/>
                </a:solidFill>
                <a:latin typeface="+mn-lt"/>
              </a:rPr>
              <a:t>FYI</a:t>
            </a:r>
            <a:r>
              <a:rPr lang="en-US" altLang="zh-CN" sz="2400" dirty="0">
                <a:solidFill>
                  <a:schemeClr val="accent2"/>
                </a:solidFill>
                <a:latin typeface="+mn-lt"/>
              </a:rPr>
              <a:t>)</a:t>
            </a:r>
            <a:endParaRPr lang="en-US" altLang="zh-CN" sz="2400" dirty="0">
              <a:solidFill>
                <a:schemeClr val="accent2"/>
              </a:solidFill>
              <a:latin typeface="+mn-lt"/>
              <a:ea typeface="华文新魏" panose="02010800040101010101" pitchFamily="2" charset="-122"/>
            </a:endParaRPr>
          </a:p>
        </p:txBody>
      </p:sp>
      <p:pic>
        <p:nvPicPr>
          <p:cNvPr id="145413" name="Picture 11" descr="隧道效应">
            <a:extLst>
              <a:ext uri="{FF2B5EF4-FFF2-40B4-BE49-F238E27FC236}">
                <a16:creationId xmlns:a16="http://schemas.microsoft.com/office/drawing/2014/main" id="{EC034890-DCA2-0649-B812-41282318F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460" t="7271" r="6181" b="4100"/>
          <a:stretch>
            <a:fillRect/>
          </a:stretch>
        </p:blipFill>
        <p:spPr bwMode="auto">
          <a:xfrm>
            <a:off x="4572000" y="3182938"/>
            <a:ext cx="4248150" cy="31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0887" name="Group 7">
            <a:extLst>
              <a:ext uri="{FF2B5EF4-FFF2-40B4-BE49-F238E27FC236}">
                <a16:creationId xmlns:a16="http://schemas.microsoft.com/office/drawing/2014/main" id="{006C74D2-00D1-B746-98C7-3E6C43638EE4}"/>
              </a:ext>
            </a:extLst>
          </p:cNvPr>
          <p:cNvGrpSpPr>
            <a:grpSpLocks/>
          </p:cNvGrpSpPr>
          <p:nvPr/>
        </p:nvGrpSpPr>
        <p:grpSpPr bwMode="auto">
          <a:xfrm>
            <a:off x="712788" y="2565400"/>
            <a:ext cx="7772400" cy="4197350"/>
            <a:chOff x="313" y="1389"/>
            <a:chExt cx="4896" cy="2644"/>
          </a:xfrm>
        </p:grpSpPr>
        <p:pic>
          <p:nvPicPr>
            <p:cNvPr id="146436" name="Picture 8" descr="09-21">
              <a:extLst>
                <a:ext uri="{FF2B5EF4-FFF2-40B4-BE49-F238E27FC236}">
                  <a16:creationId xmlns:a16="http://schemas.microsoft.com/office/drawing/2014/main" id="{0C0927D0-F57A-7241-B52B-ABF0726DE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389"/>
              <a:ext cx="4896" cy="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Rectangle 9">
              <a:extLst>
                <a:ext uri="{FF2B5EF4-FFF2-40B4-BE49-F238E27FC236}">
                  <a16:creationId xmlns:a16="http://schemas.microsoft.com/office/drawing/2014/main" id="{FADBF74F-D5AF-D145-93B9-0083E8C2E9D2}"/>
                </a:ext>
              </a:extLst>
            </p:cNvPr>
            <p:cNvSpPr>
              <a:spLocks noChangeArrowheads="1"/>
            </p:cNvSpPr>
            <p:nvPr/>
          </p:nvSpPr>
          <p:spPr bwMode="auto">
            <a:xfrm>
              <a:off x="431" y="3451"/>
              <a:ext cx="2106" cy="582"/>
            </a:xfrm>
            <a:prstGeom prst="rect">
              <a:avLst/>
            </a:prstGeom>
            <a:noFill/>
            <a:ln>
              <a:noFill/>
            </a:ln>
          </p:spPr>
          <p:txBody>
            <a:bodyPr lIns="92075" tIns="46038" rIns="92075" bIns="46038">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1800" dirty="0">
                  <a:solidFill>
                    <a:srgbClr val="0000FF"/>
                  </a:solidFill>
                  <a:latin typeface="+mn-lt"/>
                  <a:ea typeface="楷体_GB2312" pitchFamily="49" charset="-122"/>
                </a:rPr>
                <a:t>Schematic diagram of matter wave passing through potential barrier</a:t>
              </a:r>
            </a:p>
          </p:txBody>
        </p:sp>
        <p:sp>
          <p:nvSpPr>
            <p:cNvPr id="32776" name="Rectangle 10">
              <a:extLst>
                <a:ext uri="{FF2B5EF4-FFF2-40B4-BE49-F238E27FC236}">
                  <a16:creationId xmlns:a16="http://schemas.microsoft.com/office/drawing/2014/main" id="{79B4F175-0344-CD4A-B366-895B8E80D06B}"/>
                </a:ext>
              </a:extLst>
            </p:cNvPr>
            <p:cNvSpPr>
              <a:spLocks noChangeArrowheads="1"/>
            </p:cNvSpPr>
            <p:nvPr/>
          </p:nvSpPr>
          <p:spPr bwMode="auto">
            <a:xfrm>
              <a:off x="2789" y="3440"/>
              <a:ext cx="2420" cy="582"/>
            </a:xfrm>
            <a:prstGeom prst="rect">
              <a:avLst/>
            </a:prstGeom>
            <a:noFill/>
            <a:ln>
              <a:noFill/>
            </a:ln>
          </p:spPr>
          <p:txBody>
            <a:bodyPr lIns="92075" tIns="46038" rIns="92075" bIns="46038">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1800" dirty="0">
                  <a:solidFill>
                    <a:srgbClr val="0000FF"/>
                  </a:solidFill>
                  <a:latin typeface="+mn-lt"/>
                  <a:ea typeface="楷体_GB2312" pitchFamily="49" charset="-122"/>
                </a:rPr>
                <a:t>Schematic diagram of the probability of particles passing through the barrier and reflecting back</a:t>
              </a:r>
            </a:p>
          </p:txBody>
        </p:sp>
      </p:grpSp>
      <p:sp>
        <p:nvSpPr>
          <p:cNvPr id="250891" name="Text Box 11">
            <a:extLst>
              <a:ext uri="{FF2B5EF4-FFF2-40B4-BE49-F238E27FC236}">
                <a16:creationId xmlns:a16="http://schemas.microsoft.com/office/drawing/2014/main" id="{5A7862EE-E058-9C49-834A-090FEB8EBE8C}"/>
              </a:ext>
            </a:extLst>
          </p:cNvPr>
          <p:cNvSpPr txBox="1">
            <a:spLocks noChangeArrowheads="1"/>
          </p:cNvSpPr>
          <p:nvPr/>
        </p:nvSpPr>
        <p:spPr bwMode="auto">
          <a:xfrm>
            <a:off x="685800" y="1666875"/>
            <a:ext cx="7772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solidFill>
                  <a:schemeClr val="tx2"/>
                </a:solidFill>
              </a:rPr>
              <a:t>The interaction between the target and the particle is generally represented by a potential energy function</a:t>
            </a:r>
          </a:p>
        </p:txBody>
      </p:sp>
      <p:sp>
        <p:nvSpPr>
          <p:cNvPr id="250892" name="Text Box 12">
            <a:extLst>
              <a:ext uri="{FF2B5EF4-FFF2-40B4-BE49-F238E27FC236}">
                <a16:creationId xmlns:a16="http://schemas.microsoft.com/office/drawing/2014/main" id="{1B4B5D0B-478D-2741-9E69-CD64C80790EA}"/>
              </a:ext>
            </a:extLst>
          </p:cNvPr>
          <p:cNvSpPr txBox="1">
            <a:spLocks noChangeArrowheads="1"/>
          </p:cNvSpPr>
          <p:nvPr/>
        </p:nvSpPr>
        <p:spPr bwMode="auto">
          <a:xfrm>
            <a:off x="684213" y="620713"/>
            <a:ext cx="77755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b="0">
                <a:solidFill>
                  <a:schemeClr val="tx2"/>
                </a:solidFill>
              </a:rPr>
              <a:t>Consider the following problem: a beam of particles enters from the left, interacts with something (target), partially reflects, and partially penetrates the target and exits to the right.</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0892"/>
                                        </p:tgtEl>
                                        <p:attrNameLst>
                                          <p:attrName>style.visibility</p:attrName>
                                        </p:attrNameLst>
                                      </p:cBhvr>
                                      <p:to>
                                        <p:strVal val="visible"/>
                                      </p:to>
                                    </p:set>
                                    <p:animEffect transition="in" filter="blinds(horizontal)">
                                      <p:cBhvr>
                                        <p:cTn id="7" dur="500"/>
                                        <p:tgtEl>
                                          <p:spTgt spid="2508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0891"/>
                                        </p:tgtEl>
                                        <p:attrNameLst>
                                          <p:attrName>style.visibility</p:attrName>
                                        </p:attrNameLst>
                                      </p:cBhvr>
                                      <p:to>
                                        <p:strVal val="visible"/>
                                      </p:to>
                                    </p:set>
                                    <p:animEffect transition="in" filter="blinds(horizontal)">
                                      <p:cBhvr>
                                        <p:cTn id="12" dur="500"/>
                                        <p:tgtEl>
                                          <p:spTgt spid="2508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50887"/>
                                        </p:tgtEl>
                                        <p:attrNameLst>
                                          <p:attrName>style.visibility</p:attrName>
                                        </p:attrNameLst>
                                      </p:cBhvr>
                                      <p:to>
                                        <p:strVal val="visible"/>
                                      </p:to>
                                    </p:set>
                                    <p:animEffect transition="in" filter="blinds(horizontal)">
                                      <p:cBhvr>
                                        <p:cTn id="17" dur="500"/>
                                        <p:tgtEl>
                                          <p:spTgt spid="250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91" grpId="0"/>
      <p:bldP spid="250892"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12" name="Text Box 8">
            <a:extLst>
              <a:ext uri="{FF2B5EF4-FFF2-40B4-BE49-F238E27FC236}">
                <a16:creationId xmlns:a16="http://schemas.microsoft.com/office/drawing/2014/main" id="{78B188B5-2F71-F743-889B-21B7FAC2046A}"/>
              </a:ext>
            </a:extLst>
          </p:cNvPr>
          <p:cNvSpPr txBox="1">
            <a:spLocks noChangeArrowheads="1"/>
          </p:cNvSpPr>
          <p:nvPr/>
        </p:nvSpPr>
        <p:spPr bwMode="auto">
          <a:xfrm>
            <a:off x="322263" y="752475"/>
            <a:ext cx="85169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tx2"/>
                </a:solidFill>
              </a:rPr>
              <a:t>Scattering: </a:t>
            </a:r>
            <a:r>
              <a:rPr lang="en-US" altLang="zh-CN" b="0">
                <a:solidFill>
                  <a:schemeClr val="tx2"/>
                </a:solidFill>
              </a:rPr>
              <a:t>the target is bombarded with a beam of incident particles, and then the particles leave. For example, bombarding gold foil with a particles.</a:t>
            </a:r>
          </a:p>
        </p:txBody>
      </p:sp>
      <p:sp>
        <p:nvSpPr>
          <p:cNvPr id="251913" name="Text Box 9">
            <a:extLst>
              <a:ext uri="{FF2B5EF4-FFF2-40B4-BE49-F238E27FC236}">
                <a16:creationId xmlns:a16="http://schemas.microsoft.com/office/drawing/2014/main" id="{30D85CB8-B0EC-2048-BB02-82F61DC1113F}"/>
              </a:ext>
            </a:extLst>
          </p:cNvPr>
          <p:cNvSpPr txBox="1">
            <a:spLocks noChangeArrowheads="1"/>
          </p:cNvSpPr>
          <p:nvPr/>
        </p:nvSpPr>
        <p:spPr bwMode="auto">
          <a:xfrm>
            <a:off x="322263" y="1604963"/>
            <a:ext cx="85709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solidFill>
                  <a:schemeClr val="tx2"/>
                </a:solidFill>
              </a:rPr>
              <a:t>The particularity of the scattering problem: particles are distributed throughout the space.</a:t>
            </a:r>
          </a:p>
        </p:txBody>
      </p:sp>
      <p:sp>
        <p:nvSpPr>
          <p:cNvPr id="251914" name="Text Box 10">
            <a:extLst>
              <a:ext uri="{FF2B5EF4-FFF2-40B4-BE49-F238E27FC236}">
                <a16:creationId xmlns:a16="http://schemas.microsoft.com/office/drawing/2014/main" id="{5C08648E-CD82-3F43-A473-2927F8D56BA6}"/>
              </a:ext>
            </a:extLst>
          </p:cNvPr>
          <p:cNvSpPr txBox="1">
            <a:spLocks noChangeArrowheads="1"/>
          </p:cNvSpPr>
          <p:nvPr/>
        </p:nvSpPr>
        <p:spPr bwMode="auto">
          <a:xfrm>
            <a:off x="322263" y="2393950"/>
            <a:ext cx="8516937"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a:solidFill>
                  <a:srgbClr val="FF0000"/>
                </a:solidFill>
              </a:rPr>
              <a:t>Bound state: </a:t>
            </a:r>
            <a:r>
              <a:rPr lang="en-US" altLang="zh-CN" b="0">
                <a:solidFill>
                  <a:schemeClr val="tx2"/>
                </a:solidFill>
              </a:rPr>
              <a:t>The particles are mainly distributed in a limited area, and the wave function can be normalized. For example, the extranuclear electrons of a hydrogen atom are mainly distributed near the nucleus. As the distance from the nucleus increases, the wave function decreases rapidly.</a:t>
            </a:r>
          </a:p>
        </p:txBody>
      </p:sp>
      <p:sp>
        <p:nvSpPr>
          <p:cNvPr id="251915" name="Text Box 11">
            <a:extLst>
              <a:ext uri="{FF2B5EF4-FFF2-40B4-BE49-F238E27FC236}">
                <a16:creationId xmlns:a16="http://schemas.microsoft.com/office/drawing/2014/main" id="{08B9B755-CCF5-DE44-B2FB-D7060FC528ED}"/>
              </a:ext>
            </a:extLst>
          </p:cNvPr>
          <p:cNvSpPr txBox="1">
            <a:spLocks noChangeArrowheads="1"/>
          </p:cNvSpPr>
          <p:nvPr/>
        </p:nvSpPr>
        <p:spPr bwMode="auto">
          <a:xfrm>
            <a:off x="322263" y="3789363"/>
            <a:ext cx="85169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a:solidFill>
                  <a:srgbClr val="FF0000"/>
                </a:solidFill>
              </a:rPr>
              <a:t>Unbound state: </a:t>
            </a:r>
            <a:r>
              <a:rPr lang="en-US" altLang="zh-CN" b="0">
                <a:solidFill>
                  <a:schemeClr val="tx2"/>
                </a:solidFill>
              </a:rPr>
              <a:t>Refers to the distribution of particles in any area of ​​space is important, and the wave function cannot be normalized by convention. For example, for a plane wave, the wave function is: </a:t>
            </a:r>
            <a:r>
              <a:rPr lang="en-US" altLang="zh-CN" b="0" i="1">
                <a:solidFill>
                  <a:schemeClr val="tx2"/>
                </a:solidFill>
                <a:latin typeface="Symbol" pitchFamily="2" charset="2"/>
              </a:rPr>
              <a:t>y</a:t>
            </a:r>
            <a:r>
              <a:rPr lang="en-US" altLang="zh-CN" b="0">
                <a:solidFill>
                  <a:schemeClr val="tx2"/>
                </a:solidFill>
                <a:latin typeface="Symbol" pitchFamily="2" charset="2"/>
              </a:rPr>
              <a:t>(</a:t>
            </a:r>
            <a:r>
              <a:rPr lang="en-US" altLang="zh-CN" b="0" i="1">
                <a:solidFill>
                  <a:schemeClr val="tx2"/>
                </a:solidFill>
              </a:rPr>
              <a:t>x</a:t>
            </a:r>
            <a:r>
              <a:rPr lang="en-US" altLang="zh-CN" b="0">
                <a:solidFill>
                  <a:schemeClr val="tx2"/>
                </a:solidFill>
              </a:rPr>
              <a:t>)=exp</a:t>
            </a:r>
            <a:r>
              <a:rPr lang="en-US" altLang="zh-CN" b="0">
                <a:solidFill>
                  <a:schemeClr val="tx2"/>
                </a:solidFill>
                <a:latin typeface="Symbol" pitchFamily="2" charset="2"/>
              </a:rPr>
              <a:t>(</a:t>
            </a:r>
            <a:r>
              <a:rPr lang="en-US" altLang="zh-CN" b="0">
                <a:solidFill>
                  <a:schemeClr val="tx2"/>
                </a:solidFill>
              </a:rPr>
              <a:t>i2</a:t>
            </a:r>
            <a:r>
              <a:rPr lang="en-US" altLang="zh-CN" b="0">
                <a:solidFill>
                  <a:schemeClr val="tx2"/>
                </a:solidFill>
                <a:latin typeface="Symbol" pitchFamily="2" charset="2"/>
              </a:rPr>
              <a:t>p</a:t>
            </a:r>
            <a:r>
              <a:rPr lang="en-US" altLang="zh-CN" b="0" i="1">
                <a:solidFill>
                  <a:schemeClr val="tx2"/>
                </a:solidFill>
              </a:rPr>
              <a:t>p</a:t>
            </a:r>
            <a:r>
              <a:rPr lang="en-US" altLang="zh-CN" b="0" i="1" baseline="-25000">
                <a:solidFill>
                  <a:schemeClr val="tx2"/>
                </a:solidFill>
              </a:rPr>
              <a:t>x</a:t>
            </a:r>
            <a:r>
              <a:rPr lang="en-US" altLang="zh-CN" b="0" i="1">
                <a:solidFill>
                  <a:schemeClr val="tx2"/>
                </a:solidFill>
              </a:rPr>
              <a:t>x/h</a:t>
            </a:r>
            <a:r>
              <a:rPr lang="en-US" altLang="zh-CN" b="0">
                <a:solidFill>
                  <a:schemeClr val="tx2"/>
                </a:solidFill>
              </a:rPr>
              <a:t>)</a:t>
            </a:r>
            <a:r>
              <a:rPr lang="zh-CN" altLang="en-US" b="0">
                <a:solidFill>
                  <a:schemeClr val="tx2"/>
                </a:solidFill>
              </a:rPr>
              <a:t>。</a:t>
            </a:r>
            <a:endParaRPr lang="en-US" altLang="zh-CN" b="0">
              <a:solidFill>
                <a:schemeClr val="tx2"/>
              </a:solidFill>
            </a:endParaRPr>
          </a:p>
        </p:txBody>
      </p:sp>
      <p:sp>
        <p:nvSpPr>
          <p:cNvPr id="251916" name="Text Box 12">
            <a:extLst>
              <a:ext uri="{FF2B5EF4-FFF2-40B4-BE49-F238E27FC236}">
                <a16:creationId xmlns:a16="http://schemas.microsoft.com/office/drawing/2014/main" id="{E526181D-2DF4-0C4D-B5F7-95117780A602}"/>
              </a:ext>
            </a:extLst>
          </p:cNvPr>
          <p:cNvSpPr txBox="1">
            <a:spLocks noChangeArrowheads="1"/>
          </p:cNvSpPr>
          <p:nvPr/>
        </p:nvSpPr>
        <p:spPr bwMode="auto">
          <a:xfrm>
            <a:off x="322263" y="5111750"/>
            <a:ext cx="6632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solidFill>
                  <a:schemeClr val="tx2"/>
                </a:solidFill>
              </a:rPr>
              <a:t>The particles in the scattering problem are in an unbound state.</a:t>
            </a:r>
          </a:p>
        </p:txBody>
      </p:sp>
      <p:sp>
        <p:nvSpPr>
          <p:cNvPr id="251917" name="Text Box 13">
            <a:extLst>
              <a:ext uri="{FF2B5EF4-FFF2-40B4-BE49-F238E27FC236}">
                <a16:creationId xmlns:a16="http://schemas.microsoft.com/office/drawing/2014/main" id="{34A55C57-20CB-EB45-9BC5-89F046CB33D0}"/>
              </a:ext>
            </a:extLst>
          </p:cNvPr>
          <p:cNvSpPr txBox="1">
            <a:spLocks noChangeArrowheads="1"/>
          </p:cNvSpPr>
          <p:nvPr/>
        </p:nvSpPr>
        <p:spPr bwMode="auto">
          <a:xfrm>
            <a:off x="157163" y="5627688"/>
            <a:ext cx="86629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400">
                <a:solidFill>
                  <a:srgbClr val="FF0000"/>
                </a:solidFill>
                <a:ea typeface="楷体_GB2312" pitchFamily="49" charset="-122"/>
              </a:rPr>
              <a:t>The concept and how to list the Schrodinger equation and boundary conditions must be mastered later!</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1912"/>
                                        </p:tgtEl>
                                        <p:attrNameLst>
                                          <p:attrName>style.visibility</p:attrName>
                                        </p:attrNameLst>
                                      </p:cBhvr>
                                      <p:to>
                                        <p:strVal val="visible"/>
                                      </p:to>
                                    </p:set>
                                    <p:animEffect transition="in" filter="blinds(horizontal)">
                                      <p:cBhvr>
                                        <p:cTn id="7" dur="500"/>
                                        <p:tgtEl>
                                          <p:spTgt spid="2519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1913"/>
                                        </p:tgtEl>
                                        <p:attrNameLst>
                                          <p:attrName>style.visibility</p:attrName>
                                        </p:attrNameLst>
                                      </p:cBhvr>
                                      <p:to>
                                        <p:strVal val="visible"/>
                                      </p:to>
                                    </p:set>
                                    <p:animEffect transition="in" filter="blinds(horizontal)">
                                      <p:cBhvr>
                                        <p:cTn id="12" dur="500"/>
                                        <p:tgtEl>
                                          <p:spTgt spid="2519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1914"/>
                                        </p:tgtEl>
                                        <p:attrNameLst>
                                          <p:attrName>style.visibility</p:attrName>
                                        </p:attrNameLst>
                                      </p:cBhvr>
                                      <p:to>
                                        <p:strVal val="visible"/>
                                      </p:to>
                                    </p:set>
                                    <p:animEffect transition="in" filter="blinds(horizontal)">
                                      <p:cBhvr>
                                        <p:cTn id="17" dur="500"/>
                                        <p:tgtEl>
                                          <p:spTgt spid="2519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51915"/>
                                        </p:tgtEl>
                                        <p:attrNameLst>
                                          <p:attrName>style.visibility</p:attrName>
                                        </p:attrNameLst>
                                      </p:cBhvr>
                                      <p:to>
                                        <p:strVal val="visible"/>
                                      </p:to>
                                    </p:set>
                                    <p:animEffect transition="in" filter="blinds(horizontal)">
                                      <p:cBhvr>
                                        <p:cTn id="22" dur="500"/>
                                        <p:tgtEl>
                                          <p:spTgt spid="2519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51916"/>
                                        </p:tgtEl>
                                        <p:attrNameLst>
                                          <p:attrName>style.visibility</p:attrName>
                                        </p:attrNameLst>
                                      </p:cBhvr>
                                      <p:to>
                                        <p:strVal val="visible"/>
                                      </p:to>
                                    </p:set>
                                    <p:animEffect transition="in" filter="blinds(horizontal)">
                                      <p:cBhvr>
                                        <p:cTn id="27" dur="500"/>
                                        <p:tgtEl>
                                          <p:spTgt spid="2519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51917"/>
                                        </p:tgtEl>
                                        <p:attrNameLst>
                                          <p:attrName>style.visibility</p:attrName>
                                        </p:attrNameLst>
                                      </p:cBhvr>
                                      <p:to>
                                        <p:strVal val="visible"/>
                                      </p:to>
                                    </p:set>
                                    <p:anim calcmode="lin" valueType="num">
                                      <p:cBhvr additive="base">
                                        <p:cTn id="32" dur="500" fill="hold"/>
                                        <p:tgtEl>
                                          <p:spTgt spid="251917"/>
                                        </p:tgtEl>
                                        <p:attrNameLst>
                                          <p:attrName>ppt_x</p:attrName>
                                        </p:attrNameLst>
                                      </p:cBhvr>
                                      <p:tavLst>
                                        <p:tav tm="0">
                                          <p:val>
                                            <p:strVal val="#ppt_x"/>
                                          </p:val>
                                        </p:tav>
                                        <p:tav tm="100000">
                                          <p:val>
                                            <p:strVal val="#ppt_x"/>
                                          </p:val>
                                        </p:tav>
                                      </p:tavLst>
                                    </p:anim>
                                    <p:anim calcmode="lin" valueType="num">
                                      <p:cBhvr additive="base">
                                        <p:cTn id="33" dur="500" fill="hold"/>
                                        <p:tgtEl>
                                          <p:spTgt spid="2519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2" grpId="0"/>
      <p:bldP spid="251913" grpId="0"/>
      <p:bldP spid="251914" grpId="0"/>
      <p:bldP spid="251915" grpId="0"/>
      <p:bldP spid="251916" grpId="0"/>
      <p:bldP spid="251917"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6" name="Text Box 8">
            <a:extLst>
              <a:ext uri="{FF2B5EF4-FFF2-40B4-BE49-F238E27FC236}">
                <a16:creationId xmlns:a16="http://schemas.microsoft.com/office/drawing/2014/main" id="{2CE899A1-6305-5547-82E3-BB8E99FF0B8B}"/>
              </a:ext>
            </a:extLst>
          </p:cNvPr>
          <p:cNvSpPr txBox="1">
            <a:spLocks noChangeArrowheads="1"/>
          </p:cNvSpPr>
          <p:nvPr/>
        </p:nvSpPr>
        <p:spPr bwMode="auto">
          <a:xfrm>
            <a:off x="250825" y="476250"/>
            <a:ext cx="8443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800" b="0">
                <a:solidFill>
                  <a:schemeClr val="tx2"/>
                </a:solidFill>
              </a:rPr>
              <a:t>List the Schrodinger equation of the particle, the target is represented by a potential energy function.</a:t>
            </a:r>
          </a:p>
        </p:txBody>
      </p:sp>
      <p:graphicFrame>
        <p:nvGraphicFramePr>
          <p:cNvPr id="252937" name="Object 9">
            <a:extLst>
              <a:ext uri="{FF2B5EF4-FFF2-40B4-BE49-F238E27FC236}">
                <a16:creationId xmlns:a16="http://schemas.microsoft.com/office/drawing/2014/main" id="{448F03E1-5751-C246-B105-3559BA529871}"/>
              </a:ext>
            </a:extLst>
          </p:cNvPr>
          <p:cNvGraphicFramePr>
            <a:graphicFrameLocks noChangeAspect="1"/>
          </p:cNvGraphicFramePr>
          <p:nvPr/>
        </p:nvGraphicFramePr>
        <p:xfrm>
          <a:off x="395288" y="981075"/>
          <a:ext cx="3600450" cy="1041400"/>
        </p:xfrm>
        <a:graphic>
          <a:graphicData uri="http://schemas.openxmlformats.org/presentationml/2006/ole">
            <mc:AlternateContent xmlns:mc="http://schemas.openxmlformats.org/markup-compatibility/2006">
              <mc:Choice xmlns:v="urn:schemas-microsoft-com:vml" Requires="v">
                <p:oleObj spid="_x0000_s148690" r:id="rId3" imgW="33350200" imgH="10236200" progId="Equation.3">
                  <p:embed/>
                </p:oleObj>
              </mc:Choice>
              <mc:Fallback>
                <p:oleObj r:id="rId3" imgW="33350200" imgH="102362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981075"/>
                        <a:ext cx="36004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2938" name="Object 10">
            <a:extLst>
              <a:ext uri="{FF2B5EF4-FFF2-40B4-BE49-F238E27FC236}">
                <a16:creationId xmlns:a16="http://schemas.microsoft.com/office/drawing/2014/main" id="{019CC0F2-7FB0-A94D-B1E5-B81CE5743026}"/>
              </a:ext>
            </a:extLst>
          </p:cNvPr>
          <p:cNvGraphicFramePr>
            <a:graphicFrameLocks noChangeAspect="1"/>
          </p:cNvGraphicFramePr>
          <p:nvPr/>
        </p:nvGraphicFramePr>
        <p:xfrm>
          <a:off x="4384675" y="1049338"/>
          <a:ext cx="3735388" cy="1003300"/>
        </p:xfrm>
        <a:graphic>
          <a:graphicData uri="http://schemas.openxmlformats.org/presentationml/2006/ole">
            <mc:AlternateContent xmlns:mc="http://schemas.openxmlformats.org/markup-compatibility/2006">
              <mc:Choice xmlns:v="urn:schemas-microsoft-com:vml" Requires="v">
                <p:oleObj spid="_x0000_s148691" r:id="rId5" imgW="37452300" imgH="10820400" progId="Equation.3">
                  <p:embed/>
                </p:oleObj>
              </mc:Choice>
              <mc:Fallback>
                <p:oleObj r:id="rId5" imgW="37452300" imgH="108204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4675" y="1049338"/>
                        <a:ext cx="3735388"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2939" name="Text Box 11">
            <a:extLst>
              <a:ext uri="{FF2B5EF4-FFF2-40B4-BE49-F238E27FC236}">
                <a16:creationId xmlns:a16="http://schemas.microsoft.com/office/drawing/2014/main" id="{7E9B23A0-7737-1C4F-AF58-76182B101030}"/>
              </a:ext>
            </a:extLst>
          </p:cNvPr>
          <p:cNvSpPr txBox="1">
            <a:spLocks noChangeArrowheads="1"/>
          </p:cNvSpPr>
          <p:nvPr/>
        </p:nvSpPr>
        <p:spPr bwMode="auto">
          <a:xfrm>
            <a:off x="250825" y="2133600"/>
            <a:ext cx="6913563" cy="401638"/>
          </a:xfrm>
          <a:prstGeom prst="rect">
            <a:avLst/>
          </a:prstGeom>
          <a:noFill/>
          <a:ln>
            <a:noFill/>
          </a:ln>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b="0" dirty="0">
                <a:solidFill>
                  <a:schemeClr val="tx2"/>
                </a:solidFill>
                <a:latin typeface="+mn-lt"/>
              </a:rPr>
              <a:t>We limit 0&lt;</a:t>
            </a:r>
            <a:r>
              <a:rPr lang="en-US" altLang="zh-CN" b="0" i="1" dirty="0">
                <a:solidFill>
                  <a:schemeClr val="tx2"/>
                </a:solidFill>
                <a:latin typeface="+mn-lt"/>
              </a:rPr>
              <a:t>E</a:t>
            </a:r>
            <a:r>
              <a:rPr lang="en-US" altLang="zh-CN" b="0" dirty="0">
                <a:solidFill>
                  <a:schemeClr val="tx2"/>
                </a:solidFill>
                <a:latin typeface="+mn-lt"/>
              </a:rPr>
              <a:t>&lt;</a:t>
            </a:r>
            <a:r>
              <a:rPr lang="en-US" altLang="zh-CN" b="0" i="1" dirty="0">
                <a:solidFill>
                  <a:schemeClr val="tx2"/>
                </a:solidFill>
                <a:latin typeface="+mn-lt"/>
              </a:rPr>
              <a:t>V</a:t>
            </a:r>
            <a:r>
              <a:rPr lang="en-US" altLang="zh-CN" b="0" baseline="-25000" dirty="0">
                <a:solidFill>
                  <a:schemeClr val="tx2"/>
                </a:solidFill>
                <a:latin typeface="+mn-lt"/>
              </a:rPr>
              <a:t>0</a:t>
            </a:r>
            <a:r>
              <a:rPr lang="en-US" altLang="zh-CN" b="0" dirty="0">
                <a:solidFill>
                  <a:schemeClr val="tx2"/>
                </a:solidFill>
                <a:latin typeface="+mn-lt"/>
              </a:rPr>
              <a:t>, and solve the Schrodinger equation piecewise:</a:t>
            </a:r>
          </a:p>
        </p:txBody>
      </p:sp>
      <p:sp>
        <p:nvSpPr>
          <p:cNvPr id="252940" name="Text Box 12">
            <a:extLst>
              <a:ext uri="{FF2B5EF4-FFF2-40B4-BE49-F238E27FC236}">
                <a16:creationId xmlns:a16="http://schemas.microsoft.com/office/drawing/2014/main" id="{E5D2CAFB-0340-854E-AB6F-81CE2B3276E0}"/>
              </a:ext>
            </a:extLst>
          </p:cNvPr>
          <p:cNvSpPr txBox="1">
            <a:spLocks noChangeArrowheads="1"/>
          </p:cNvSpPr>
          <p:nvPr/>
        </p:nvSpPr>
        <p:spPr bwMode="auto">
          <a:xfrm>
            <a:off x="396875" y="2781300"/>
            <a:ext cx="3743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chemeClr val="tx2"/>
                </a:solidFill>
              </a:rPr>
              <a:t>(1) </a:t>
            </a:r>
            <a:r>
              <a:rPr lang="en-US" altLang="zh-CN" sz="2800" i="1">
                <a:solidFill>
                  <a:schemeClr val="tx2"/>
                </a:solidFill>
              </a:rPr>
              <a:t>x</a:t>
            </a:r>
            <a:r>
              <a:rPr lang="en-US" altLang="zh-CN" sz="2800">
                <a:solidFill>
                  <a:schemeClr val="tx2"/>
                </a:solidFill>
              </a:rPr>
              <a:t>&lt;0</a:t>
            </a:r>
            <a:r>
              <a:rPr lang="zh-CN" altLang="en-US" sz="2800">
                <a:solidFill>
                  <a:schemeClr val="tx2"/>
                </a:solidFill>
              </a:rPr>
              <a:t>，</a:t>
            </a:r>
            <a:r>
              <a:rPr lang="en-US" altLang="zh-CN" sz="2800" i="1">
                <a:solidFill>
                  <a:schemeClr val="tx2"/>
                </a:solidFill>
              </a:rPr>
              <a:t>V</a:t>
            </a:r>
            <a:r>
              <a:rPr lang="en-US" altLang="zh-CN" sz="2800">
                <a:solidFill>
                  <a:schemeClr val="tx2"/>
                </a:solidFill>
              </a:rPr>
              <a:t>(</a:t>
            </a:r>
            <a:r>
              <a:rPr lang="en-US" altLang="zh-CN" sz="2800" i="1">
                <a:solidFill>
                  <a:schemeClr val="tx2"/>
                </a:solidFill>
              </a:rPr>
              <a:t>x</a:t>
            </a:r>
            <a:r>
              <a:rPr lang="en-US" altLang="zh-CN" sz="2800">
                <a:solidFill>
                  <a:schemeClr val="tx2"/>
                </a:solidFill>
              </a:rPr>
              <a:t>)=0</a:t>
            </a:r>
          </a:p>
        </p:txBody>
      </p:sp>
      <p:graphicFrame>
        <p:nvGraphicFramePr>
          <p:cNvPr id="252941" name="Object 13">
            <a:extLst>
              <a:ext uri="{FF2B5EF4-FFF2-40B4-BE49-F238E27FC236}">
                <a16:creationId xmlns:a16="http://schemas.microsoft.com/office/drawing/2014/main" id="{F53F67D2-0C1A-2B44-907E-39C868E353A7}"/>
              </a:ext>
            </a:extLst>
          </p:cNvPr>
          <p:cNvGraphicFramePr>
            <a:graphicFrameLocks noChangeAspect="1"/>
          </p:cNvGraphicFramePr>
          <p:nvPr/>
        </p:nvGraphicFramePr>
        <p:xfrm>
          <a:off x="3708400" y="2565400"/>
          <a:ext cx="2449513" cy="946150"/>
        </p:xfrm>
        <a:graphic>
          <a:graphicData uri="http://schemas.openxmlformats.org/presentationml/2006/ole">
            <mc:AlternateContent xmlns:mc="http://schemas.openxmlformats.org/markup-compatibility/2006">
              <mc:Choice xmlns:v="urn:schemas-microsoft-com:vml" Requires="v">
                <p:oleObj spid="_x0000_s148692" r:id="rId7" imgW="25158700" imgH="9652000" progId="Equation.3">
                  <p:embed/>
                </p:oleObj>
              </mc:Choice>
              <mc:Fallback>
                <p:oleObj r:id="rId7" imgW="25158700" imgH="96520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8400" y="2565400"/>
                        <a:ext cx="24495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52942" name="Group 14">
            <a:extLst>
              <a:ext uri="{FF2B5EF4-FFF2-40B4-BE49-F238E27FC236}">
                <a16:creationId xmlns:a16="http://schemas.microsoft.com/office/drawing/2014/main" id="{11996F7F-42A1-FC43-A0B7-30537B3176D1}"/>
              </a:ext>
            </a:extLst>
          </p:cNvPr>
          <p:cNvGrpSpPr>
            <a:grpSpLocks/>
          </p:cNvGrpSpPr>
          <p:nvPr/>
        </p:nvGrpSpPr>
        <p:grpSpPr bwMode="auto">
          <a:xfrm>
            <a:off x="323850" y="3500438"/>
            <a:ext cx="6946900" cy="574675"/>
            <a:chOff x="250" y="2251"/>
            <a:chExt cx="4376" cy="362"/>
          </a:xfrm>
        </p:grpSpPr>
        <p:sp>
          <p:nvSpPr>
            <p:cNvPr id="148495" name="Text Box 15">
              <a:extLst>
                <a:ext uri="{FF2B5EF4-FFF2-40B4-BE49-F238E27FC236}">
                  <a16:creationId xmlns:a16="http://schemas.microsoft.com/office/drawing/2014/main" id="{7BD98573-5BFA-D24D-8C54-F8749D3C3698}"/>
                </a:ext>
              </a:extLst>
            </p:cNvPr>
            <p:cNvSpPr txBox="1">
              <a:spLocks noChangeArrowheads="1"/>
            </p:cNvSpPr>
            <p:nvPr/>
          </p:nvSpPr>
          <p:spPr bwMode="auto">
            <a:xfrm>
              <a:off x="250" y="2251"/>
              <a:ext cx="60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chemeClr val="tx2"/>
                  </a:solidFill>
                </a:rPr>
                <a:t>note</a:t>
              </a:r>
            </a:p>
          </p:txBody>
        </p:sp>
        <p:graphicFrame>
          <p:nvGraphicFramePr>
            <p:cNvPr id="148496" name="Object 16">
              <a:extLst>
                <a:ext uri="{FF2B5EF4-FFF2-40B4-BE49-F238E27FC236}">
                  <a16:creationId xmlns:a16="http://schemas.microsoft.com/office/drawing/2014/main" id="{02A8EB7A-1458-1F4D-B911-A2CF5ECA1EF4}"/>
                </a:ext>
              </a:extLst>
            </p:cNvPr>
            <p:cNvGraphicFramePr>
              <a:graphicFrameLocks noChangeAspect="1"/>
            </p:cNvGraphicFramePr>
            <p:nvPr/>
          </p:nvGraphicFramePr>
          <p:xfrm>
            <a:off x="793" y="2251"/>
            <a:ext cx="2209" cy="362"/>
          </p:xfrm>
          <a:graphic>
            <a:graphicData uri="http://schemas.openxmlformats.org/presentationml/2006/ole">
              <mc:AlternateContent xmlns:mc="http://schemas.openxmlformats.org/markup-compatibility/2006">
                <mc:Choice xmlns:v="urn:schemas-microsoft-com:vml" Requires="v">
                  <p:oleObj spid="_x0000_s148693" r:id="rId9" imgW="32473900" imgH="5270500" progId="Equation.3">
                    <p:embed/>
                  </p:oleObj>
                </mc:Choice>
                <mc:Fallback>
                  <p:oleObj r:id="rId9" imgW="32473900" imgH="5270500"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 y="2251"/>
                          <a:ext cx="2209"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8497" name="Object 17">
              <a:extLst>
                <a:ext uri="{FF2B5EF4-FFF2-40B4-BE49-F238E27FC236}">
                  <a16:creationId xmlns:a16="http://schemas.microsoft.com/office/drawing/2014/main" id="{F5A3C7F1-2A65-6F47-8008-DB22688A9CB5}"/>
                </a:ext>
              </a:extLst>
            </p:cNvPr>
            <p:cNvGraphicFramePr>
              <a:graphicFrameLocks noChangeAspect="1"/>
            </p:cNvGraphicFramePr>
            <p:nvPr/>
          </p:nvGraphicFramePr>
          <p:xfrm>
            <a:off x="3424" y="2251"/>
            <a:ext cx="1202" cy="325"/>
          </p:xfrm>
          <a:graphic>
            <a:graphicData uri="http://schemas.openxmlformats.org/presentationml/2006/ole">
              <mc:AlternateContent xmlns:mc="http://schemas.openxmlformats.org/markup-compatibility/2006">
                <mc:Choice xmlns:v="urn:schemas-microsoft-com:vml" Requires="v">
                  <p:oleObj spid="_x0000_s148694" r:id="rId11" imgW="19596100" imgH="5270500" progId="Equation.3">
                    <p:embed/>
                  </p:oleObj>
                </mc:Choice>
                <mc:Fallback>
                  <p:oleObj r:id="rId11" imgW="19596100" imgH="5270500" progId="Equation.3">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4" y="2251"/>
                          <a:ext cx="1202"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252946" name="Object 18">
            <a:extLst>
              <a:ext uri="{FF2B5EF4-FFF2-40B4-BE49-F238E27FC236}">
                <a16:creationId xmlns:a16="http://schemas.microsoft.com/office/drawing/2014/main" id="{B3214C7E-D8EB-6742-A800-E4901D6F120C}"/>
              </a:ext>
            </a:extLst>
          </p:cNvPr>
          <p:cNvGraphicFramePr>
            <a:graphicFrameLocks noChangeAspect="1"/>
          </p:cNvGraphicFramePr>
          <p:nvPr/>
        </p:nvGraphicFramePr>
        <p:xfrm>
          <a:off x="2209800" y="5157788"/>
          <a:ext cx="5786438" cy="517525"/>
        </p:xfrm>
        <a:graphic>
          <a:graphicData uri="http://schemas.openxmlformats.org/presentationml/2006/ole">
            <mc:AlternateContent xmlns:mc="http://schemas.openxmlformats.org/markup-compatibility/2006">
              <mc:Choice xmlns:v="urn:schemas-microsoft-com:vml" Requires="v">
                <p:oleObj spid="_x0000_s148695" r:id="rId13" imgW="55587900" imgH="4978400" progId="Equation.3">
                  <p:embed/>
                </p:oleObj>
              </mc:Choice>
              <mc:Fallback>
                <p:oleObj r:id="rId13" imgW="55587900" imgH="4978400"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09800" y="5157788"/>
                        <a:ext cx="57864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2947" name="Text Box 19">
            <a:extLst>
              <a:ext uri="{FF2B5EF4-FFF2-40B4-BE49-F238E27FC236}">
                <a16:creationId xmlns:a16="http://schemas.microsoft.com/office/drawing/2014/main" id="{7DE9E980-2E3E-3B4C-8FF6-83E03174EFDF}"/>
              </a:ext>
            </a:extLst>
          </p:cNvPr>
          <p:cNvSpPr txBox="1">
            <a:spLocks noChangeArrowheads="1"/>
          </p:cNvSpPr>
          <p:nvPr/>
        </p:nvSpPr>
        <p:spPr bwMode="auto">
          <a:xfrm>
            <a:off x="323850" y="5216525"/>
            <a:ext cx="199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solidFill>
                  <a:schemeClr val="tx2"/>
                </a:solidFill>
              </a:rPr>
              <a:t>General solution:</a:t>
            </a:r>
          </a:p>
        </p:txBody>
      </p:sp>
      <p:sp>
        <p:nvSpPr>
          <p:cNvPr id="252948" name="Text Box 20">
            <a:extLst>
              <a:ext uri="{FF2B5EF4-FFF2-40B4-BE49-F238E27FC236}">
                <a16:creationId xmlns:a16="http://schemas.microsoft.com/office/drawing/2014/main" id="{127DDF09-14E1-F144-9C06-5FE3EC71DEE3}"/>
              </a:ext>
            </a:extLst>
          </p:cNvPr>
          <p:cNvSpPr txBox="1">
            <a:spLocks noChangeArrowheads="1"/>
          </p:cNvSpPr>
          <p:nvPr/>
        </p:nvSpPr>
        <p:spPr bwMode="auto">
          <a:xfrm>
            <a:off x="323850" y="4149725"/>
            <a:ext cx="8280400" cy="1016000"/>
          </a:xfrm>
          <a:prstGeom prst="rect">
            <a:avLst/>
          </a:prstGeom>
          <a:noFill/>
          <a:ln>
            <a:noFill/>
          </a:ln>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just" eaLnBrk="1" hangingPunct="1">
              <a:defRPr/>
            </a:pPr>
            <a:r>
              <a:rPr lang="en-US" altLang="zh-CN" b="0" dirty="0">
                <a:solidFill>
                  <a:schemeClr val="tx2"/>
                </a:solidFill>
                <a:latin typeface="+mn-lt"/>
              </a:rPr>
              <a:t>Since the potential energy is zero, the energy here represents kinetic energy, </a:t>
            </a:r>
            <a:r>
              <a:rPr lang="en-US" altLang="zh-CN" b="0" i="1" dirty="0">
                <a:solidFill>
                  <a:schemeClr val="tx2"/>
                </a:solidFill>
                <a:latin typeface="+mn-lt"/>
              </a:rPr>
              <a:t>E</a:t>
            </a:r>
            <a:r>
              <a:rPr lang="en-US" altLang="zh-CN" b="0" dirty="0">
                <a:solidFill>
                  <a:schemeClr val="tx2"/>
                </a:solidFill>
                <a:latin typeface="+mn-lt"/>
              </a:rPr>
              <a:t>=</a:t>
            </a:r>
            <a:r>
              <a:rPr lang="en-US" altLang="zh-CN" b="0" i="1" dirty="0">
                <a:solidFill>
                  <a:schemeClr val="tx2"/>
                </a:solidFill>
                <a:latin typeface="+mn-lt"/>
              </a:rPr>
              <a:t>p</a:t>
            </a:r>
            <a:r>
              <a:rPr lang="en-US" altLang="zh-CN" b="0" baseline="30000" dirty="0">
                <a:solidFill>
                  <a:schemeClr val="tx2"/>
                </a:solidFill>
                <a:latin typeface="+mn-lt"/>
              </a:rPr>
              <a:t>2</a:t>
            </a:r>
            <a:r>
              <a:rPr lang="en-US" altLang="zh-CN" b="0" dirty="0">
                <a:solidFill>
                  <a:schemeClr val="tx2"/>
                </a:solidFill>
                <a:latin typeface="+mn-lt"/>
              </a:rPr>
              <a:t>/(2</a:t>
            </a:r>
            <a:r>
              <a:rPr lang="en-US" altLang="zh-CN" b="0" i="1" dirty="0">
                <a:solidFill>
                  <a:schemeClr val="tx2"/>
                </a:solidFill>
                <a:latin typeface="+mn-lt"/>
              </a:rPr>
              <a:t>m</a:t>
            </a:r>
            <a:r>
              <a:rPr lang="en-US" altLang="zh-CN" b="0" dirty="0">
                <a:solidFill>
                  <a:schemeClr val="tx2"/>
                </a:solidFill>
                <a:latin typeface="+mn-lt"/>
              </a:rPr>
              <a:t>), so </a:t>
            </a:r>
            <a:r>
              <a:rPr lang="en-US" altLang="zh-CN" b="0" i="1" dirty="0">
                <a:solidFill>
                  <a:schemeClr val="tx2"/>
                </a:solidFill>
                <a:latin typeface="+mn-lt"/>
              </a:rPr>
              <a:t>k</a:t>
            </a:r>
            <a:r>
              <a:rPr lang="en-US" altLang="zh-CN" b="0" dirty="0">
                <a:solidFill>
                  <a:schemeClr val="tx2"/>
                </a:solidFill>
                <a:latin typeface="+mn-lt"/>
              </a:rPr>
              <a:t>=2p</a:t>
            </a:r>
            <a:r>
              <a:rPr lang="en-US" altLang="zh-CN" b="0" i="1" dirty="0">
                <a:solidFill>
                  <a:schemeClr val="tx2"/>
                </a:solidFill>
                <a:latin typeface="+mn-lt"/>
              </a:rPr>
              <a:t>p</a:t>
            </a:r>
            <a:r>
              <a:rPr lang="en-US" altLang="zh-CN" b="0" dirty="0">
                <a:solidFill>
                  <a:schemeClr val="tx2"/>
                </a:solidFill>
                <a:latin typeface="+mn-lt"/>
              </a:rPr>
              <a:t>/</a:t>
            </a:r>
            <a:r>
              <a:rPr lang="en-US" altLang="zh-CN" b="0" i="1" dirty="0">
                <a:solidFill>
                  <a:schemeClr val="tx2"/>
                </a:solidFill>
                <a:latin typeface="+mn-lt"/>
              </a:rPr>
              <a:t>h</a:t>
            </a:r>
            <a:r>
              <a:rPr lang="en-US" altLang="zh-CN" b="0" dirty="0">
                <a:solidFill>
                  <a:schemeClr val="tx2"/>
                </a:solidFill>
                <a:latin typeface="+mn-lt"/>
              </a:rPr>
              <a:t>, which represents momentum, and thus represents the direction of wave propagation.</a:t>
            </a:r>
          </a:p>
        </p:txBody>
      </p:sp>
      <p:sp>
        <p:nvSpPr>
          <p:cNvPr id="252949" name="Text Box 21">
            <a:extLst>
              <a:ext uri="{FF2B5EF4-FFF2-40B4-BE49-F238E27FC236}">
                <a16:creationId xmlns:a16="http://schemas.microsoft.com/office/drawing/2014/main" id="{05563EFD-D86B-5F4D-881E-D09221D79E5E}"/>
              </a:ext>
            </a:extLst>
          </p:cNvPr>
          <p:cNvSpPr txBox="1">
            <a:spLocks noChangeArrowheads="1"/>
          </p:cNvSpPr>
          <p:nvPr/>
        </p:nvSpPr>
        <p:spPr bwMode="auto">
          <a:xfrm>
            <a:off x="250825" y="6153150"/>
            <a:ext cx="4249738" cy="400050"/>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0000"/>
                </a:solidFill>
              </a:rPr>
              <a:t>k</a:t>
            </a:r>
            <a:r>
              <a:rPr lang="en-US" altLang="zh-CN">
                <a:solidFill>
                  <a:srgbClr val="FF0000"/>
                </a:solidFill>
              </a:rPr>
              <a:t>&gt;0, wave from left to right, incident</a:t>
            </a:r>
          </a:p>
        </p:txBody>
      </p:sp>
      <p:sp>
        <p:nvSpPr>
          <p:cNvPr id="252950" name="Text Box 22">
            <a:extLst>
              <a:ext uri="{FF2B5EF4-FFF2-40B4-BE49-F238E27FC236}">
                <a16:creationId xmlns:a16="http://schemas.microsoft.com/office/drawing/2014/main" id="{C37903D5-A40C-BF4E-B217-B6DBD8F3E594}"/>
              </a:ext>
            </a:extLst>
          </p:cNvPr>
          <p:cNvSpPr txBox="1">
            <a:spLocks noChangeArrowheads="1"/>
          </p:cNvSpPr>
          <p:nvPr/>
        </p:nvSpPr>
        <p:spPr bwMode="auto">
          <a:xfrm>
            <a:off x="4692650" y="6153150"/>
            <a:ext cx="4416425" cy="40005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0000"/>
                </a:solidFill>
              </a:rPr>
              <a:t>-</a:t>
            </a:r>
            <a:r>
              <a:rPr lang="en-US" altLang="zh-CN" i="1">
                <a:solidFill>
                  <a:srgbClr val="FF0000"/>
                </a:solidFill>
              </a:rPr>
              <a:t>k</a:t>
            </a:r>
            <a:r>
              <a:rPr lang="en-US" altLang="zh-CN">
                <a:solidFill>
                  <a:srgbClr val="FF0000"/>
                </a:solidFill>
              </a:rPr>
              <a:t>&lt;0, wave from right to left, reflection</a:t>
            </a:r>
          </a:p>
        </p:txBody>
      </p:sp>
      <p:sp>
        <p:nvSpPr>
          <p:cNvPr id="252951" name="Line 23">
            <a:extLst>
              <a:ext uri="{FF2B5EF4-FFF2-40B4-BE49-F238E27FC236}">
                <a16:creationId xmlns:a16="http://schemas.microsoft.com/office/drawing/2014/main" id="{05F0293B-A700-7249-9083-BE70980BD9DC}"/>
              </a:ext>
            </a:extLst>
          </p:cNvPr>
          <p:cNvSpPr>
            <a:spLocks noChangeShapeType="1"/>
          </p:cNvSpPr>
          <p:nvPr/>
        </p:nvSpPr>
        <p:spPr bwMode="auto">
          <a:xfrm flipV="1">
            <a:off x="2771775" y="5589588"/>
            <a:ext cx="720725" cy="503237"/>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252952" name="Line 24">
            <a:extLst>
              <a:ext uri="{FF2B5EF4-FFF2-40B4-BE49-F238E27FC236}">
                <a16:creationId xmlns:a16="http://schemas.microsoft.com/office/drawing/2014/main" id="{5D286251-ED9B-F949-84D0-D1D197C83C47}"/>
              </a:ext>
            </a:extLst>
          </p:cNvPr>
          <p:cNvSpPr>
            <a:spLocks noChangeShapeType="1"/>
          </p:cNvSpPr>
          <p:nvPr/>
        </p:nvSpPr>
        <p:spPr bwMode="auto">
          <a:xfrm flipH="1" flipV="1">
            <a:off x="5940425" y="5589588"/>
            <a:ext cx="1079500" cy="503237"/>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2936"/>
                                        </p:tgtEl>
                                        <p:attrNameLst>
                                          <p:attrName>style.visibility</p:attrName>
                                        </p:attrNameLst>
                                      </p:cBhvr>
                                      <p:to>
                                        <p:strVal val="visible"/>
                                      </p:to>
                                    </p:set>
                                    <p:animEffect transition="in" filter="blinds(horizontal)">
                                      <p:cBhvr>
                                        <p:cTn id="7" dur="500"/>
                                        <p:tgtEl>
                                          <p:spTgt spid="2529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52937"/>
                                        </p:tgtEl>
                                        <p:attrNameLst>
                                          <p:attrName>style.visibility</p:attrName>
                                        </p:attrNameLst>
                                      </p:cBhvr>
                                      <p:to>
                                        <p:strVal val="visible"/>
                                      </p:to>
                                    </p:set>
                                    <p:animEffect transition="in" filter="blinds(horizontal)">
                                      <p:cBhvr>
                                        <p:cTn id="12" dur="500"/>
                                        <p:tgtEl>
                                          <p:spTgt spid="2529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52938"/>
                                        </p:tgtEl>
                                        <p:attrNameLst>
                                          <p:attrName>style.visibility</p:attrName>
                                        </p:attrNameLst>
                                      </p:cBhvr>
                                      <p:to>
                                        <p:strVal val="visible"/>
                                      </p:to>
                                    </p:set>
                                    <p:animEffect transition="in" filter="wipe(left)">
                                      <p:cBhvr>
                                        <p:cTn id="17" dur="500"/>
                                        <p:tgtEl>
                                          <p:spTgt spid="2529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52939"/>
                                        </p:tgtEl>
                                        <p:attrNameLst>
                                          <p:attrName>style.visibility</p:attrName>
                                        </p:attrNameLst>
                                      </p:cBhvr>
                                      <p:to>
                                        <p:strVal val="visible"/>
                                      </p:to>
                                    </p:set>
                                    <p:animEffect transition="in" filter="blinds(horizontal)">
                                      <p:cBhvr>
                                        <p:cTn id="22" dur="500"/>
                                        <p:tgtEl>
                                          <p:spTgt spid="2529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52940"/>
                                        </p:tgtEl>
                                        <p:attrNameLst>
                                          <p:attrName>style.visibility</p:attrName>
                                        </p:attrNameLst>
                                      </p:cBhvr>
                                      <p:to>
                                        <p:strVal val="visible"/>
                                      </p:to>
                                    </p:set>
                                    <p:animEffect transition="in" filter="blinds(horizontal)">
                                      <p:cBhvr>
                                        <p:cTn id="27" dur="500"/>
                                        <p:tgtEl>
                                          <p:spTgt spid="252940"/>
                                        </p:tgtEl>
                                      </p:cBhvr>
                                    </p:animEffect>
                                  </p:childTnLst>
                                </p:cTn>
                              </p:par>
                              <p:par>
                                <p:cTn id="28" presetID="3" presetClass="entr" presetSubtype="10" fill="hold" nodeType="withEffect">
                                  <p:stCondLst>
                                    <p:cond delay="0"/>
                                  </p:stCondLst>
                                  <p:childTnLst>
                                    <p:set>
                                      <p:cBhvr>
                                        <p:cTn id="29" dur="1" fill="hold">
                                          <p:stCondLst>
                                            <p:cond delay="0"/>
                                          </p:stCondLst>
                                        </p:cTn>
                                        <p:tgtEl>
                                          <p:spTgt spid="252941"/>
                                        </p:tgtEl>
                                        <p:attrNameLst>
                                          <p:attrName>style.visibility</p:attrName>
                                        </p:attrNameLst>
                                      </p:cBhvr>
                                      <p:to>
                                        <p:strVal val="visible"/>
                                      </p:to>
                                    </p:set>
                                    <p:animEffect transition="in" filter="blinds(horizontal)">
                                      <p:cBhvr>
                                        <p:cTn id="30" dur="500"/>
                                        <p:tgtEl>
                                          <p:spTgt spid="25294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252942"/>
                                        </p:tgtEl>
                                        <p:attrNameLst>
                                          <p:attrName>style.visibility</p:attrName>
                                        </p:attrNameLst>
                                      </p:cBhvr>
                                      <p:to>
                                        <p:strVal val="visible"/>
                                      </p:to>
                                    </p:set>
                                    <p:animEffect transition="in" filter="blinds(horizontal)">
                                      <p:cBhvr>
                                        <p:cTn id="35" dur="500"/>
                                        <p:tgtEl>
                                          <p:spTgt spid="25294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52948"/>
                                        </p:tgtEl>
                                        <p:attrNameLst>
                                          <p:attrName>style.visibility</p:attrName>
                                        </p:attrNameLst>
                                      </p:cBhvr>
                                      <p:to>
                                        <p:strVal val="visible"/>
                                      </p:to>
                                    </p:set>
                                    <p:animEffect transition="in" filter="blinds(horizontal)">
                                      <p:cBhvr>
                                        <p:cTn id="40" dur="500"/>
                                        <p:tgtEl>
                                          <p:spTgt spid="25294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52947"/>
                                        </p:tgtEl>
                                        <p:attrNameLst>
                                          <p:attrName>style.visibility</p:attrName>
                                        </p:attrNameLst>
                                      </p:cBhvr>
                                      <p:to>
                                        <p:strVal val="visible"/>
                                      </p:to>
                                    </p:set>
                                    <p:animEffect transition="in" filter="blinds(horizontal)">
                                      <p:cBhvr>
                                        <p:cTn id="45" dur="500"/>
                                        <p:tgtEl>
                                          <p:spTgt spid="252947"/>
                                        </p:tgtEl>
                                      </p:cBhvr>
                                    </p:animEffect>
                                  </p:childTnLst>
                                </p:cTn>
                              </p:par>
                              <p:par>
                                <p:cTn id="46" presetID="3" presetClass="entr" presetSubtype="10" fill="hold" nodeType="withEffect">
                                  <p:stCondLst>
                                    <p:cond delay="0"/>
                                  </p:stCondLst>
                                  <p:childTnLst>
                                    <p:set>
                                      <p:cBhvr>
                                        <p:cTn id="47" dur="1" fill="hold">
                                          <p:stCondLst>
                                            <p:cond delay="0"/>
                                          </p:stCondLst>
                                        </p:cTn>
                                        <p:tgtEl>
                                          <p:spTgt spid="252946"/>
                                        </p:tgtEl>
                                        <p:attrNameLst>
                                          <p:attrName>style.visibility</p:attrName>
                                        </p:attrNameLst>
                                      </p:cBhvr>
                                      <p:to>
                                        <p:strVal val="visible"/>
                                      </p:to>
                                    </p:set>
                                    <p:animEffect transition="in" filter="blinds(horizontal)">
                                      <p:cBhvr>
                                        <p:cTn id="48" dur="500"/>
                                        <p:tgtEl>
                                          <p:spTgt spid="25294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252951"/>
                                        </p:tgtEl>
                                        <p:attrNameLst>
                                          <p:attrName>style.visibility</p:attrName>
                                        </p:attrNameLst>
                                      </p:cBhvr>
                                      <p:to>
                                        <p:strVal val="visible"/>
                                      </p:to>
                                    </p:set>
                                    <p:anim calcmode="lin" valueType="num">
                                      <p:cBhvr additive="base">
                                        <p:cTn id="53" dur="500" fill="hold"/>
                                        <p:tgtEl>
                                          <p:spTgt spid="252951"/>
                                        </p:tgtEl>
                                        <p:attrNameLst>
                                          <p:attrName>ppt_x</p:attrName>
                                        </p:attrNameLst>
                                      </p:cBhvr>
                                      <p:tavLst>
                                        <p:tav tm="0">
                                          <p:val>
                                            <p:strVal val="#ppt_x"/>
                                          </p:val>
                                        </p:tav>
                                        <p:tav tm="100000">
                                          <p:val>
                                            <p:strVal val="#ppt_x"/>
                                          </p:val>
                                        </p:tav>
                                      </p:tavLst>
                                    </p:anim>
                                    <p:anim calcmode="lin" valueType="num">
                                      <p:cBhvr additive="base">
                                        <p:cTn id="54" dur="500" fill="hold"/>
                                        <p:tgtEl>
                                          <p:spTgt spid="25295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52949"/>
                                        </p:tgtEl>
                                        <p:attrNameLst>
                                          <p:attrName>style.visibility</p:attrName>
                                        </p:attrNameLst>
                                      </p:cBhvr>
                                      <p:to>
                                        <p:strVal val="visible"/>
                                      </p:to>
                                    </p:set>
                                    <p:anim calcmode="lin" valueType="num">
                                      <p:cBhvr additive="base">
                                        <p:cTn id="57" dur="500" fill="hold"/>
                                        <p:tgtEl>
                                          <p:spTgt spid="252949"/>
                                        </p:tgtEl>
                                        <p:attrNameLst>
                                          <p:attrName>ppt_x</p:attrName>
                                        </p:attrNameLst>
                                      </p:cBhvr>
                                      <p:tavLst>
                                        <p:tav tm="0">
                                          <p:val>
                                            <p:strVal val="#ppt_x"/>
                                          </p:val>
                                        </p:tav>
                                        <p:tav tm="100000">
                                          <p:val>
                                            <p:strVal val="#ppt_x"/>
                                          </p:val>
                                        </p:tav>
                                      </p:tavLst>
                                    </p:anim>
                                    <p:anim calcmode="lin" valueType="num">
                                      <p:cBhvr additive="base">
                                        <p:cTn id="58" dur="500" fill="hold"/>
                                        <p:tgtEl>
                                          <p:spTgt spid="252949"/>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nodeType="clickEffect">
                                  <p:stCondLst>
                                    <p:cond delay="0"/>
                                  </p:stCondLst>
                                  <p:childTnLst>
                                    <p:set>
                                      <p:cBhvr>
                                        <p:cTn id="62" dur="1" fill="hold">
                                          <p:stCondLst>
                                            <p:cond delay="0"/>
                                          </p:stCondLst>
                                        </p:cTn>
                                        <p:tgtEl>
                                          <p:spTgt spid="252952"/>
                                        </p:tgtEl>
                                        <p:attrNameLst>
                                          <p:attrName>style.visibility</p:attrName>
                                        </p:attrNameLst>
                                      </p:cBhvr>
                                      <p:to>
                                        <p:strVal val="visible"/>
                                      </p:to>
                                    </p:set>
                                    <p:anim calcmode="lin" valueType="num">
                                      <p:cBhvr additive="base">
                                        <p:cTn id="63" dur="500" fill="hold"/>
                                        <p:tgtEl>
                                          <p:spTgt spid="252952"/>
                                        </p:tgtEl>
                                        <p:attrNameLst>
                                          <p:attrName>ppt_x</p:attrName>
                                        </p:attrNameLst>
                                      </p:cBhvr>
                                      <p:tavLst>
                                        <p:tav tm="0">
                                          <p:val>
                                            <p:strVal val="#ppt_x"/>
                                          </p:val>
                                        </p:tav>
                                        <p:tav tm="100000">
                                          <p:val>
                                            <p:strVal val="#ppt_x"/>
                                          </p:val>
                                        </p:tav>
                                      </p:tavLst>
                                    </p:anim>
                                    <p:anim calcmode="lin" valueType="num">
                                      <p:cBhvr additive="base">
                                        <p:cTn id="64" dur="500" fill="hold"/>
                                        <p:tgtEl>
                                          <p:spTgt spid="25295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52950"/>
                                        </p:tgtEl>
                                        <p:attrNameLst>
                                          <p:attrName>style.visibility</p:attrName>
                                        </p:attrNameLst>
                                      </p:cBhvr>
                                      <p:to>
                                        <p:strVal val="visible"/>
                                      </p:to>
                                    </p:set>
                                    <p:anim calcmode="lin" valueType="num">
                                      <p:cBhvr additive="base">
                                        <p:cTn id="67" dur="500" fill="hold"/>
                                        <p:tgtEl>
                                          <p:spTgt spid="252950"/>
                                        </p:tgtEl>
                                        <p:attrNameLst>
                                          <p:attrName>ppt_x</p:attrName>
                                        </p:attrNameLst>
                                      </p:cBhvr>
                                      <p:tavLst>
                                        <p:tav tm="0">
                                          <p:val>
                                            <p:strVal val="#ppt_x"/>
                                          </p:val>
                                        </p:tav>
                                        <p:tav tm="100000">
                                          <p:val>
                                            <p:strVal val="#ppt_x"/>
                                          </p:val>
                                        </p:tav>
                                      </p:tavLst>
                                    </p:anim>
                                    <p:anim calcmode="lin" valueType="num">
                                      <p:cBhvr additive="base">
                                        <p:cTn id="68" dur="500" fill="hold"/>
                                        <p:tgtEl>
                                          <p:spTgt spid="2529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6" grpId="0"/>
      <p:bldP spid="252939" grpId="0"/>
      <p:bldP spid="252940" grpId="0"/>
      <p:bldP spid="252947" grpId="0"/>
      <p:bldP spid="252948" grpId="0"/>
      <p:bldP spid="252949" grpId="0" animBg="1"/>
      <p:bldP spid="252950"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71" name="Text Box 19">
            <a:extLst>
              <a:ext uri="{FF2B5EF4-FFF2-40B4-BE49-F238E27FC236}">
                <a16:creationId xmlns:a16="http://schemas.microsoft.com/office/drawing/2014/main" id="{9C05FE5C-C9A2-644A-906B-8302969005AD}"/>
              </a:ext>
            </a:extLst>
          </p:cNvPr>
          <p:cNvSpPr txBox="1">
            <a:spLocks noChangeArrowheads="1"/>
          </p:cNvSpPr>
          <p:nvPr/>
        </p:nvSpPr>
        <p:spPr bwMode="auto">
          <a:xfrm>
            <a:off x="323850" y="765175"/>
            <a:ext cx="3743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chemeClr val="tx2"/>
                </a:solidFill>
              </a:rPr>
              <a:t>(2) 0&lt;</a:t>
            </a:r>
            <a:r>
              <a:rPr lang="en-US" altLang="zh-CN" sz="2800" i="1">
                <a:solidFill>
                  <a:schemeClr val="tx2"/>
                </a:solidFill>
              </a:rPr>
              <a:t>x</a:t>
            </a:r>
            <a:r>
              <a:rPr lang="en-US" altLang="zh-CN" sz="2800">
                <a:solidFill>
                  <a:schemeClr val="tx2"/>
                </a:solidFill>
              </a:rPr>
              <a:t>&lt;</a:t>
            </a:r>
            <a:r>
              <a:rPr lang="en-US" altLang="zh-CN" sz="2800" i="1">
                <a:solidFill>
                  <a:schemeClr val="tx2"/>
                </a:solidFill>
              </a:rPr>
              <a:t>l</a:t>
            </a:r>
            <a:r>
              <a:rPr lang="zh-CN" altLang="en-US" sz="2800">
                <a:solidFill>
                  <a:schemeClr val="tx2"/>
                </a:solidFill>
              </a:rPr>
              <a:t>，</a:t>
            </a:r>
            <a:r>
              <a:rPr lang="en-US" altLang="zh-CN" sz="2800" i="1">
                <a:solidFill>
                  <a:schemeClr val="tx2"/>
                </a:solidFill>
              </a:rPr>
              <a:t>V</a:t>
            </a:r>
            <a:r>
              <a:rPr lang="en-US" altLang="zh-CN" sz="2800">
                <a:solidFill>
                  <a:schemeClr val="tx2"/>
                </a:solidFill>
              </a:rPr>
              <a:t>(</a:t>
            </a:r>
            <a:r>
              <a:rPr lang="en-US" altLang="zh-CN" sz="2800" i="1">
                <a:solidFill>
                  <a:schemeClr val="tx2"/>
                </a:solidFill>
              </a:rPr>
              <a:t>x</a:t>
            </a:r>
            <a:r>
              <a:rPr lang="en-US" altLang="zh-CN" sz="2800">
                <a:solidFill>
                  <a:schemeClr val="tx2"/>
                </a:solidFill>
              </a:rPr>
              <a:t>)=</a:t>
            </a:r>
            <a:r>
              <a:rPr lang="en-US" altLang="zh-CN" sz="2800" i="1">
                <a:solidFill>
                  <a:schemeClr val="tx2"/>
                </a:solidFill>
              </a:rPr>
              <a:t>V</a:t>
            </a:r>
            <a:r>
              <a:rPr lang="en-US" altLang="zh-CN" sz="2800" baseline="-25000">
                <a:solidFill>
                  <a:schemeClr val="tx2"/>
                </a:solidFill>
              </a:rPr>
              <a:t>0</a:t>
            </a:r>
          </a:p>
        </p:txBody>
      </p:sp>
      <p:graphicFrame>
        <p:nvGraphicFramePr>
          <p:cNvPr id="253972" name="Object 20">
            <a:extLst>
              <a:ext uri="{FF2B5EF4-FFF2-40B4-BE49-F238E27FC236}">
                <a16:creationId xmlns:a16="http://schemas.microsoft.com/office/drawing/2014/main" id="{9D399DD1-293B-4544-A045-78F135CD92A5}"/>
              </a:ext>
            </a:extLst>
          </p:cNvPr>
          <p:cNvGraphicFramePr>
            <a:graphicFrameLocks noChangeAspect="1"/>
          </p:cNvGraphicFramePr>
          <p:nvPr/>
        </p:nvGraphicFramePr>
        <p:xfrm>
          <a:off x="3924300" y="549275"/>
          <a:ext cx="3303588" cy="946150"/>
        </p:xfrm>
        <a:graphic>
          <a:graphicData uri="http://schemas.openxmlformats.org/presentationml/2006/ole">
            <mc:AlternateContent xmlns:mc="http://schemas.openxmlformats.org/markup-compatibility/2006">
              <mc:Choice xmlns:v="urn:schemas-microsoft-com:vml" Requires="v">
                <p:oleObj spid="_x0000_s149709" r:id="rId3" imgW="33934400" imgH="9652000" progId="Equation.3">
                  <p:embed/>
                </p:oleObj>
              </mc:Choice>
              <mc:Fallback>
                <p:oleObj r:id="rId3" imgW="33934400" imgH="9652000"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549275"/>
                        <a:ext cx="33035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3973" name="Text Box 21">
            <a:extLst>
              <a:ext uri="{FF2B5EF4-FFF2-40B4-BE49-F238E27FC236}">
                <a16:creationId xmlns:a16="http://schemas.microsoft.com/office/drawing/2014/main" id="{A8E8F816-8621-E84D-985F-4017836347FE}"/>
              </a:ext>
            </a:extLst>
          </p:cNvPr>
          <p:cNvSpPr txBox="1">
            <a:spLocks noChangeArrowheads="1"/>
          </p:cNvSpPr>
          <p:nvPr/>
        </p:nvSpPr>
        <p:spPr bwMode="auto">
          <a:xfrm>
            <a:off x="250825" y="1628775"/>
            <a:ext cx="110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tx2"/>
                </a:solidFill>
              </a:rPr>
              <a:t>Rember</a:t>
            </a:r>
          </a:p>
        </p:txBody>
      </p:sp>
      <p:graphicFrame>
        <p:nvGraphicFramePr>
          <p:cNvPr id="253974" name="Object 22">
            <a:extLst>
              <a:ext uri="{FF2B5EF4-FFF2-40B4-BE49-F238E27FC236}">
                <a16:creationId xmlns:a16="http://schemas.microsoft.com/office/drawing/2014/main" id="{6C423732-CBC9-EB43-96B5-5C80E599B299}"/>
              </a:ext>
            </a:extLst>
          </p:cNvPr>
          <p:cNvGraphicFramePr>
            <a:graphicFrameLocks noChangeAspect="1"/>
          </p:cNvGraphicFramePr>
          <p:nvPr/>
        </p:nvGraphicFramePr>
        <p:xfrm>
          <a:off x="1258888" y="1557338"/>
          <a:ext cx="4548187" cy="606425"/>
        </p:xfrm>
        <a:graphic>
          <a:graphicData uri="http://schemas.openxmlformats.org/presentationml/2006/ole">
            <mc:AlternateContent xmlns:mc="http://schemas.openxmlformats.org/markup-compatibility/2006">
              <mc:Choice xmlns:v="urn:schemas-microsoft-com:vml" Requires="v">
                <p:oleObj spid="_x0000_s149710" r:id="rId5" imgW="42125900" imgH="5562600" progId="Equation.3">
                  <p:embed/>
                </p:oleObj>
              </mc:Choice>
              <mc:Fallback>
                <p:oleObj r:id="rId5" imgW="42125900" imgH="5562600" progId="Equation.3">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1557338"/>
                        <a:ext cx="4548187"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3975" name="Object 23">
            <a:extLst>
              <a:ext uri="{FF2B5EF4-FFF2-40B4-BE49-F238E27FC236}">
                <a16:creationId xmlns:a16="http://schemas.microsoft.com/office/drawing/2014/main" id="{53EBA0FE-1563-584D-B0A3-E5DDE48F6DB4}"/>
              </a:ext>
            </a:extLst>
          </p:cNvPr>
          <p:cNvGraphicFramePr>
            <a:graphicFrameLocks noChangeAspect="1"/>
          </p:cNvGraphicFramePr>
          <p:nvPr/>
        </p:nvGraphicFramePr>
        <p:xfrm>
          <a:off x="6443663" y="1557338"/>
          <a:ext cx="1908175" cy="515937"/>
        </p:xfrm>
        <a:graphic>
          <a:graphicData uri="http://schemas.openxmlformats.org/presentationml/2006/ole">
            <mc:AlternateContent xmlns:mc="http://schemas.openxmlformats.org/markup-compatibility/2006">
              <mc:Choice xmlns:v="urn:schemas-microsoft-com:vml" Requires="v">
                <p:oleObj spid="_x0000_s149711" r:id="rId7" imgW="19596100" imgH="5270500" progId="Equation.3">
                  <p:embed/>
                </p:oleObj>
              </mc:Choice>
              <mc:Fallback>
                <p:oleObj r:id="rId7" imgW="19596100" imgH="5270500" progId="Equation.3">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3663" y="1557338"/>
                        <a:ext cx="19081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3976" name="Object 24">
            <a:extLst>
              <a:ext uri="{FF2B5EF4-FFF2-40B4-BE49-F238E27FC236}">
                <a16:creationId xmlns:a16="http://schemas.microsoft.com/office/drawing/2014/main" id="{51380806-00C4-064C-81E5-FF7B4B2B356D}"/>
              </a:ext>
            </a:extLst>
          </p:cNvPr>
          <p:cNvGraphicFramePr>
            <a:graphicFrameLocks noChangeAspect="1"/>
          </p:cNvGraphicFramePr>
          <p:nvPr/>
        </p:nvGraphicFramePr>
        <p:xfrm>
          <a:off x="2260600" y="2978150"/>
          <a:ext cx="6091238" cy="517525"/>
        </p:xfrm>
        <a:graphic>
          <a:graphicData uri="http://schemas.openxmlformats.org/presentationml/2006/ole">
            <mc:AlternateContent xmlns:mc="http://schemas.openxmlformats.org/markup-compatibility/2006">
              <mc:Choice xmlns:v="urn:schemas-microsoft-com:vml" Requires="v">
                <p:oleObj spid="_x0000_s149712" r:id="rId9" imgW="58508900" imgH="4978400" progId="Equation.3">
                  <p:embed/>
                </p:oleObj>
              </mc:Choice>
              <mc:Fallback>
                <p:oleObj r:id="rId9" imgW="58508900" imgH="4978400" progId="Equation.3">
                  <p:embed/>
                  <p:pic>
                    <p:nvPicPr>
                      <p:cNvPr id="0"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0600" y="2978150"/>
                        <a:ext cx="60912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3977" name="Text Box 25">
            <a:extLst>
              <a:ext uri="{FF2B5EF4-FFF2-40B4-BE49-F238E27FC236}">
                <a16:creationId xmlns:a16="http://schemas.microsoft.com/office/drawing/2014/main" id="{EA9E42E8-3EEC-4F41-ADDF-63C7C64AF543}"/>
              </a:ext>
            </a:extLst>
          </p:cNvPr>
          <p:cNvSpPr txBox="1">
            <a:spLocks noChangeArrowheads="1"/>
          </p:cNvSpPr>
          <p:nvPr/>
        </p:nvSpPr>
        <p:spPr bwMode="auto">
          <a:xfrm>
            <a:off x="249238" y="3068638"/>
            <a:ext cx="2206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tx2"/>
                </a:solidFill>
              </a:rPr>
              <a:t>Gneral solution:</a:t>
            </a:r>
          </a:p>
        </p:txBody>
      </p:sp>
      <p:sp>
        <p:nvSpPr>
          <p:cNvPr id="253978" name="Text Box 26">
            <a:extLst>
              <a:ext uri="{FF2B5EF4-FFF2-40B4-BE49-F238E27FC236}">
                <a16:creationId xmlns:a16="http://schemas.microsoft.com/office/drawing/2014/main" id="{0248ECE4-F110-B744-BC50-0DFAF829372B}"/>
              </a:ext>
            </a:extLst>
          </p:cNvPr>
          <p:cNvSpPr txBox="1">
            <a:spLocks noChangeArrowheads="1"/>
          </p:cNvSpPr>
          <p:nvPr/>
        </p:nvSpPr>
        <p:spPr bwMode="auto">
          <a:xfrm>
            <a:off x="250825" y="3933825"/>
            <a:ext cx="6697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chemeClr val="tx2"/>
                </a:solidFill>
              </a:rPr>
              <a:t>(3) </a:t>
            </a:r>
            <a:r>
              <a:rPr lang="en-US" altLang="zh-CN" sz="2800" i="1">
                <a:solidFill>
                  <a:schemeClr val="tx2"/>
                </a:solidFill>
              </a:rPr>
              <a:t>x</a:t>
            </a:r>
            <a:r>
              <a:rPr lang="en-US" altLang="zh-CN" sz="2800">
                <a:solidFill>
                  <a:schemeClr val="tx2"/>
                </a:solidFill>
              </a:rPr>
              <a:t>&gt;</a:t>
            </a:r>
            <a:r>
              <a:rPr lang="en-US" altLang="zh-CN" sz="2800" i="1">
                <a:solidFill>
                  <a:schemeClr val="tx2"/>
                </a:solidFill>
              </a:rPr>
              <a:t>l</a:t>
            </a:r>
            <a:r>
              <a:rPr lang="zh-CN" altLang="en-US" sz="2800">
                <a:solidFill>
                  <a:schemeClr val="tx2"/>
                </a:solidFill>
              </a:rPr>
              <a:t>，</a:t>
            </a:r>
            <a:r>
              <a:rPr lang="en-US" altLang="zh-CN" sz="2800" i="1">
                <a:solidFill>
                  <a:schemeClr val="tx2"/>
                </a:solidFill>
              </a:rPr>
              <a:t>V</a:t>
            </a:r>
            <a:r>
              <a:rPr lang="en-US" altLang="zh-CN" sz="2800">
                <a:solidFill>
                  <a:schemeClr val="tx2"/>
                </a:solidFill>
              </a:rPr>
              <a:t>(</a:t>
            </a:r>
            <a:r>
              <a:rPr lang="en-US" altLang="zh-CN" sz="2800" i="1">
                <a:solidFill>
                  <a:schemeClr val="tx2"/>
                </a:solidFill>
              </a:rPr>
              <a:t>x</a:t>
            </a:r>
            <a:r>
              <a:rPr lang="en-US" altLang="zh-CN" sz="2800">
                <a:solidFill>
                  <a:schemeClr val="tx2"/>
                </a:solidFill>
              </a:rPr>
              <a:t>)=0     </a:t>
            </a:r>
            <a:r>
              <a:rPr lang="en-US" altLang="zh-CN" sz="2800" b="0">
                <a:solidFill>
                  <a:schemeClr val="tx2"/>
                </a:solidFill>
              </a:rPr>
              <a:t>Similar to situation (1)</a:t>
            </a:r>
          </a:p>
        </p:txBody>
      </p:sp>
      <p:graphicFrame>
        <p:nvGraphicFramePr>
          <p:cNvPr id="253979" name="Object 27">
            <a:extLst>
              <a:ext uri="{FF2B5EF4-FFF2-40B4-BE49-F238E27FC236}">
                <a16:creationId xmlns:a16="http://schemas.microsoft.com/office/drawing/2014/main" id="{64B63F98-3522-E94E-A91D-199F1D16AD99}"/>
              </a:ext>
            </a:extLst>
          </p:cNvPr>
          <p:cNvGraphicFramePr>
            <a:graphicFrameLocks noChangeAspect="1"/>
          </p:cNvGraphicFramePr>
          <p:nvPr/>
        </p:nvGraphicFramePr>
        <p:xfrm>
          <a:off x="755650" y="4652963"/>
          <a:ext cx="1908175" cy="515937"/>
        </p:xfrm>
        <a:graphic>
          <a:graphicData uri="http://schemas.openxmlformats.org/presentationml/2006/ole">
            <mc:AlternateContent xmlns:mc="http://schemas.openxmlformats.org/markup-compatibility/2006">
              <mc:Choice xmlns:v="urn:schemas-microsoft-com:vml" Requires="v">
                <p:oleObj spid="_x0000_s149713" r:id="rId11" imgW="19596100" imgH="5270500" progId="Equation.3">
                  <p:embed/>
                </p:oleObj>
              </mc:Choice>
              <mc:Fallback>
                <p:oleObj r:id="rId11" imgW="19596100" imgH="5270500" progId="Equation.3">
                  <p:embed/>
                  <p:pic>
                    <p:nvPicPr>
                      <p:cNvPr id="0"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650" y="4652963"/>
                        <a:ext cx="19081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3980" name="Object 28">
            <a:extLst>
              <a:ext uri="{FF2B5EF4-FFF2-40B4-BE49-F238E27FC236}">
                <a16:creationId xmlns:a16="http://schemas.microsoft.com/office/drawing/2014/main" id="{99773934-6BB7-BC4A-B424-BFCB2150A5BA}"/>
              </a:ext>
            </a:extLst>
          </p:cNvPr>
          <p:cNvGraphicFramePr>
            <a:graphicFrameLocks noChangeAspect="1"/>
          </p:cNvGraphicFramePr>
          <p:nvPr/>
        </p:nvGraphicFramePr>
        <p:xfrm>
          <a:off x="1835150" y="5286375"/>
          <a:ext cx="5786438" cy="547688"/>
        </p:xfrm>
        <a:graphic>
          <a:graphicData uri="http://schemas.openxmlformats.org/presentationml/2006/ole">
            <mc:AlternateContent xmlns:mc="http://schemas.openxmlformats.org/markup-compatibility/2006">
              <mc:Choice xmlns:v="urn:schemas-microsoft-com:vml" Requires="v">
                <p:oleObj spid="_x0000_s149714" r:id="rId13" imgW="55587900" imgH="5270500" progId="Equation.3">
                  <p:embed/>
                </p:oleObj>
              </mc:Choice>
              <mc:Fallback>
                <p:oleObj r:id="rId13" imgW="55587900" imgH="5270500" progId="Equation.3">
                  <p:embed/>
                  <p:pic>
                    <p:nvPicPr>
                      <p:cNvPr id="0"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35150" y="5286375"/>
                        <a:ext cx="578643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3982" name="Text Box 30">
            <a:extLst>
              <a:ext uri="{FF2B5EF4-FFF2-40B4-BE49-F238E27FC236}">
                <a16:creationId xmlns:a16="http://schemas.microsoft.com/office/drawing/2014/main" id="{D0237242-7E3C-1E4F-BB62-8AE55AE3D3E8}"/>
              </a:ext>
            </a:extLst>
          </p:cNvPr>
          <p:cNvSpPr txBox="1">
            <a:spLocks noChangeArrowheads="1"/>
          </p:cNvSpPr>
          <p:nvPr/>
        </p:nvSpPr>
        <p:spPr bwMode="auto">
          <a:xfrm>
            <a:off x="755650" y="2133600"/>
            <a:ext cx="6567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chemeClr val="tx2"/>
                </a:solidFill>
              </a:rPr>
              <a:t>Note:</a:t>
            </a:r>
            <a:r>
              <a:rPr lang="zh-CN" altLang="en-US" sz="2800" b="0">
                <a:solidFill>
                  <a:schemeClr val="tx2"/>
                </a:solidFill>
              </a:rPr>
              <a:t> </a:t>
            </a:r>
            <a:r>
              <a:rPr lang="en-US" altLang="zh-CN" sz="2800" b="0" i="1">
                <a:solidFill>
                  <a:schemeClr val="tx2"/>
                </a:solidFill>
                <a:latin typeface="Symbol" pitchFamily="2" charset="2"/>
              </a:rPr>
              <a:t>k </a:t>
            </a:r>
            <a:r>
              <a:rPr lang="en-US" altLang="zh-CN" sz="2800" b="0">
                <a:solidFill>
                  <a:schemeClr val="tx2"/>
                </a:solidFill>
              </a:rPr>
              <a:t>here is equivalent to i</a:t>
            </a:r>
            <a:r>
              <a:rPr lang="en-US" altLang="zh-CN" sz="2800" b="0" i="1">
                <a:solidFill>
                  <a:schemeClr val="tx2"/>
                </a:solidFill>
              </a:rPr>
              <a:t>k</a:t>
            </a:r>
            <a:r>
              <a:rPr lang="en-US" altLang="zh-CN" sz="2800" b="0" baseline="-25000">
                <a:solidFill>
                  <a:schemeClr val="tx2"/>
                </a:solidFill>
              </a:rPr>
              <a:t>II </a:t>
            </a:r>
            <a:r>
              <a:rPr lang="en-US" altLang="zh-CN" sz="2800" b="0">
                <a:solidFill>
                  <a:schemeClr val="tx2"/>
                </a:solidFill>
              </a:rPr>
              <a:t>in the book</a:t>
            </a:r>
            <a:endParaRPr lang="en-US" altLang="zh-CN" sz="2800" b="0" baseline="-25000">
              <a:solidFill>
                <a:schemeClr val="tx2"/>
              </a:solidFill>
            </a:endParaRPr>
          </a:p>
        </p:txBody>
      </p:sp>
      <p:sp>
        <p:nvSpPr>
          <p:cNvPr id="15" name="Text Box 25">
            <a:extLst>
              <a:ext uri="{FF2B5EF4-FFF2-40B4-BE49-F238E27FC236}">
                <a16:creationId xmlns:a16="http://schemas.microsoft.com/office/drawing/2014/main" id="{4785657C-0D6B-844F-AFD9-111FD501EC0C}"/>
              </a:ext>
            </a:extLst>
          </p:cNvPr>
          <p:cNvSpPr txBox="1">
            <a:spLocks noChangeArrowheads="1"/>
          </p:cNvSpPr>
          <p:nvPr/>
        </p:nvSpPr>
        <p:spPr bwMode="auto">
          <a:xfrm>
            <a:off x="-9525" y="5334000"/>
            <a:ext cx="2205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tx2"/>
                </a:solidFill>
              </a:rPr>
              <a:t>Gneral solution:</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3971"/>
                                        </p:tgtEl>
                                        <p:attrNameLst>
                                          <p:attrName>style.visibility</p:attrName>
                                        </p:attrNameLst>
                                      </p:cBhvr>
                                      <p:to>
                                        <p:strVal val="visible"/>
                                      </p:to>
                                    </p:set>
                                    <p:animEffect transition="in" filter="blinds(horizontal)">
                                      <p:cBhvr>
                                        <p:cTn id="7" dur="500"/>
                                        <p:tgtEl>
                                          <p:spTgt spid="253971"/>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53972"/>
                                        </p:tgtEl>
                                        <p:attrNameLst>
                                          <p:attrName>style.visibility</p:attrName>
                                        </p:attrNameLst>
                                      </p:cBhvr>
                                      <p:to>
                                        <p:strVal val="visible"/>
                                      </p:to>
                                    </p:set>
                                    <p:animEffect transition="in" filter="blinds(horizontal)">
                                      <p:cBhvr>
                                        <p:cTn id="11" dur="500"/>
                                        <p:tgtEl>
                                          <p:spTgt spid="25397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53973"/>
                                        </p:tgtEl>
                                        <p:attrNameLst>
                                          <p:attrName>style.visibility</p:attrName>
                                        </p:attrNameLst>
                                      </p:cBhvr>
                                      <p:to>
                                        <p:strVal val="visible"/>
                                      </p:to>
                                    </p:set>
                                    <p:animEffect transition="in" filter="blinds(horizontal)">
                                      <p:cBhvr>
                                        <p:cTn id="16" dur="500"/>
                                        <p:tgtEl>
                                          <p:spTgt spid="253973"/>
                                        </p:tgtEl>
                                      </p:cBhvr>
                                    </p:animEffect>
                                  </p:childTnLst>
                                </p:cTn>
                              </p:par>
                              <p:par>
                                <p:cTn id="17" presetID="3" presetClass="entr" presetSubtype="10" fill="hold" nodeType="withEffect">
                                  <p:stCondLst>
                                    <p:cond delay="0"/>
                                  </p:stCondLst>
                                  <p:childTnLst>
                                    <p:set>
                                      <p:cBhvr>
                                        <p:cTn id="18" dur="1" fill="hold">
                                          <p:stCondLst>
                                            <p:cond delay="0"/>
                                          </p:stCondLst>
                                        </p:cTn>
                                        <p:tgtEl>
                                          <p:spTgt spid="253974"/>
                                        </p:tgtEl>
                                        <p:attrNameLst>
                                          <p:attrName>style.visibility</p:attrName>
                                        </p:attrNameLst>
                                      </p:cBhvr>
                                      <p:to>
                                        <p:strVal val="visible"/>
                                      </p:to>
                                    </p:set>
                                    <p:animEffect transition="in" filter="blinds(horizontal)">
                                      <p:cBhvr>
                                        <p:cTn id="19" dur="500"/>
                                        <p:tgtEl>
                                          <p:spTgt spid="253974"/>
                                        </p:tgtEl>
                                      </p:cBhvr>
                                    </p:animEffect>
                                  </p:childTnLst>
                                </p:cTn>
                              </p:par>
                              <p:par>
                                <p:cTn id="20" presetID="3" presetClass="entr" presetSubtype="10" fill="hold" nodeType="withEffect">
                                  <p:stCondLst>
                                    <p:cond delay="0"/>
                                  </p:stCondLst>
                                  <p:childTnLst>
                                    <p:set>
                                      <p:cBhvr>
                                        <p:cTn id="21" dur="1" fill="hold">
                                          <p:stCondLst>
                                            <p:cond delay="0"/>
                                          </p:stCondLst>
                                        </p:cTn>
                                        <p:tgtEl>
                                          <p:spTgt spid="253975"/>
                                        </p:tgtEl>
                                        <p:attrNameLst>
                                          <p:attrName>style.visibility</p:attrName>
                                        </p:attrNameLst>
                                      </p:cBhvr>
                                      <p:to>
                                        <p:strVal val="visible"/>
                                      </p:to>
                                    </p:set>
                                    <p:animEffect transition="in" filter="blinds(horizontal)">
                                      <p:cBhvr>
                                        <p:cTn id="22" dur="500"/>
                                        <p:tgtEl>
                                          <p:spTgt spid="25397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3982"/>
                                        </p:tgtEl>
                                        <p:attrNameLst>
                                          <p:attrName>style.visibility</p:attrName>
                                        </p:attrNameLst>
                                      </p:cBhvr>
                                      <p:to>
                                        <p:strVal val="visible"/>
                                      </p:to>
                                    </p:set>
                                    <p:animEffect transition="in" filter="blinds(horizontal)">
                                      <p:cBhvr>
                                        <p:cTn id="25" dur="500"/>
                                        <p:tgtEl>
                                          <p:spTgt spid="25398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53977"/>
                                        </p:tgtEl>
                                        <p:attrNameLst>
                                          <p:attrName>style.visibility</p:attrName>
                                        </p:attrNameLst>
                                      </p:cBhvr>
                                      <p:to>
                                        <p:strVal val="visible"/>
                                      </p:to>
                                    </p:set>
                                    <p:animEffect transition="in" filter="blinds(horizontal)">
                                      <p:cBhvr>
                                        <p:cTn id="28" dur="500"/>
                                        <p:tgtEl>
                                          <p:spTgt spid="253977"/>
                                        </p:tgtEl>
                                      </p:cBhvr>
                                    </p:animEffect>
                                  </p:childTnLst>
                                </p:cTn>
                              </p:par>
                              <p:par>
                                <p:cTn id="29" presetID="3" presetClass="entr" presetSubtype="10" fill="hold" nodeType="withEffect">
                                  <p:stCondLst>
                                    <p:cond delay="0"/>
                                  </p:stCondLst>
                                  <p:childTnLst>
                                    <p:set>
                                      <p:cBhvr>
                                        <p:cTn id="30" dur="1" fill="hold">
                                          <p:stCondLst>
                                            <p:cond delay="0"/>
                                          </p:stCondLst>
                                        </p:cTn>
                                        <p:tgtEl>
                                          <p:spTgt spid="253976"/>
                                        </p:tgtEl>
                                        <p:attrNameLst>
                                          <p:attrName>style.visibility</p:attrName>
                                        </p:attrNameLst>
                                      </p:cBhvr>
                                      <p:to>
                                        <p:strVal val="visible"/>
                                      </p:to>
                                    </p:set>
                                    <p:animEffect transition="in" filter="blinds(horizontal)">
                                      <p:cBhvr>
                                        <p:cTn id="31" dur="500"/>
                                        <p:tgtEl>
                                          <p:spTgt spid="25397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53978"/>
                                        </p:tgtEl>
                                        <p:attrNameLst>
                                          <p:attrName>style.visibility</p:attrName>
                                        </p:attrNameLst>
                                      </p:cBhvr>
                                      <p:to>
                                        <p:strVal val="visible"/>
                                      </p:to>
                                    </p:set>
                                    <p:animEffect transition="in" filter="blinds(horizontal)">
                                      <p:cBhvr>
                                        <p:cTn id="36" dur="500"/>
                                        <p:tgtEl>
                                          <p:spTgt spid="25397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253979"/>
                                        </p:tgtEl>
                                        <p:attrNameLst>
                                          <p:attrName>style.visibility</p:attrName>
                                        </p:attrNameLst>
                                      </p:cBhvr>
                                      <p:to>
                                        <p:strVal val="visible"/>
                                      </p:to>
                                    </p:set>
                                    <p:animEffect transition="in" filter="blinds(horizontal)">
                                      <p:cBhvr>
                                        <p:cTn id="41" dur="500"/>
                                        <p:tgtEl>
                                          <p:spTgt spid="253979"/>
                                        </p:tgtEl>
                                      </p:cBhvr>
                                    </p:animEffect>
                                  </p:childTnLst>
                                </p:cTn>
                              </p:par>
                              <p:par>
                                <p:cTn id="42" presetID="3" presetClass="entr" presetSubtype="10" fill="hold" nodeType="withEffect">
                                  <p:stCondLst>
                                    <p:cond delay="0"/>
                                  </p:stCondLst>
                                  <p:childTnLst>
                                    <p:set>
                                      <p:cBhvr>
                                        <p:cTn id="43" dur="1" fill="hold">
                                          <p:stCondLst>
                                            <p:cond delay="0"/>
                                          </p:stCondLst>
                                        </p:cTn>
                                        <p:tgtEl>
                                          <p:spTgt spid="253980"/>
                                        </p:tgtEl>
                                        <p:attrNameLst>
                                          <p:attrName>style.visibility</p:attrName>
                                        </p:attrNameLst>
                                      </p:cBhvr>
                                      <p:to>
                                        <p:strVal val="visible"/>
                                      </p:to>
                                    </p:set>
                                    <p:animEffect transition="in" filter="blinds(horizontal)">
                                      <p:cBhvr>
                                        <p:cTn id="44" dur="500"/>
                                        <p:tgtEl>
                                          <p:spTgt spid="253980"/>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71" grpId="0"/>
      <p:bldP spid="253973" grpId="0"/>
      <p:bldP spid="253977" grpId="0"/>
      <p:bldP spid="253978" grpId="0"/>
      <p:bldP spid="253982"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3">
            <a:extLst>
              <a:ext uri="{FF2B5EF4-FFF2-40B4-BE49-F238E27FC236}">
                <a16:creationId xmlns:a16="http://schemas.microsoft.com/office/drawing/2014/main" id="{0CE3049C-F17C-0949-A8DD-9C3FBD7D6570}"/>
              </a:ext>
            </a:extLst>
          </p:cNvPr>
          <p:cNvSpPr txBox="1">
            <a:spLocks noChangeArrowheads="1"/>
          </p:cNvSpPr>
          <p:nvPr/>
        </p:nvSpPr>
        <p:spPr bwMode="auto">
          <a:xfrm>
            <a:off x="0" y="657225"/>
            <a:ext cx="9144000" cy="677863"/>
          </a:xfrm>
          <a:prstGeom prst="rect">
            <a:avLst/>
          </a:prstGeom>
          <a:gradFill rotWithShape="1">
            <a:gsLst>
              <a:gs pos="0">
                <a:srgbClr val="990033"/>
              </a:gs>
              <a:gs pos="50000">
                <a:srgbClr val="FFFFFF"/>
              </a:gs>
              <a:gs pos="100000">
                <a:srgbClr val="9900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sz="900">
              <a:ea typeface="幼圆" pitchFamily="49" charset="-122"/>
            </a:endParaRPr>
          </a:p>
          <a:p>
            <a:pPr eaLnBrk="1" hangingPunct="1"/>
            <a:r>
              <a:rPr lang="en-US" altLang="zh-CN">
                <a:ea typeface="幼圆" pitchFamily="49" charset="-122"/>
              </a:rPr>
              <a:t>1.1.2</a:t>
            </a:r>
            <a:r>
              <a:rPr lang="en-US" altLang="zh-CN">
                <a:latin typeface="幼圆" pitchFamily="49" charset="-122"/>
                <a:ea typeface="幼圆" pitchFamily="49" charset="-122"/>
              </a:rPr>
              <a:t> The photoelectric effect and Einstein</a:t>
            </a:r>
            <a:r>
              <a:rPr lang="en-US" altLang="zh-CN">
                <a:latin typeface="Arial" panose="020B0604020202020204" pitchFamily="34" charset="0"/>
                <a:ea typeface="幼圆" pitchFamily="49" charset="-122"/>
                <a:cs typeface="Arial" panose="020B0604020202020204" pitchFamily="34" charset="0"/>
              </a:rPr>
              <a:t>’</a:t>
            </a:r>
            <a:r>
              <a:rPr lang="en-US" altLang="zh-CN">
                <a:latin typeface="幼圆" pitchFamily="49" charset="-122"/>
                <a:ea typeface="幼圆" pitchFamily="49" charset="-122"/>
              </a:rPr>
              <a:t>s quantum theory of light</a:t>
            </a:r>
          </a:p>
          <a:p>
            <a:pPr eaLnBrk="1" hangingPunct="1"/>
            <a:r>
              <a:rPr lang="en-US" altLang="zh-CN" sz="900" b="0">
                <a:latin typeface="幼圆" pitchFamily="49" charset="-122"/>
                <a:ea typeface="幼圆" pitchFamily="49" charset="-122"/>
              </a:rPr>
              <a:t> </a:t>
            </a:r>
          </a:p>
        </p:txBody>
      </p:sp>
      <p:sp>
        <p:nvSpPr>
          <p:cNvPr id="28674" name="Text Box 5">
            <a:extLst>
              <a:ext uri="{FF2B5EF4-FFF2-40B4-BE49-F238E27FC236}">
                <a16:creationId xmlns:a16="http://schemas.microsoft.com/office/drawing/2014/main" id="{44C1BB2F-E694-1F42-AB7D-0274FD4B2BC3}"/>
              </a:ext>
            </a:extLst>
          </p:cNvPr>
          <p:cNvSpPr txBox="1">
            <a:spLocks noChangeArrowheads="1"/>
          </p:cNvSpPr>
          <p:nvPr/>
        </p:nvSpPr>
        <p:spPr bwMode="auto">
          <a:xfrm>
            <a:off x="238125" y="5126038"/>
            <a:ext cx="267176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rgbClr val="CC00CC"/>
                </a:solidFill>
                <a:ea typeface="楷体_GB2312" pitchFamily="49" charset="-122"/>
              </a:rPr>
              <a:t>Cathode K</a:t>
            </a:r>
            <a:r>
              <a:rPr lang="en-US" altLang="zh-CN" sz="1600" b="0">
                <a:ea typeface="楷体_GB2312" pitchFamily="49" charset="-122"/>
              </a:rPr>
              <a:t> is</a:t>
            </a:r>
            <a:r>
              <a:rPr lang="zh-CN" altLang="en-US" sz="1600" b="0">
                <a:ea typeface="楷体_GB2312" pitchFamily="49" charset="-122"/>
              </a:rPr>
              <a:t> </a:t>
            </a:r>
            <a:r>
              <a:rPr lang="en-US" altLang="zh-CN" sz="1600" b="0">
                <a:ea typeface="楷体_GB2312" pitchFamily="49" charset="-122"/>
              </a:rPr>
              <a:t>the</a:t>
            </a:r>
            <a:r>
              <a:rPr lang="zh-CN" altLang="en-US" sz="1600" b="0">
                <a:ea typeface="楷体_GB2312" pitchFamily="49" charset="-122"/>
              </a:rPr>
              <a:t> </a:t>
            </a:r>
            <a:r>
              <a:rPr lang="en-US" altLang="zh-CN" sz="1600" b="0">
                <a:ea typeface="楷体_GB2312" pitchFamily="49" charset="-122"/>
              </a:rPr>
              <a:t>inner</a:t>
            </a:r>
            <a:r>
              <a:rPr lang="zh-CN" altLang="en-US" sz="1600" b="0">
                <a:ea typeface="楷体_GB2312" pitchFamily="49" charset="-122"/>
              </a:rPr>
              <a:t> </a:t>
            </a:r>
            <a:r>
              <a:rPr lang="en-US" altLang="zh-CN" sz="1600" b="0">
                <a:ea typeface="楷体_GB2312" pitchFamily="49" charset="-122"/>
              </a:rPr>
              <a:t>wall</a:t>
            </a:r>
            <a:r>
              <a:rPr lang="zh-CN" altLang="en-US" sz="1600" b="0">
                <a:ea typeface="楷体_GB2312" pitchFamily="49" charset="-122"/>
              </a:rPr>
              <a:t> </a:t>
            </a:r>
            <a:r>
              <a:rPr lang="en-US" altLang="zh-CN" sz="1600" b="0">
                <a:ea typeface="楷体_GB2312" pitchFamily="49" charset="-122"/>
              </a:rPr>
              <a:t>of</a:t>
            </a:r>
            <a:r>
              <a:rPr lang="zh-CN" altLang="en-US" sz="1600" b="0">
                <a:ea typeface="楷体_GB2312" pitchFamily="49" charset="-122"/>
              </a:rPr>
              <a:t> </a:t>
            </a:r>
            <a:r>
              <a:rPr lang="en-US" altLang="zh-CN" sz="1600" b="0">
                <a:ea typeface="楷体_GB2312" pitchFamily="49" charset="-122"/>
              </a:rPr>
              <a:t>glass</a:t>
            </a:r>
            <a:r>
              <a:rPr lang="zh-CN" altLang="en-US" sz="1600" b="0">
                <a:ea typeface="楷体_GB2312" pitchFamily="49" charset="-122"/>
              </a:rPr>
              <a:t> </a:t>
            </a:r>
            <a:r>
              <a:rPr lang="en-US" altLang="zh-CN" sz="1600" b="0">
                <a:ea typeface="楷体_GB2312" pitchFamily="49" charset="-122"/>
              </a:rPr>
              <a:t>bulk</a:t>
            </a:r>
            <a:r>
              <a:rPr lang="zh-CN" altLang="en-US" sz="1600" b="0">
                <a:ea typeface="楷体_GB2312" pitchFamily="49" charset="-122"/>
              </a:rPr>
              <a:t> </a:t>
            </a:r>
            <a:r>
              <a:rPr lang="en-US" altLang="zh-CN" sz="1600" b="0">
                <a:ea typeface="楷体_GB2312" pitchFamily="49" charset="-122"/>
              </a:rPr>
              <a:t>coated</a:t>
            </a:r>
            <a:r>
              <a:rPr lang="zh-CN" altLang="en-US" sz="1600" b="0">
                <a:ea typeface="楷体_GB2312" pitchFamily="49" charset="-122"/>
              </a:rPr>
              <a:t> </a:t>
            </a:r>
            <a:r>
              <a:rPr lang="en-US" altLang="zh-CN" sz="1600" b="0">
                <a:ea typeface="楷体_GB2312" pitchFamily="49" charset="-122"/>
              </a:rPr>
              <a:t>with</a:t>
            </a:r>
            <a:r>
              <a:rPr lang="zh-CN" altLang="en-US" sz="1600" b="0">
                <a:ea typeface="楷体_GB2312" pitchFamily="49" charset="-122"/>
              </a:rPr>
              <a:t> </a:t>
            </a:r>
            <a:r>
              <a:rPr lang="en-US" altLang="zh-CN" sz="1600" b="0">
                <a:ea typeface="楷体_GB2312" pitchFamily="49" charset="-122"/>
              </a:rPr>
              <a:t>metal</a:t>
            </a:r>
            <a:r>
              <a:rPr lang="zh-CN" altLang="en-US" sz="1600" b="0">
                <a:ea typeface="楷体_GB2312" pitchFamily="49" charset="-122"/>
              </a:rPr>
              <a:t> </a:t>
            </a:r>
            <a:r>
              <a:rPr lang="en-US" altLang="zh-CN" sz="1600" b="0">
                <a:ea typeface="楷体_GB2312" pitchFamily="49" charset="-122"/>
              </a:rPr>
              <a:t>or</a:t>
            </a:r>
            <a:r>
              <a:rPr lang="zh-CN" altLang="en-US" sz="1600" b="0">
                <a:ea typeface="楷体_GB2312" pitchFamily="49" charset="-122"/>
              </a:rPr>
              <a:t> </a:t>
            </a:r>
            <a:r>
              <a:rPr lang="en-US" altLang="zh-CN" sz="1600" b="0">
                <a:ea typeface="楷体_GB2312" pitchFamily="49" charset="-122"/>
              </a:rPr>
              <a:t>metal</a:t>
            </a:r>
            <a:r>
              <a:rPr lang="zh-CN" altLang="en-US" sz="1600" b="0">
                <a:ea typeface="楷体_GB2312" pitchFamily="49" charset="-122"/>
              </a:rPr>
              <a:t> </a:t>
            </a:r>
            <a:r>
              <a:rPr lang="en-US" altLang="zh-CN" sz="1600" b="0">
                <a:ea typeface="楷体_GB2312" pitchFamily="49" charset="-122"/>
              </a:rPr>
              <a:t>oxide,</a:t>
            </a:r>
            <a:r>
              <a:rPr lang="zh-CN" altLang="en-US" sz="1600" b="0">
                <a:ea typeface="楷体_GB2312" pitchFamily="49" charset="-122"/>
              </a:rPr>
              <a:t> </a:t>
            </a:r>
            <a:r>
              <a:rPr lang="en-US" altLang="zh-CN" sz="1600" b="0">
                <a:ea typeface="楷体_GB2312" pitchFamily="49" charset="-122"/>
              </a:rPr>
              <a:t>and</a:t>
            </a:r>
            <a:r>
              <a:rPr lang="zh-CN" altLang="en-US" sz="1600" b="0">
                <a:ea typeface="楷体_GB2312" pitchFamily="49" charset="-122"/>
              </a:rPr>
              <a:t> </a:t>
            </a:r>
            <a:r>
              <a:rPr lang="en-US" altLang="zh-CN" sz="1600" b="0">
                <a:ea typeface="楷体_GB2312" pitchFamily="49" charset="-122"/>
              </a:rPr>
              <a:t>the</a:t>
            </a:r>
            <a:r>
              <a:rPr lang="zh-CN" altLang="en-US" sz="1600" b="0">
                <a:ea typeface="楷体_GB2312" pitchFamily="49" charset="-122"/>
              </a:rPr>
              <a:t> </a:t>
            </a:r>
            <a:r>
              <a:rPr lang="en-US" altLang="zh-CN" sz="1600" b="0">
                <a:ea typeface="楷体_GB2312" pitchFamily="49" charset="-122"/>
              </a:rPr>
              <a:t>glass</a:t>
            </a:r>
            <a:r>
              <a:rPr lang="zh-CN" altLang="en-US" sz="1600" b="0">
                <a:ea typeface="楷体_GB2312" pitchFamily="49" charset="-122"/>
              </a:rPr>
              <a:t> </a:t>
            </a:r>
            <a:r>
              <a:rPr lang="en-US" altLang="zh-CN" sz="1600" b="0">
                <a:ea typeface="楷体_GB2312" pitchFamily="49" charset="-122"/>
              </a:rPr>
              <a:t>bulk</a:t>
            </a:r>
            <a:r>
              <a:rPr lang="zh-CN" altLang="en-US" sz="1600" b="0">
                <a:ea typeface="楷体_GB2312" pitchFamily="49" charset="-122"/>
              </a:rPr>
              <a:t> </a:t>
            </a:r>
            <a:r>
              <a:rPr lang="en-US" altLang="zh-CN" sz="1600" b="0">
                <a:ea typeface="楷体_GB2312" pitchFamily="49" charset="-122"/>
              </a:rPr>
              <a:t>is</a:t>
            </a:r>
            <a:r>
              <a:rPr lang="zh-CN" altLang="en-US" sz="1600" b="0">
                <a:ea typeface="楷体_GB2312" pitchFamily="49" charset="-122"/>
              </a:rPr>
              <a:t> </a:t>
            </a:r>
            <a:r>
              <a:rPr lang="en-US" altLang="zh-CN" sz="1600" b="0">
                <a:ea typeface="楷体_GB2312" pitchFamily="49" charset="-122"/>
              </a:rPr>
              <a:t>vacuumed.</a:t>
            </a:r>
          </a:p>
          <a:p>
            <a:pPr eaLnBrk="1" hangingPunct="1"/>
            <a:r>
              <a:rPr lang="en-US" altLang="zh-CN" sz="1600">
                <a:solidFill>
                  <a:srgbClr val="CC00CC"/>
                </a:solidFill>
                <a:ea typeface="楷体_GB2312" pitchFamily="49" charset="-122"/>
              </a:rPr>
              <a:t>Anode</a:t>
            </a:r>
            <a:r>
              <a:rPr lang="zh-CN" altLang="en-US" sz="1600">
                <a:solidFill>
                  <a:srgbClr val="CC00CC"/>
                </a:solidFill>
                <a:ea typeface="楷体_GB2312" pitchFamily="49" charset="-122"/>
              </a:rPr>
              <a:t> </a:t>
            </a:r>
            <a:r>
              <a:rPr lang="en-US" altLang="zh-CN" sz="1600">
                <a:solidFill>
                  <a:srgbClr val="CC00CC"/>
                </a:solidFill>
                <a:ea typeface="楷体_GB2312" pitchFamily="49" charset="-122"/>
              </a:rPr>
              <a:t>A</a:t>
            </a:r>
            <a:r>
              <a:rPr lang="zh-CN" altLang="en-US" sz="1600" b="0">
                <a:ea typeface="楷体_GB2312" pitchFamily="49" charset="-122"/>
              </a:rPr>
              <a:t> </a:t>
            </a:r>
            <a:r>
              <a:rPr lang="en-US" altLang="zh-CN" sz="1600" b="0">
                <a:ea typeface="楷体_GB2312" pitchFamily="49" charset="-122"/>
              </a:rPr>
              <a:t>is</a:t>
            </a:r>
            <a:r>
              <a:rPr lang="zh-CN" altLang="en-US" sz="1600" b="0">
                <a:ea typeface="楷体_GB2312" pitchFamily="49" charset="-122"/>
              </a:rPr>
              <a:t> </a:t>
            </a:r>
            <a:r>
              <a:rPr lang="en-US" altLang="zh-CN" sz="1600" b="0">
                <a:ea typeface="楷体_GB2312" pitchFamily="49" charset="-122"/>
              </a:rPr>
              <a:t>a</a:t>
            </a:r>
            <a:r>
              <a:rPr lang="zh-CN" altLang="en-US" sz="1600" b="0">
                <a:ea typeface="楷体_GB2312" pitchFamily="49" charset="-122"/>
              </a:rPr>
              <a:t> </a:t>
            </a:r>
            <a:r>
              <a:rPr lang="en-US" altLang="zh-CN" sz="1600" b="0">
                <a:ea typeface="楷体_GB2312" pitchFamily="49" charset="-122"/>
              </a:rPr>
              <a:t>wire</a:t>
            </a:r>
            <a:r>
              <a:rPr lang="zh-CN" altLang="en-US" sz="1600" b="0">
                <a:ea typeface="楷体_GB2312" pitchFamily="49" charset="-122"/>
              </a:rPr>
              <a:t> </a:t>
            </a:r>
            <a:r>
              <a:rPr lang="en-US" altLang="zh-CN" sz="1600" b="0">
                <a:ea typeface="楷体_GB2312" pitchFamily="49" charset="-122"/>
              </a:rPr>
              <a:t>mesh.</a:t>
            </a:r>
            <a:endParaRPr lang="en-US" altLang="zh-CN" sz="1600" b="0"/>
          </a:p>
        </p:txBody>
      </p:sp>
      <p:sp>
        <p:nvSpPr>
          <p:cNvPr id="28675" name="Rectangle 7">
            <a:extLst>
              <a:ext uri="{FF2B5EF4-FFF2-40B4-BE49-F238E27FC236}">
                <a16:creationId xmlns:a16="http://schemas.microsoft.com/office/drawing/2014/main" id="{6FCDE80D-3F1E-9842-B384-20CB0D3B8CBA}"/>
              </a:ext>
            </a:extLst>
          </p:cNvPr>
          <p:cNvSpPr>
            <a:spLocks noChangeArrowheads="1"/>
          </p:cNvSpPr>
          <p:nvPr/>
        </p:nvSpPr>
        <p:spPr bwMode="auto">
          <a:xfrm>
            <a:off x="1035050" y="4014788"/>
            <a:ext cx="1466850" cy="882650"/>
          </a:xfrm>
          <a:prstGeom prst="rect">
            <a:avLst/>
          </a:prstGeom>
          <a:solidFill>
            <a:schemeClr val="bg1"/>
          </a:solidFill>
          <a:ln w="38100">
            <a:solidFill>
              <a:schemeClr val="accent2"/>
            </a:solidFill>
            <a:miter lim="800000"/>
            <a:headEnd/>
            <a:tailEnd/>
          </a:ln>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28676" name="Rectangle 8">
            <a:extLst>
              <a:ext uri="{FF2B5EF4-FFF2-40B4-BE49-F238E27FC236}">
                <a16:creationId xmlns:a16="http://schemas.microsoft.com/office/drawing/2014/main" id="{517DB0FC-7F4E-BF49-AFAF-91C121E32339}"/>
              </a:ext>
            </a:extLst>
          </p:cNvPr>
          <p:cNvSpPr>
            <a:spLocks noChangeArrowheads="1"/>
          </p:cNvSpPr>
          <p:nvPr/>
        </p:nvSpPr>
        <p:spPr bwMode="auto">
          <a:xfrm>
            <a:off x="1035050" y="2444750"/>
            <a:ext cx="1466850" cy="1127125"/>
          </a:xfrm>
          <a:prstGeom prst="rect">
            <a:avLst/>
          </a:prstGeom>
          <a:solidFill>
            <a:schemeClr val="bg1"/>
          </a:solidFill>
          <a:ln w="38100">
            <a:solidFill>
              <a:schemeClr val="accent2"/>
            </a:solidFill>
            <a:miter lim="800000"/>
            <a:headEnd/>
            <a:tailEnd/>
          </a:ln>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cxnSp>
        <p:nvCxnSpPr>
          <p:cNvPr id="28677" name="AutoShape 9">
            <a:extLst>
              <a:ext uri="{FF2B5EF4-FFF2-40B4-BE49-F238E27FC236}">
                <a16:creationId xmlns:a16="http://schemas.microsoft.com/office/drawing/2014/main" id="{05600830-DE3E-2F44-B1C3-8D4017B964E7}"/>
              </a:ext>
            </a:extLst>
          </p:cNvPr>
          <p:cNvCxnSpPr>
            <a:cxnSpLocks noChangeShapeType="1"/>
          </p:cNvCxnSpPr>
          <p:nvPr/>
        </p:nvCxnSpPr>
        <p:spPr bwMode="auto">
          <a:xfrm>
            <a:off x="2505075" y="3009900"/>
            <a:ext cx="0" cy="1446213"/>
          </a:xfrm>
          <a:prstGeom prst="straightConnector1">
            <a:avLst/>
          </a:prstGeom>
          <a:noFill/>
          <a:ln w="38100">
            <a:solidFill>
              <a:schemeClr val="accent2"/>
            </a:solidFill>
            <a:round/>
            <a:headEnd/>
            <a:tailEnd/>
          </a:ln>
          <a:extLst>
            <a:ext uri="{909E8E84-426E-40DD-AFC4-6F175D3DCCD1}">
              <a14:hiddenFill xmlns:a14="http://schemas.microsoft.com/office/drawing/2010/main">
                <a:noFill/>
              </a14:hiddenFill>
            </a:ext>
          </a:extLst>
        </p:spPr>
      </p:cxnSp>
      <p:sp>
        <p:nvSpPr>
          <p:cNvPr id="28678" name="Oval 10">
            <a:extLst>
              <a:ext uri="{FF2B5EF4-FFF2-40B4-BE49-F238E27FC236}">
                <a16:creationId xmlns:a16="http://schemas.microsoft.com/office/drawing/2014/main" id="{C22D2FEC-B566-C441-A07B-529740C7B99B}"/>
              </a:ext>
            </a:extLst>
          </p:cNvPr>
          <p:cNvSpPr>
            <a:spLocks noChangeArrowheads="1"/>
          </p:cNvSpPr>
          <p:nvPr/>
        </p:nvSpPr>
        <p:spPr bwMode="auto">
          <a:xfrm>
            <a:off x="1131888" y="3414713"/>
            <a:ext cx="293687" cy="293687"/>
          </a:xfrm>
          <a:prstGeom prst="ellipse">
            <a:avLst/>
          </a:prstGeom>
          <a:solidFill>
            <a:schemeClr val="bg1"/>
          </a:solidFill>
          <a:ln w="38100">
            <a:solidFill>
              <a:srgbClr val="FF9900"/>
            </a:solidFill>
            <a:round/>
            <a:headEnd/>
            <a:tailEnd/>
          </a:ln>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a:t>G</a:t>
            </a:r>
          </a:p>
        </p:txBody>
      </p:sp>
      <p:sp>
        <p:nvSpPr>
          <p:cNvPr id="28679" name="Oval 11">
            <a:extLst>
              <a:ext uri="{FF2B5EF4-FFF2-40B4-BE49-F238E27FC236}">
                <a16:creationId xmlns:a16="http://schemas.microsoft.com/office/drawing/2014/main" id="{625827BD-7AD2-9545-BF7D-D6622DEBE4D0}"/>
              </a:ext>
            </a:extLst>
          </p:cNvPr>
          <p:cNvSpPr>
            <a:spLocks noChangeArrowheads="1"/>
          </p:cNvSpPr>
          <p:nvPr/>
        </p:nvSpPr>
        <p:spPr bwMode="auto">
          <a:xfrm>
            <a:off x="1992313" y="3425825"/>
            <a:ext cx="292100" cy="295275"/>
          </a:xfrm>
          <a:prstGeom prst="ellipse">
            <a:avLst/>
          </a:prstGeom>
          <a:solidFill>
            <a:schemeClr val="bg1"/>
          </a:solidFill>
          <a:ln w="38100">
            <a:solidFill>
              <a:srgbClr val="FF9900"/>
            </a:solidFill>
            <a:round/>
            <a:headEnd/>
            <a:tailEnd/>
          </a:ln>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a:t>V</a:t>
            </a:r>
          </a:p>
        </p:txBody>
      </p:sp>
      <p:sp>
        <p:nvSpPr>
          <p:cNvPr id="28680" name="Rectangle 12">
            <a:extLst>
              <a:ext uri="{FF2B5EF4-FFF2-40B4-BE49-F238E27FC236}">
                <a16:creationId xmlns:a16="http://schemas.microsoft.com/office/drawing/2014/main" id="{5F9998E5-317B-CB42-A57B-34A3CC0EF3EF}"/>
              </a:ext>
            </a:extLst>
          </p:cNvPr>
          <p:cNvSpPr>
            <a:spLocks noChangeArrowheads="1"/>
          </p:cNvSpPr>
          <p:nvPr/>
        </p:nvSpPr>
        <p:spPr bwMode="auto">
          <a:xfrm>
            <a:off x="1520825" y="3946525"/>
            <a:ext cx="342900" cy="147638"/>
          </a:xfrm>
          <a:prstGeom prst="rect">
            <a:avLst/>
          </a:prstGeom>
          <a:solidFill>
            <a:schemeClr val="bg1"/>
          </a:solidFill>
          <a:ln w="38100">
            <a:solidFill>
              <a:srgbClr val="FF9900"/>
            </a:solidFill>
            <a:miter lim="800000"/>
            <a:headEnd/>
            <a:tailEnd/>
          </a:ln>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28681" name="Line 13">
            <a:extLst>
              <a:ext uri="{FF2B5EF4-FFF2-40B4-BE49-F238E27FC236}">
                <a16:creationId xmlns:a16="http://schemas.microsoft.com/office/drawing/2014/main" id="{393FAAAC-6382-D64A-8605-77BBE1E9E172}"/>
              </a:ext>
            </a:extLst>
          </p:cNvPr>
          <p:cNvSpPr>
            <a:spLocks noChangeShapeType="1"/>
          </p:cNvSpPr>
          <p:nvPr/>
        </p:nvSpPr>
        <p:spPr bwMode="auto">
          <a:xfrm>
            <a:off x="1719263" y="3571875"/>
            <a:ext cx="0" cy="3937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28682" name="Oval 14">
            <a:extLst>
              <a:ext uri="{FF2B5EF4-FFF2-40B4-BE49-F238E27FC236}">
                <a16:creationId xmlns:a16="http://schemas.microsoft.com/office/drawing/2014/main" id="{0477A9D2-EFAA-E847-A70B-23FAEC3B6679}"/>
              </a:ext>
            </a:extLst>
          </p:cNvPr>
          <p:cNvSpPr>
            <a:spLocks noChangeArrowheads="1"/>
          </p:cNvSpPr>
          <p:nvPr/>
        </p:nvSpPr>
        <p:spPr bwMode="auto">
          <a:xfrm>
            <a:off x="452438" y="1835150"/>
            <a:ext cx="1281112" cy="1247775"/>
          </a:xfrm>
          <a:prstGeom prst="ellipse">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28683" name="Rectangle 15">
            <a:extLst>
              <a:ext uri="{FF2B5EF4-FFF2-40B4-BE49-F238E27FC236}">
                <a16:creationId xmlns:a16="http://schemas.microsoft.com/office/drawing/2014/main" id="{ED231198-6475-1A4C-A125-C1A4A315ED0A}"/>
              </a:ext>
            </a:extLst>
          </p:cNvPr>
          <p:cNvSpPr>
            <a:spLocks noChangeArrowheads="1"/>
          </p:cNvSpPr>
          <p:nvPr/>
        </p:nvSpPr>
        <p:spPr bwMode="auto">
          <a:xfrm>
            <a:off x="1085850" y="2365375"/>
            <a:ext cx="527050"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28684" name="Oval 16">
            <a:extLst>
              <a:ext uri="{FF2B5EF4-FFF2-40B4-BE49-F238E27FC236}">
                <a16:creationId xmlns:a16="http://schemas.microsoft.com/office/drawing/2014/main" id="{E4EAD6DA-7D5C-594C-8A42-CD34FA842A0E}"/>
              </a:ext>
            </a:extLst>
          </p:cNvPr>
          <p:cNvSpPr>
            <a:spLocks noChangeArrowheads="1"/>
          </p:cNvSpPr>
          <p:nvPr/>
        </p:nvSpPr>
        <p:spPr bwMode="auto">
          <a:xfrm>
            <a:off x="942975" y="2411413"/>
            <a:ext cx="188913" cy="195262"/>
          </a:xfrm>
          <a:prstGeom prst="ellipse">
            <a:avLst/>
          </a:prstGeom>
          <a:gradFill rotWithShape="0">
            <a:gsLst>
              <a:gs pos="0">
                <a:srgbClr val="FF7676"/>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28685" name="Line 18">
            <a:extLst>
              <a:ext uri="{FF2B5EF4-FFF2-40B4-BE49-F238E27FC236}">
                <a16:creationId xmlns:a16="http://schemas.microsoft.com/office/drawing/2014/main" id="{D696CA8E-82D0-8946-91FB-7B971ADA830C}"/>
              </a:ext>
            </a:extLst>
          </p:cNvPr>
          <p:cNvSpPr>
            <a:spLocks noChangeShapeType="1"/>
          </p:cNvSpPr>
          <p:nvPr/>
        </p:nvSpPr>
        <p:spPr bwMode="auto">
          <a:xfrm>
            <a:off x="293688" y="1801813"/>
            <a:ext cx="1006475" cy="266700"/>
          </a:xfrm>
          <a:prstGeom prst="line">
            <a:avLst/>
          </a:prstGeom>
          <a:noFill/>
          <a:ln w="38100">
            <a:solidFill>
              <a:srgbClr val="9900CC"/>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28686" name="Line 19">
            <a:extLst>
              <a:ext uri="{FF2B5EF4-FFF2-40B4-BE49-F238E27FC236}">
                <a16:creationId xmlns:a16="http://schemas.microsoft.com/office/drawing/2014/main" id="{AE51FAFF-0ED4-D744-B0F9-CED6FF59B5D4}"/>
              </a:ext>
            </a:extLst>
          </p:cNvPr>
          <p:cNvSpPr>
            <a:spLocks noChangeShapeType="1"/>
          </p:cNvSpPr>
          <p:nvPr/>
        </p:nvSpPr>
        <p:spPr bwMode="auto">
          <a:xfrm>
            <a:off x="338138" y="1944688"/>
            <a:ext cx="922337" cy="222250"/>
          </a:xfrm>
          <a:prstGeom prst="line">
            <a:avLst/>
          </a:prstGeom>
          <a:noFill/>
          <a:ln w="38100">
            <a:solidFill>
              <a:srgbClr val="9900CC"/>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28687" name="Line 20">
            <a:extLst>
              <a:ext uri="{FF2B5EF4-FFF2-40B4-BE49-F238E27FC236}">
                <a16:creationId xmlns:a16="http://schemas.microsoft.com/office/drawing/2014/main" id="{3C575CF7-AF0B-0C48-B36F-98C379BB6F90}"/>
              </a:ext>
            </a:extLst>
          </p:cNvPr>
          <p:cNvSpPr>
            <a:spLocks noChangeShapeType="1"/>
          </p:cNvSpPr>
          <p:nvPr/>
        </p:nvSpPr>
        <p:spPr bwMode="auto">
          <a:xfrm>
            <a:off x="323850" y="2046288"/>
            <a:ext cx="923925" cy="227012"/>
          </a:xfrm>
          <a:prstGeom prst="line">
            <a:avLst/>
          </a:prstGeom>
          <a:noFill/>
          <a:ln w="38100">
            <a:solidFill>
              <a:srgbClr val="9900CC"/>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28688" name="Rectangle 21">
            <a:extLst>
              <a:ext uri="{FF2B5EF4-FFF2-40B4-BE49-F238E27FC236}">
                <a16:creationId xmlns:a16="http://schemas.microsoft.com/office/drawing/2014/main" id="{F8C25EE6-1FC3-4A4B-9A57-65A8C7C0EE08}"/>
              </a:ext>
            </a:extLst>
          </p:cNvPr>
          <p:cNvSpPr>
            <a:spLocks noChangeArrowheads="1"/>
          </p:cNvSpPr>
          <p:nvPr/>
        </p:nvSpPr>
        <p:spPr bwMode="auto">
          <a:xfrm>
            <a:off x="1719263" y="4799013"/>
            <a:ext cx="390525" cy="195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28689" name="Line 22">
            <a:extLst>
              <a:ext uri="{FF2B5EF4-FFF2-40B4-BE49-F238E27FC236}">
                <a16:creationId xmlns:a16="http://schemas.microsoft.com/office/drawing/2014/main" id="{BEE9C9AA-E66F-8944-8CED-52AA18BF3079}"/>
              </a:ext>
            </a:extLst>
          </p:cNvPr>
          <p:cNvSpPr>
            <a:spLocks noChangeShapeType="1"/>
          </p:cNvSpPr>
          <p:nvPr/>
        </p:nvSpPr>
        <p:spPr bwMode="auto">
          <a:xfrm>
            <a:off x="1792288" y="4710113"/>
            <a:ext cx="0" cy="39211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28690" name="Line 23">
            <a:extLst>
              <a:ext uri="{FF2B5EF4-FFF2-40B4-BE49-F238E27FC236}">
                <a16:creationId xmlns:a16="http://schemas.microsoft.com/office/drawing/2014/main" id="{21F65653-B970-4B4B-B608-C2B687FD7A3D}"/>
              </a:ext>
            </a:extLst>
          </p:cNvPr>
          <p:cNvSpPr>
            <a:spLocks noChangeShapeType="1"/>
          </p:cNvSpPr>
          <p:nvPr/>
        </p:nvSpPr>
        <p:spPr bwMode="auto">
          <a:xfrm>
            <a:off x="1706563" y="4797425"/>
            <a:ext cx="0" cy="244475"/>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28691" name="Line 24">
            <a:extLst>
              <a:ext uri="{FF2B5EF4-FFF2-40B4-BE49-F238E27FC236}">
                <a16:creationId xmlns:a16="http://schemas.microsoft.com/office/drawing/2014/main" id="{D81A127E-0375-6D40-B913-FBAB80B0524C}"/>
              </a:ext>
            </a:extLst>
          </p:cNvPr>
          <p:cNvSpPr>
            <a:spLocks noChangeShapeType="1"/>
          </p:cNvSpPr>
          <p:nvPr/>
        </p:nvSpPr>
        <p:spPr bwMode="auto">
          <a:xfrm>
            <a:off x="1936750" y="4695825"/>
            <a:ext cx="0" cy="3937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28692" name="Line 25">
            <a:extLst>
              <a:ext uri="{FF2B5EF4-FFF2-40B4-BE49-F238E27FC236}">
                <a16:creationId xmlns:a16="http://schemas.microsoft.com/office/drawing/2014/main" id="{5AFF006F-771D-564F-B571-CBCB19A35AFF}"/>
              </a:ext>
            </a:extLst>
          </p:cNvPr>
          <p:cNvSpPr>
            <a:spLocks noChangeShapeType="1"/>
          </p:cNvSpPr>
          <p:nvPr/>
        </p:nvSpPr>
        <p:spPr bwMode="auto">
          <a:xfrm>
            <a:off x="1865313" y="4797425"/>
            <a:ext cx="0" cy="246063"/>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28693" name="Line 26">
            <a:extLst>
              <a:ext uri="{FF2B5EF4-FFF2-40B4-BE49-F238E27FC236}">
                <a16:creationId xmlns:a16="http://schemas.microsoft.com/office/drawing/2014/main" id="{88329FF8-CE37-7049-9D09-F5B69E461AAF}"/>
              </a:ext>
            </a:extLst>
          </p:cNvPr>
          <p:cNvSpPr>
            <a:spLocks noChangeShapeType="1"/>
          </p:cNvSpPr>
          <p:nvPr/>
        </p:nvSpPr>
        <p:spPr bwMode="auto">
          <a:xfrm>
            <a:off x="2093913" y="4695825"/>
            <a:ext cx="0" cy="39211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28694" name="Line 27">
            <a:extLst>
              <a:ext uri="{FF2B5EF4-FFF2-40B4-BE49-F238E27FC236}">
                <a16:creationId xmlns:a16="http://schemas.microsoft.com/office/drawing/2014/main" id="{EBAE3E38-0201-F341-BA15-2F7BC65ED49D}"/>
              </a:ext>
            </a:extLst>
          </p:cNvPr>
          <p:cNvSpPr>
            <a:spLocks noChangeShapeType="1"/>
          </p:cNvSpPr>
          <p:nvPr/>
        </p:nvSpPr>
        <p:spPr bwMode="auto">
          <a:xfrm>
            <a:off x="2009775" y="4797425"/>
            <a:ext cx="0" cy="244475"/>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28695" name="Text Box 29">
            <a:extLst>
              <a:ext uri="{FF2B5EF4-FFF2-40B4-BE49-F238E27FC236}">
                <a16:creationId xmlns:a16="http://schemas.microsoft.com/office/drawing/2014/main" id="{9E62EAF6-95EB-9544-BB1F-FACC35354ECB}"/>
              </a:ext>
            </a:extLst>
          </p:cNvPr>
          <p:cNvSpPr txBox="1">
            <a:spLocks noChangeArrowheads="1"/>
          </p:cNvSpPr>
          <p:nvPr/>
        </p:nvSpPr>
        <p:spPr bwMode="auto">
          <a:xfrm>
            <a:off x="655638" y="2327275"/>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t>A</a:t>
            </a:r>
          </a:p>
        </p:txBody>
      </p:sp>
      <p:sp>
        <p:nvSpPr>
          <p:cNvPr id="28696" name="Text Box 30">
            <a:extLst>
              <a:ext uri="{FF2B5EF4-FFF2-40B4-BE49-F238E27FC236}">
                <a16:creationId xmlns:a16="http://schemas.microsoft.com/office/drawing/2014/main" id="{5F8506B7-751D-3941-A5B4-8F23B56B6C4F}"/>
              </a:ext>
            </a:extLst>
          </p:cNvPr>
          <p:cNvSpPr txBox="1">
            <a:spLocks noChangeArrowheads="1"/>
          </p:cNvSpPr>
          <p:nvPr/>
        </p:nvSpPr>
        <p:spPr bwMode="auto">
          <a:xfrm>
            <a:off x="1217613" y="2393950"/>
            <a:ext cx="420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t>K</a:t>
            </a:r>
          </a:p>
        </p:txBody>
      </p:sp>
      <p:sp>
        <p:nvSpPr>
          <p:cNvPr id="28697" name="Arc 17">
            <a:extLst>
              <a:ext uri="{FF2B5EF4-FFF2-40B4-BE49-F238E27FC236}">
                <a16:creationId xmlns:a16="http://schemas.microsoft.com/office/drawing/2014/main" id="{E39E1434-0DA6-2246-B8FA-60DC2C9B12DC}"/>
              </a:ext>
            </a:extLst>
          </p:cNvPr>
          <p:cNvSpPr>
            <a:spLocks/>
          </p:cNvSpPr>
          <p:nvPr/>
        </p:nvSpPr>
        <p:spPr bwMode="auto">
          <a:xfrm>
            <a:off x="1187450" y="2060575"/>
            <a:ext cx="439738" cy="692150"/>
          </a:xfrm>
          <a:custGeom>
            <a:avLst/>
            <a:gdLst>
              <a:gd name="T0" fmla="*/ 1756057567 w 21600"/>
              <a:gd name="T1" fmla="*/ 0 h 38153"/>
              <a:gd name="T2" fmla="*/ 1724281488 w 21600"/>
              <a:gd name="T3" fmla="*/ 2147483646 h 38153"/>
              <a:gd name="T4" fmla="*/ 0 w 21600"/>
              <a:gd name="T5" fmla="*/ 2060897878 h 38153"/>
              <a:gd name="T6" fmla="*/ 0 60000 65536"/>
              <a:gd name="T7" fmla="*/ 0 60000 65536"/>
              <a:gd name="T8" fmla="*/ 0 60000 65536"/>
            </a:gdLst>
            <a:ahLst/>
            <a:cxnLst>
              <a:cxn ang="T6">
                <a:pos x="T0" y="T1"/>
              </a:cxn>
              <a:cxn ang="T7">
                <a:pos x="T2" y="T3"/>
              </a:cxn>
              <a:cxn ang="T8">
                <a:pos x="T4" y="T5"/>
              </a:cxn>
            </a:cxnLst>
            <a:rect l="0" t="0" r="r" b="b"/>
            <a:pathLst>
              <a:path w="21600" h="38153" fill="none" extrusionOk="0">
                <a:moveTo>
                  <a:pt x="10223" y="-1"/>
                </a:moveTo>
                <a:cubicBezTo>
                  <a:pt x="17229" y="3763"/>
                  <a:pt x="21600" y="11073"/>
                  <a:pt x="21600" y="19027"/>
                </a:cubicBezTo>
                <a:cubicBezTo>
                  <a:pt x="21600" y="27055"/>
                  <a:pt x="17146" y="34421"/>
                  <a:pt x="10037" y="38152"/>
                </a:cubicBezTo>
              </a:path>
              <a:path w="21600" h="38153" stroke="0" extrusionOk="0">
                <a:moveTo>
                  <a:pt x="10223" y="-1"/>
                </a:moveTo>
                <a:cubicBezTo>
                  <a:pt x="17229" y="3763"/>
                  <a:pt x="21600" y="11073"/>
                  <a:pt x="21600" y="19027"/>
                </a:cubicBezTo>
                <a:cubicBezTo>
                  <a:pt x="21600" y="27055"/>
                  <a:pt x="17146" y="34421"/>
                  <a:pt x="10037" y="38152"/>
                </a:cubicBezTo>
                <a:lnTo>
                  <a:pt x="0" y="19027"/>
                </a:lnTo>
                <a:lnTo>
                  <a:pt x="10223" y="-1"/>
                </a:lnTo>
                <a:close/>
              </a:path>
            </a:pathLst>
          </a:custGeom>
          <a:noFill/>
          <a:ln w="762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N"/>
          </a:p>
        </p:txBody>
      </p:sp>
      <p:sp>
        <p:nvSpPr>
          <p:cNvPr id="27" name="Text Box 32">
            <a:extLst>
              <a:ext uri="{FF2B5EF4-FFF2-40B4-BE49-F238E27FC236}">
                <a16:creationId xmlns:a16="http://schemas.microsoft.com/office/drawing/2014/main" id="{4B3EB4DB-9E7A-2E48-A095-C0A47B9FECD5}"/>
              </a:ext>
            </a:extLst>
          </p:cNvPr>
          <p:cNvSpPr txBox="1">
            <a:spLocks noChangeArrowheads="1"/>
          </p:cNvSpPr>
          <p:nvPr/>
        </p:nvSpPr>
        <p:spPr bwMode="auto">
          <a:xfrm>
            <a:off x="3205163" y="2208213"/>
            <a:ext cx="5654675" cy="1200150"/>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1800" b="0" dirty="0">
                <a:latin typeface="+mj-lt"/>
              </a:rPr>
              <a:t>When</a:t>
            </a:r>
            <a:r>
              <a:rPr lang="zh-CN" altLang="en-US" sz="1800" b="0" dirty="0">
                <a:latin typeface="+mj-lt"/>
              </a:rPr>
              <a:t> </a:t>
            </a:r>
            <a:r>
              <a:rPr lang="en-US" altLang="zh-CN" sz="1800" b="0" dirty="0">
                <a:latin typeface="+mj-lt"/>
              </a:rPr>
              <a:t>light</a:t>
            </a:r>
            <a:r>
              <a:rPr lang="zh-CN" altLang="en-US" sz="1800" b="0" dirty="0">
                <a:latin typeface="+mj-lt"/>
              </a:rPr>
              <a:t> </a:t>
            </a:r>
            <a:r>
              <a:rPr lang="en-US" altLang="zh-CN" sz="1800" b="0" dirty="0">
                <a:latin typeface="+mj-lt"/>
              </a:rPr>
              <a:t>hits</a:t>
            </a:r>
            <a:r>
              <a:rPr lang="zh-CN" altLang="en-US" sz="1800" b="0" dirty="0">
                <a:latin typeface="+mj-lt"/>
              </a:rPr>
              <a:t> </a:t>
            </a:r>
            <a:r>
              <a:rPr lang="en-US" altLang="zh-CN" sz="1800" b="0" dirty="0">
                <a:latin typeface="+mj-lt"/>
              </a:rPr>
              <a:t>the</a:t>
            </a:r>
            <a:r>
              <a:rPr lang="zh-CN" altLang="en-US" sz="1800" b="0" dirty="0">
                <a:latin typeface="+mj-lt"/>
              </a:rPr>
              <a:t> </a:t>
            </a:r>
            <a:r>
              <a:rPr lang="en-US" altLang="zh-CN" sz="1800" b="0" dirty="0">
                <a:latin typeface="+mj-lt"/>
              </a:rPr>
              <a:t>cathode</a:t>
            </a:r>
            <a:r>
              <a:rPr lang="zh-CN" altLang="en-US" sz="1800" b="0" dirty="0">
                <a:latin typeface="+mj-lt"/>
              </a:rPr>
              <a:t> </a:t>
            </a:r>
            <a:r>
              <a:rPr lang="en-US" altLang="zh-CN" sz="1800" b="0" dirty="0">
                <a:latin typeface="+mj-lt"/>
              </a:rPr>
              <a:t>K,</a:t>
            </a:r>
            <a:r>
              <a:rPr lang="zh-CN" altLang="en-US" sz="1800" b="0" dirty="0">
                <a:latin typeface="+mj-lt"/>
              </a:rPr>
              <a:t> </a:t>
            </a:r>
            <a:r>
              <a:rPr lang="en-US" altLang="zh-CN" sz="1800" b="0" dirty="0">
                <a:latin typeface="+mj-lt"/>
              </a:rPr>
              <a:t>the</a:t>
            </a:r>
            <a:r>
              <a:rPr lang="zh-CN" altLang="en-US" sz="1800" b="0" dirty="0">
                <a:latin typeface="+mj-lt"/>
              </a:rPr>
              <a:t> </a:t>
            </a:r>
            <a:r>
              <a:rPr lang="en-US" altLang="zh-CN" sz="1800" b="0" dirty="0">
                <a:latin typeface="+mj-lt"/>
              </a:rPr>
              <a:t>energies</a:t>
            </a:r>
            <a:r>
              <a:rPr lang="zh-CN" altLang="en-US" sz="1800" b="0" dirty="0">
                <a:latin typeface="+mj-lt"/>
              </a:rPr>
              <a:t> </a:t>
            </a:r>
            <a:r>
              <a:rPr lang="en-US" altLang="zh-CN" sz="1800" b="0" dirty="0">
                <a:latin typeface="+mj-lt"/>
              </a:rPr>
              <a:t>of</a:t>
            </a:r>
            <a:r>
              <a:rPr lang="zh-CN" altLang="en-US" sz="1800" b="0" dirty="0">
                <a:latin typeface="+mj-lt"/>
              </a:rPr>
              <a:t> </a:t>
            </a:r>
            <a:r>
              <a:rPr lang="en-US" altLang="zh-CN" sz="1800" b="0" dirty="0">
                <a:latin typeface="+mj-lt"/>
              </a:rPr>
              <a:t>some</a:t>
            </a:r>
            <a:r>
              <a:rPr lang="zh-CN" altLang="en-US" sz="1800" b="0" dirty="0">
                <a:latin typeface="+mj-lt"/>
              </a:rPr>
              <a:t> </a:t>
            </a:r>
            <a:r>
              <a:rPr lang="en-US" altLang="zh-CN" sz="1800" b="0" dirty="0">
                <a:latin typeface="+mj-lt"/>
              </a:rPr>
              <a:t>free</a:t>
            </a:r>
            <a:r>
              <a:rPr lang="zh-CN" altLang="en-US" sz="1800" b="0" dirty="0">
                <a:latin typeface="+mj-lt"/>
              </a:rPr>
              <a:t> </a:t>
            </a:r>
            <a:r>
              <a:rPr lang="en-US" altLang="zh-CN" sz="1800" b="0" dirty="0">
                <a:latin typeface="+mj-lt"/>
              </a:rPr>
              <a:t>electrons</a:t>
            </a:r>
            <a:r>
              <a:rPr lang="zh-CN" altLang="en-US" sz="1800" b="0" dirty="0">
                <a:latin typeface="+mj-lt"/>
              </a:rPr>
              <a:t> </a:t>
            </a:r>
            <a:r>
              <a:rPr lang="en-US" altLang="zh-CN" sz="1800" b="0" dirty="0">
                <a:latin typeface="+mj-lt"/>
              </a:rPr>
              <a:t>of</a:t>
            </a:r>
            <a:r>
              <a:rPr lang="zh-CN" altLang="en-US" sz="1800" b="0" dirty="0">
                <a:latin typeface="+mj-lt"/>
              </a:rPr>
              <a:t> </a:t>
            </a:r>
            <a:r>
              <a:rPr lang="en-US" altLang="zh-CN" sz="1800" b="0" dirty="0">
                <a:latin typeface="+mj-lt"/>
              </a:rPr>
              <a:t>the</a:t>
            </a:r>
            <a:r>
              <a:rPr lang="zh-CN" altLang="en-US" sz="1800" b="0" dirty="0">
                <a:latin typeface="+mj-lt"/>
              </a:rPr>
              <a:t> </a:t>
            </a:r>
            <a:r>
              <a:rPr lang="en-US" altLang="zh-CN" sz="1800" b="0" dirty="0">
                <a:latin typeface="+mj-lt"/>
              </a:rPr>
              <a:t>cathode</a:t>
            </a:r>
            <a:r>
              <a:rPr lang="zh-CN" altLang="en-US" sz="1800" b="0" dirty="0">
                <a:latin typeface="+mj-lt"/>
              </a:rPr>
              <a:t> </a:t>
            </a:r>
            <a:r>
              <a:rPr lang="en-US" altLang="zh-CN" sz="1800" b="0" dirty="0">
                <a:latin typeface="+mj-lt"/>
              </a:rPr>
              <a:t>metal</a:t>
            </a:r>
            <a:r>
              <a:rPr lang="zh-CN" altLang="en-US" sz="1800" b="0" dirty="0">
                <a:latin typeface="+mj-lt"/>
              </a:rPr>
              <a:t> </a:t>
            </a:r>
            <a:r>
              <a:rPr lang="en-US" altLang="zh-CN" sz="1800" b="0" dirty="0">
                <a:latin typeface="+mj-lt"/>
              </a:rPr>
              <a:t>increase,</a:t>
            </a:r>
            <a:r>
              <a:rPr lang="zh-CN" altLang="en-US" sz="1800" b="0" dirty="0">
                <a:latin typeface="+mj-lt"/>
              </a:rPr>
              <a:t> </a:t>
            </a:r>
            <a:r>
              <a:rPr lang="en-US" altLang="zh-CN" sz="1800" b="0" dirty="0">
                <a:latin typeface="+mj-lt"/>
              </a:rPr>
              <a:t>and</a:t>
            </a:r>
            <a:r>
              <a:rPr lang="zh-CN" altLang="en-US" sz="1800" b="0" dirty="0">
                <a:latin typeface="+mj-lt"/>
              </a:rPr>
              <a:t> </a:t>
            </a:r>
            <a:r>
              <a:rPr lang="en-US" altLang="zh-CN" sz="1800" b="0" dirty="0">
                <a:latin typeface="+mj-lt"/>
              </a:rPr>
              <a:t>these</a:t>
            </a:r>
            <a:r>
              <a:rPr lang="zh-CN" altLang="en-US" sz="1800" b="0" dirty="0">
                <a:latin typeface="+mj-lt"/>
              </a:rPr>
              <a:t> </a:t>
            </a:r>
            <a:r>
              <a:rPr lang="en-US" altLang="zh-CN" sz="1800" b="0" dirty="0">
                <a:latin typeface="+mj-lt"/>
              </a:rPr>
              <a:t>free</a:t>
            </a:r>
            <a:r>
              <a:rPr lang="zh-CN" altLang="en-US" sz="1800" b="0" dirty="0">
                <a:latin typeface="+mj-lt"/>
              </a:rPr>
              <a:t> </a:t>
            </a:r>
            <a:r>
              <a:rPr lang="en-US" altLang="zh-CN" sz="1800" b="0" dirty="0">
                <a:latin typeface="+mj-lt"/>
              </a:rPr>
              <a:t>electrons</a:t>
            </a:r>
            <a:r>
              <a:rPr lang="zh-CN" altLang="en-US" sz="1800" b="0" dirty="0">
                <a:latin typeface="+mj-lt"/>
              </a:rPr>
              <a:t> </a:t>
            </a:r>
            <a:r>
              <a:rPr lang="en-US" altLang="zh-CN" sz="1800" b="0" dirty="0">
                <a:latin typeface="+mj-lt"/>
              </a:rPr>
              <a:t>become</a:t>
            </a:r>
            <a:r>
              <a:rPr lang="zh-CN" altLang="en-US" sz="1800" b="0" dirty="0">
                <a:latin typeface="+mj-lt"/>
              </a:rPr>
              <a:t> </a:t>
            </a:r>
            <a:r>
              <a:rPr lang="en-US" altLang="zh-CN" sz="1800" b="0" dirty="0">
                <a:latin typeface="+mj-lt"/>
              </a:rPr>
              <a:t>photoelectrons</a:t>
            </a:r>
            <a:r>
              <a:rPr lang="zh-CN" altLang="en-US" sz="1800" b="0" dirty="0">
                <a:latin typeface="+mj-lt"/>
              </a:rPr>
              <a:t> </a:t>
            </a:r>
            <a:r>
              <a:rPr lang="en-US" altLang="zh-CN" sz="1800" b="0" dirty="0">
                <a:latin typeface="+mj-lt"/>
              </a:rPr>
              <a:t>and</a:t>
            </a:r>
            <a:r>
              <a:rPr lang="zh-CN" altLang="en-US" sz="1800" b="0" dirty="0">
                <a:latin typeface="+mj-lt"/>
              </a:rPr>
              <a:t> </a:t>
            </a:r>
            <a:r>
              <a:rPr lang="en-US" altLang="zh-CN" sz="1800" b="0" dirty="0">
                <a:latin typeface="+mj-lt"/>
              </a:rPr>
              <a:t>come</a:t>
            </a:r>
            <a:r>
              <a:rPr lang="zh-CN" altLang="en-US" sz="1800" b="0" dirty="0">
                <a:latin typeface="+mj-lt"/>
              </a:rPr>
              <a:t> </a:t>
            </a:r>
            <a:r>
              <a:rPr lang="en-US" altLang="zh-CN" sz="1800" b="0" dirty="0">
                <a:latin typeface="+mj-lt"/>
              </a:rPr>
              <a:t>out</a:t>
            </a:r>
            <a:r>
              <a:rPr lang="zh-CN" altLang="en-US" sz="1800" b="0" dirty="0">
                <a:latin typeface="+mj-lt"/>
              </a:rPr>
              <a:t> </a:t>
            </a:r>
            <a:r>
              <a:rPr lang="en-US" altLang="zh-CN" sz="1800" b="0" dirty="0">
                <a:latin typeface="+mj-lt"/>
              </a:rPr>
              <a:t>of</a:t>
            </a:r>
            <a:r>
              <a:rPr lang="zh-CN" altLang="en-US" sz="1800" b="0" dirty="0">
                <a:latin typeface="+mj-lt"/>
              </a:rPr>
              <a:t> </a:t>
            </a:r>
            <a:r>
              <a:rPr lang="en-US" altLang="zh-CN" sz="1800" b="0" dirty="0">
                <a:latin typeface="+mj-lt"/>
              </a:rPr>
              <a:t>the</a:t>
            </a:r>
            <a:r>
              <a:rPr lang="zh-CN" altLang="en-US" sz="1800" b="0" dirty="0">
                <a:latin typeface="+mj-lt"/>
              </a:rPr>
              <a:t> </a:t>
            </a:r>
            <a:r>
              <a:rPr lang="en-US" altLang="zh-CN" sz="1800" b="0" dirty="0">
                <a:latin typeface="+mj-lt"/>
              </a:rPr>
              <a:t>metal</a:t>
            </a:r>
            <a:r>
              <a:rPr lang="zh-CN" altLang="en-US" sz="1800" b="0" dirty="0">
                <a:latin typeface="+mj-lt"/>
              </a:rPr>
              <a:t> </a:t>
            </a:r>
            <a:r>
              <a:rPr lang="en-US" altLang="zh-CN" sz="1800" b="0" dirty="0">
                <a:latin typeface="+mj-lt"/>
              </a:rPr>
              <a:t>surface.</a:t>
            </a:r>
            <a:r>
              <a:rPr lang="zh-CN" altLang="en-US" sz="1800" b="0" dirty="0">
                <a:latin typeface="+mj-lt"/>
              </a:rPr>
              <a:t> </a:t>
            </a:r>
            <a:r>
              <a:rPr lang="en-US" altLang="zh-CN" sz="1800" b="0" dirty="0">
                <a:latin typeface="+mj-lt"/>
              </a:rPr>
              <a:t>Experimental</a:t>
            </a:r>
            <a:r>
              <a:rPr lang="zh-CN" altLang="en-US" sz="1800" b="0" dirty="0">
                <a:latin typeface="+mj-lt"/>
              </a:rPr>
              <a:t> </a:t>
            </a:r>
            <a:r>
              <a:rPr lang="en-US" altLang="zh-CN" sz="1800" b="0" dirty="0">
                <a:latin typeface="+mj-lt"/>
              </a:rPr>
              <a:t>observations</a:t>
            </a:r>
            <a:r>
              <a:rPr lang="zh-CN" altLang="en-US" sz="1800" b="0" dirty="0">
                <a:latin typeface="+mj-lt"/>
              </a:rPr>
              <a:t> </a:t>
            </a:r>
            <a:r>
              <a:rPr lang="en-US" altLang="zh-CN" sz="1800" b="0" dirty="0">
                <a:latin typeface="+mj-lt"/>
              </a:rPr>
              <a:t>are:  </a:t>
            </a:r>
          </a:p>
        </p:txBody>
      </p:sp>
      <p:sp>
        <p:nvSpPr>
          <p:cNvPr id="28" name="Text Box 33">
            <a:extLst>
              <a:ext uri="{FF2B5EF4-FFF2-40B4-BE49-F238E27FC236}">
                <a16:creationId xmlns:a16="http://schemas.microsoft.com/office/drawing/2014/main" id="{1B59F7EA-5E06-4D44-ABA6-A7D67F9E9A99}"/>
              </a:ext>
            </a:extLst>
          </p:cNvPr>
          <p:cNvSpPr txBox="1">
            <a:spLocks noChangeArrowheads="1"/>
          </p:cNvSpPr>
          <p:nvPr/>
        </p:nvSpPr>
        <p:spPr bwMode="auto">
          <a:xfrm>
            <a:off x="3203575" y="3503613"/>
            <a:ext cx="5486400" cy="1077912"/>
          </a:xfrm>
          <a:prstGeom prst="rect">
            <a:avLst/>
          </a:prstGeom>
          <a:noFill/>
          <a:ln>
            <a:noFill/>
          </a:ln>
        </p:spPr>
        <p:txBody>
          <a:bodyPr>
            <a:spAutoFit/>
          </a:bodyPr>
          <a:lstStyle>
            <a:lvl1pPr marL="387350" indent="-387350">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1600" b="0" dirty="0">
                <a:solidFill>
                  <a:srgbClr val="CC00CC"/>
                </a:solidFill>
                <a:latin typeface="宋体" panose="02010600030101010101" pitchFamily="2" charset="-122"/>
              </a:rPr>
              <a:t>●</a:t>
            </a:r>
            <a:r>
              <a:rPr lang="en-US" altLang="zh-CN" sz="1600" b="0" dirty="0">
                <a:latin typeface="宋体" panose="02010600030101010101" pitchFamily="2" charset="-122"/>
              </a:rPr>
              <a:t> </a:t>
            </a:r>
            <a:r>
              <a:rPr lang="en-US" altLang="zh-CN" sz="1600" b="0" dirty="0"/>
              <a:t> Photoelectrons</a:t>
            </a:r>
            <a:r>
              <a:rPr lang="zh-CN" altLang="en-US" sz="1600" b="0" dirty="0"/>
              <a:t> </a:t>
            </a:r>
            <a:r>
              <a:rPr lang="en-US" altLang="zh-CN" sz="1600" b="0" dirty="0"/>
              <a:t>can</a:t>
            </a:r>
            <a:r>
              <a:rPr lang="zh-CN" altLang="en-US" sz="1600" b="0" dirty="0"/>
              <a:t> </a:t>
            </a:r>
            <a:r>
              <a:rPr lang="en-US" altLang="zh-CN" sz="1600" b="0" dirty="0"/>
              <a:t>be</a:t>
            </a:r>
            <a:r>
              <a:rPr lang="zh-CN" altLang="en-US" sz="1600" b="0" dirty="0"/>
              <a:t> </a:t>
            </a:r>
            <a:r>
              <a:rPr lang="en-US" altLang="zh-CN" sz="1600" b="0" dirty="0"/>
              <a:t>formed</a:t>
            </a:r>
            <a:r>
              <a:rPr lang="zh-CN" altLang="en-US" sz="1600" b="0" dirty="0"/>
              <a:t> </a:t>
            </a:r>
            <a:r>
              <a:rPr lang="en-US" altLang="zh-CN" sz="1600" b="0" dirty="0"/>
              <a:t>only</a:t>
            </a:r>
            <a:r>
              <a:rPr lang="zh-CN" altLang="en-US" sz="1600" b="0" dirty="0"/>
              <a:t> </a:t>
            </a:r>
            <a:r>
              <a:rPr lang="en-US" altLang="zh-CN" sz="1600" b="0" dirty="0"/>
              <a:t>when</a:t>
            </a:r>
            <a:r>
              <a:rPr lang="zh-CN" altLang="en-US" sz="1600" b="0" dirty="0"/>
              <a:t> </a:t>
            </a:r>
            <a:r>
              <a:rPr lang="en-US" altLang="zh-CN" sz="1600" b="0" dirty="0"/>
              <a:t>the</a:t>
            </a:r>
            <a:r>
              <a:rPr lang="zh-CN" altLang="en-US" sz="1600" b="0" dirty="0"/>
              <a:t> </a:t>
            </a:r>
            <a:r>
              <a:rPr lang="en-US" altLang="zh-CN" sz="1600" b="0" dirty="0"/>
              <a:t>frequency</a:t>
            </a:r>
            <a:r>
              <a:rPr lang="zh-CN" altLang="en-US" sz="1600" b="0" dirty="0"/>
              <a:t> </a:t>
            </a:r>
            <a:r>
              <a:rPr lang="en-US" altLang="zh-CN" sz="1600" b="0" dirty="0"/>
              <a:t>of</a:t>
            </a:r>
            <a:r>
              <a:rPr lang="zh-CN" altLang="en-US" sz="1600" b="0" dirty="0"/>
              <a:t> </a:t>
            </a:r>
            <a:r>
              <a:rPr lang="en-US" altLang="zh-CN" sz="1600" b="0" dirty="0"/>
              <a:t>light</a:t>
            </a:r>
            <a:r>
              <a:rPr lang="zh-CN" altLang="en-US" sz="1600" b="0" dirty="0"/>
              <a:t> </a:t>
            </a:r>
            <a:r>
              <a:rPr lang="en-US" altLang="zh-CN" sz="1600" b="0" dirty="0"/>
              <a:t>is</a:t>
            </a:r>
            <a:r>
              <a:rPr lang="zh-CN" altLang="en-US" sz="1600" b="0" dirty="0"/>
              <a:t> </a:t>
            </a:r>
            <a:r>
              <a:rPr lang="en-US" altLang="zh-CN" sz="1600" b="0" dirty="0"/>
              <a:t>higher</a:t>
            </a:r>
            <a:r>
              <a:rPr lang="zh-CN" altLang="en-US" sz="1600" b="0" dirty="0"/>
              <a:t> </a:t>
            </a:r>
            <a:r>
              <a:rPr lang="en-US" altLang="zh-CN" sz="1600" b="0" dirty="0"/>
              <a:t>than</a:t>
            </a:r>
            <a:r>
              <a:rPr lang="zh-CN" altLang="en-US" sz="1600" b="0" dirty="0"/>
              <a:t> </a:t>
            </a:r>
            <a:r>
              <a:rPr lang="en-US" altLang="zh-CN" sz="1600" b="0" dirty="0"/>
              <a:t>the</a:t>
            </a:r>
            <a:r>
              <a:rPr lang="zh-CN" altLang="en-US" sz="1600" b="0" dirty="0"/>
              <a:t> </a:t>
            </a:r>
            <a:r>
              <a:rPr lang="en-US" altLang="zh-CN" sz="1600" b="0" dirty="0"/>
              <a:t>threshold</a:t>
            </a:r>
            <a:r>
              <a:rPr lang="zh-CN" altLang="en-US" sz="1600" b="0" dirty="0"/>
              <a:t> </a:t>
            </a:r>
            <a:r>
              <a:rPr lang="en-US" altLang="zh-CN" sz="1600" b="0" dirty="0">
                <a:latin typeface="+mj-lt"/>
              </a:rPr>
              <a:t>frequency</a:t>
            </a:r>
            <a:r>
              <a:rPr lang="zh-CN" altLang="en-US" sz="1600" b="0" dirty="0">
                <a:latin typeface="+mj-lt"/>
              </a:rPr>
              <a:t> </a:t>
            </a:r>
            <a:r>
              <a:rPr lang="en-US" altLang="zh-CN" sz="1600" b="0" i="1" dirty="0">
                <a:latin typeface="+mj-lt"/>
              </a:rPr>
              <a:t>ν</a:t>
            </a:r>
            <a:r>
              <a:rPr lang="en-US" altLang="zh-CN" sz="1600" b="0" baseline="-30000" dirty="0">
                <a:latin typeface="+mj-lt"/>
              </a:rPr>
              <a:t>0</a:t>
            </a:r>
            <a:r>
              <a:rPr lang="en-US" altLang="zh-CN" sz="1600" b="0" dirty="0">
                <a:latin typeface="+mj-lt"/>
              </a:rPr>
              <a:t>,</a:t>
            </a:r>
            <a:r>
              <a:rPr lang="zh-CN" altLang="en-US" sz="1600" b="0" dirty="0">
                <a:latin typeface="+mj-lt"/>
              </a:rPr>
              <a:t> </a:t>
            </a:r>
            <a:r>
              <a:rPr lang="en-US" altLang="zh-CN" sz="1600" b="0" dirty="0">
                <a:latin typeface="+mj-lt"/>
              </a:rPr>
              <a:t>and</a:t>
            </a:r>
            <a:r>
              <a:rPr lang="zh-CN" altLang="en-US" sz="1600" b="0" dirty="0">
                <a:latin typeface="+mj-lt"/>
              </a:rPr>
              <a:t> </a:t>
            </a:r>
            <a:r>
              <a:rPr lang="en-US" altLang="zh-CN" sz="1600" b="0" dirty="0">
                <a:latin typeface="+mj-lt"/>
              </a:rPr>
              <a:t>different</a:t>
            </a:r>
            <a:r>
              <a:rPr lang="zh-CN" altLang="en-US" sz="1600" b="0" dirty="0">
                <a:latin typeface="+mj-lt"/>
              </a:rPr>
              <a:t> </a:t>
            </a:r>
            <a:r>
              <a:rPr lang="en-US" altLang="zh-CN" sz="1600" b="0" dirty="0">
                <a:latin typeface="+mj-lt"/>
              </a:rPr>
              <a:t>metals</a:t>
            </a:r>
            <a:r>
              <a:rPr lang="zh-CN" altLang="en-US" sz="1600" b="0" dirty="0">
                <a:latin typeface="+mj-lt"/>
              </a:rPr>
              <a:t> </a:t>
            </a:r>
            <a:r>
              <a:rPr lang="en-US" altLang="zh-CN" sz="1600" b="0" dirty="0">
                <a:latin typeface="+mj-lt"/>
              </a:rPr>
              <a:t>give</a:t>
            </a:r>
            <a:r>
              <a:rPr lang="zh-CN" altLang="en-US" sz="1600" b="0" dirty="0">
                <a:latin typeface="+mj-lt"/>
              </a:rPr>
              <a:t> </a:t>
            </a:r>
            <a:r>
              <a:rPr lang="en-US" altLang="zh-CN" sz="1600" b="0" dirty="0">
                <a:latin typeface="+mj-lt"/>
              </a:rPr>
              <a:t>different</a:t>
            </a:r>
            <a:r>
              <a:rPr lang="zh-CN" altLang="en-US" sz="1600" b="0" dirty="0">
                <a:latin typeface="+mj-lt"/>
              </a:rPr>
              <a:t> </a:t>
            </a:r>
            <a:r>
              <a:rPr lang="en-US" altLang="zh-CN" sz="1600" b="0" i="1" dirty="0">
                <a:latin typeface="+mj-lt"/>
              </a:rPr>
              <a:t>ν</a:t>
            </a:r>
            <a:r>
              <a:rPr lang="en-US" altLang="zh-CN" sz="1600" b="0" baseline="-30000" dirty="0">
                <a:latin typeface="+mj-lt"/>
              </a:rPr>
              <a:t>0</a:t>
            </a:r>
            <a:r>
              <a:rPr lang="zh-CN" altLang="en-US" sz="1600" b="0" baseline="-30000" dirty="0">
                <a:latin typeface="+mj-lt"/>
              </a:rPr>
              <a:t> </a:t>
            </a:r>
            <a:r>
              <a:rPr lang="en-US" altLang="zh-CN" sz="1600" b="0" dirty="0">
                <a:latin typeface="+mj-lt"/>
              </a:rPr>
              <a:t>(</a:t>
            </a:r>
            <a:r>
              <a:rPr lang="en-US" altLang="zh-CN" sz="1600" b="0" i="1" dirty="0">
                <a:latin typeface="+mj-lt"/>
              </a:rPr>
              <a:t>ν</a:t>
            </a:r>
            <a:r>
              <a:rPr lang="en-US" altLang="zh-CN" sz="1600" b="0" baseline="-30000" dirty="0">
                <a:latin typeface="+mj-lt"/>
              </a:rPr>
              <a:t>0 </a:t>
            </a:r>
            <a:r>
              <a:rPr lang="en-US" altLang="zh-CN" sz="1600" b="0" dirty="0">
                <a:latin typeface="+mj-lt"/>
              </a:rPr>
              <a:t>of</a:t>
            </a:r>
            <a:r>
              <a:rPr lang="zh-CN" altLang="en-US" sz="1600" b="0" dirty="0">
                <a:latin typeface="+mj-lt"/>
              </a:rPr>
              <a:t> </a:t>
            </a:r>
            <a:r>
              <a:rPr lang="en-US" altLang="zh-CN" sz="1600" b="0" dirty="0">
                <a:latin typeface="+mj-lt"/>
              </a:rPr>
              <a:t>most</a:t>
            </a:r>
            <a:r>
              <a:rPr lang="zh-CN" altLang="en-US" sz="1600" b="0" dirty="0">
                <a:latin typeface="+mj-lt"/>
              </a:rPr>
              <a:t> </a:t>
            </a:r>
            <a:r>
              <a:rPr lang="en-US" altLang="zh-CN" sz="1600" b="0" dirty="0">
                <a:latin typeface="+mj-lt"/>
              </a:rPr>
              <a:t>metals</a:t>
            </a:r>
            <a:r>
              <a:rPr lang="zh-CN" altLang="en-US" sz="1600" b="0" dirty="0">
                <a:latin typeface="+mj-lt"/>
              </a:rPr>
              <a:t> </a:t>
            </a:r>
            <a:r>
              <a:rPr lang="en-US" altLang="zh-CN" sz="1600" b="0" dirty="0">
                <a:latin typeface="+mj-lt"/>
              </a:rPr>
              <a:t>are</a:t>
            </a:r>
            <a:r>
              <a:rPr lang="zh-CN" altLang="en-US" sz="1600" b="0" dirty="0">
                <a:latin typeface="+mj-lt"/>
              </a:rPr>
              <a:t> </a:t>
            </a:r>
            <a:r>
              <a:rPr lang="en-US" altLang="zh-CN" sz="1600" b="0" dirty="0">
                <a:latin typeface="+mj-lt"/>
              </a:rPr>
              <a:t>located</a:t>
            </a:r>
            <a:r>
              <a:rPr lang="zh-CN" altLang="en-US" sz="1600" b="0" dirty="0">
                <a:latin typeface="+mj-lt"/>
              </a:rPr>
              <a:t> </a:t>
            </a:r>
            <a:r>
              <a:rPr lang="en-US" altLang="zh-CN" sz="1600" b="0" dirty="0">
                <a:latin typeface="+mj-lt"/>
              </a:rPr>
              <a:t>in</a:t>
            </a:r>
            <a:r>
              <a:rPr lang="zh-CN" altLang="en-US" sz="1600" b="0" dirty="0">
                <a:latin typeface="+mj-lt"/>
              </a:rPr>
              <a:t> </a:t>
            </a:r>
            <a:r>
              <a:rPr lang="en-US" altLang="zh-CN" sz="1600" b="0" dirty="0">
                <a:latin typeface="+mj-lt"/>
              </a:rPr>
              <a:t>the</a:t>
            </a:r>
            <a:r>
              <a:rPr lang="zh-CN" altLang="en-US" sz="1600" b="0" dirty="0">
                <a:latin typeface="+mj-lt"/>
              </a:rPr>
              <a:t> </a:t>
            </a:r>
            <a:r>
              <a:rPr lang="en-US" altLang="zh-CN" sz="1600" b="0" dirty="0">
                <a:latin typeface="+mj-lt"/>
              </a:rPr>
              <a:t>ultraviolet</a:t>
            </a:r>
            <a:r>
              <a:rPr lang="zh-CN" altLang="en-US" sz="1600" b="0" dirty="0">
                <a:latin typeface="+mj-lt"/>
              </a:rPr>
              <a:t> </a:t>
            </a:r>
            <a:r>
              <a:rPr lang="en-US" altLang="zh-CN" sz="1600" b="0" dirty="0">
                <a:latin typeface="+mj-lt"/>
              </a:rPr>
              <a:t>light</a:t>
            </a:r>
            <a:r>
              <a:rPr lang="zh-CN" altLang="en-US" sz="1600" b="0" dirty="0">
                <a:latin typeface="+mj-lt"/>
              </a:rPr>
              <a:t> </a:t>
            </a:r>
            <a:r>
              <a:rPr lang="en-US" altLang="zh-CN" sz="1600" b="0" dirty="0">
                <a:latin typeface="+mj-lt"/>
              </a:rPr>
              <a:t>region). </a:t>
            </a:r>
          </a:p>
        </p:txBody>
      </p:sp>
      <p:sp>
        <p:nvSpPr>
          <p:cNvPr id="28700" name="Text Box 34">
            <a:extLst>
              <a:ext uri="{FF2B5EF4-FFF2-40B4-BE49-F238E27FC236}">
                <a16:creationId xmlns:a16="http://schemas.microsoft.com/office/drawing/2014/main" id="{C2DFB83C-2DA5-AA49-8E57-40D4384A19B1}"/>
              </a:ext>
            </a:extLst>
          </p:cNvPr>
          <p:cNvSpPr txBox="1">
            <a:spLocks noChangeArrowheads="1"/>
          </p:cNvSpPr>
          <p:nvPr/>
        </p:nvSpPr>
        <p:spPr bwMode="auto">
          <a:xfrm>
            <a:off x="3257550" y="4581525"/>
            <a:ext cx="54181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7350" indent="-387350">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b="0">
                <a:solidFill>
                  <a:srgbClr val="CC00CC"/>
                </a:solidFill>
                <a:latin typeface="宋体" panose="02010600030101010101" pitchFamily="2" charset="-122"/>
              </a:rPr>
              <a:t>●</a:t>
            </a:r>
            <a:r>
              <a:rPr lang="en-US" altLang="zh-CN" sz="1600" b="0">
                <a:latin typeface="宋体" panose="02010600030101010101" pitchFamily="2" charset="-122"/>
              </a:rPr>
              <a:t> </a:t>
            </a:r>
            <a:r>
              <a:rPr lang="en-US" altLang="zh-CN" sz="1600" b="0"/>
              <a:t> The</a:t>
            </a:r>
            <a:r>
              <a:rPr lang="zh-CN" altLang="en-US" sz="1600" b="0"/>
              <a:t> </a:t>
            </a:r>
            <a:r>
              <a:rPr lang="en-US" altLang="zh-CN" sz="1600" b="0"/>
              <a:t>number</a:t>
            </a:r>
            <a:r>
              <a:rPr lang="zh-CN" altLang="en-US" sz="1600" b="0"/>
              <a:t> </a:t>
            </a:r>
            <a:r>
              <a:rPr lang="en-US" altLang="zh-CN" sz="1600" b="0"/>
              <a:t>of</a:t>
            </a:r>
            <a:r>
              <a:rPr lang="zh-CN" altLang="en-US" sz="1600" b="0"/>
              <a:t> </a:t>
            </a:r>
            <a:r>
              <a:rPr lang="en-US" altLang="zh-CN" sz="1600" b="0"/>
              <a:t>emitted</a:t>
            </a:r>
            <a:r>
              <a:rPr lang="zh-CN" altLang="en-US" sz="1600" b="0"/>
              <a:t> </a:t>
            </a:r>
            <a:r>
              <a:rPr lang="en-US" altLang="zh-CN" sz="1600" b="0"/>
              <a:t>electrons</a:t>
            </a:r>
            <a:r>
              <a:rPr lang="zh-CN" altLang="en-US" sz="1600" b="0"/>
              <a:t> </a:t>
            </a:r>
            <a:r>
              <a:rPr lang="en-US" altLang="zh-CN" sz="1600" b="0"/>
              <a:t>increases</a:t>
            </a:r>
            <a:r>
              <a:rPr lang="zh-CN" altLang="en-US" sz="1600" b="0"/>
              <a:t> </a:t>
            </a:r>
            <a:r>
              <a:rPr lang="en-US" altLang="zh-CN" sz="1600" b="0"/>
              <a:t>with</a:t>
            </a:r>
            <a:r>
              <a:rPr lang="zh-CN" altLang="en-US" sz="1600" b="0"/>
              <a:t> </a:t>
            </a:r>
            <a:r>
              <a:rPr lang="en-US" altLang="zh-CN" sz="1600" b="0"/>
              <a:t>the</a:t>
            </a:r>
            <a:r>
              <a:rPr lang="zh-CN" altLang="en-US" sz="1600" b="0"/>
              <a:t> </a:t>
            </a:r>
            <a:r>
              <a:rPr lang="en-US" altLang="zh-CN" sz="1600" b="0"/>
              <a:t>increase</a:t>
            </a:r>
            <a:r>
              <a:rPr lang="zh-CN" altLang="en-US" sz="1600" b="0"/>
              <a:t> </a:t>
            </a:r>
            <a:r>
              <a:rPr lang="en-US" altLang="zh-CN" sz="1600" b="0"/>
              <a:t>of</a:t>
            </a:r>
            <a:r>
              <a:rPr lang="zh-CN" altLang="en-US" sz="1600" b="0"/>
              <a:t> </a:t>
            </a:r>
            <a:r>
              <a:rPr lang="en-US" altLang="zh-CN" sz="1600" b="0"/>
              <a:t>the</a:t>
            </a:r>
            <a:r>
              <a:rPr lang="zh-CN" altLang="en-US" sz="1600" b="0"/>
              <a:t> </a:t>
            </a:r>
            <a:r>
              <a:rPr lang="en-US" altLang="zh-CN" sz="1600" b="0"/>
              <a:t>light</a:t>
            </a:r>
            <a:r>
              <a:rPr lang="zh-CN" altLang="en-US" sz="1600" b="0"/>
              <a:t> </a:t>
            </a:r>
            <a:r>
              <a:rPr lang="en-US" altLang="zh-CN" sz="1600" b="0"/>
              <a:t>intensity.</a:t>
            </a:r>
            <a:r>
              <a:rPr lang="zh-CN" altLang="en-US" sz="1600" b="0"/>
              <a:t> </a:t>
            </a:r>
            <a:r>
              <a:rPr lang="en-US" altLang="zh-CN" sz="1600" b="0"/>
              <a:t>However,</a:t>
            </a:r>
            <a:r>
              <a:rPr lang="zh-CN" altLang="en-US" sz="1600" b="0"/>
              <a:t> </a:t>
            </a:r>
            <a:r>
              <a:rPr lang="en-US" altLang="zh-CN" sz="1600" b="0"/>
              <a:t>the</a:t>
            </a:r>
            <a:r>
              <a:rPr lang="zh-CN" altLang="en-US" sz="1600" b="0"/>
              <a:t> </a:t>
            </a:r>
            <a:r>
              <a:rPr lang="en-US" altLang="zh-CN" sz="1600" b="0"/>
              <a:t>light</a:t>
            </a:r>
            <a:r>
              <a:rPr lang="zh-CN" altLang="en-US" sz="1600" b="0"/>
              <a:t> </a:t>
            </a:r>
            <a:r>
              <a:rPr lang="en-US" altLang="zh-CN" sz="1600" b="0"/>
              <a:t>intensity</a:t>
            </a:r>
            <a:r>
              <a:rPr lang="zh-CN" altLang="en-US" sz="1600" b="0"/>
              <a:t> </a:t>
            </a:r>
            <a:r>
              <a:rPr lang="en-US" altLang="zh-CN" sz="1600" b="0"/>
              <a:t>doesn’t</a:t>
            </a:r>
            <a:r>
              <a:rPr lang="zh-CN" altLang="en-US" sz="1600" b="0"/>
              <a:t> </a:t>
            </a:r>
            <a:r>
              <a:rPr lang="en-US" altLang="zh-CN" sz="1600" b="0"/>
              <a:t>affect</a:t>
            </a:r>
            <a:r>
              <a:rPr lang="zh-CN" altLang="en-US" sz="1600" b="0"/>
              <a:t> </a:t>
            </a:r>
            <a:r>
              <a:rPr lang="en-US" altLang="zh-CN" sz="1600" b="0"/>
              <a:t>the</a:t>
            </a:r>
            <a:r>
              <a:rPr lang="zh-CN" altLang="en-US" sz="1600" b="0"/>
              <a:t> </a:t>
            </a:r>
            <a:r>
              <a:rPr lang="en-US" altLang="zh-CN" sz="1600" b="0"/>
              <a:t>initial</a:t>
            </a:r>
            <a:r>
              <a:rPr lang="zh-CN" altLang="en-US" sz="1600" b="0"/>
              <a:t> </a:t>
            </a:r>
            <a:r>
              <a:rPr lang="en-US" altLang="zh-CN" sz="1600" b="0"/>
              <a:t>kinetic</a:t>
            </a:r>
            <a:r>
              <a:rPr lang="zh-CN" altLang="en-US" sz="1600" b="0"/>
              <a:t> </a:t>
            </a:r>
            <a:r>
              <a:rPr lang="en-US" altLang="zh-CN" sz="1600" b="0"/>
              <a:t>energy</a:t>
            </a:r>
            <a:r>
              <a:rPr lang="zh-CN" altLang="en-US" sz="1600" b="0"/>
              <a:t> </a:t>
            </a:r>
            <a:r>
              <a:rPr lang="en-US" altLang="zh-CN" sz="1600" b="0"/>
              <a:t>of</a:t>
            </a:r>
            <a:r>
              <a:rPr lang="zh-CN" altLang="en-US" sz="1600" b="0"/>
              <a:t> </a:t>
            </a:r>
            <a:r>
              <a:rPr lang="en-US" altLang="zh-CN" sz="1600" b="0"/>
              <a:t>photoelectrons. </a:t>
            </a:r>
          </a:p>
        </p:txBody>
      </p:sp>
      <p:sp>
        <p:nvSpPr>
          <p:cNvPr id="28701" name="Text Box 36">
            <a:extLst>
              <a:ext uri="{FF2B5EF4-FFF2-40B4-BE49-F238E27FC236}">
                <a16:creationId xmlns:a16="http://schemas.microsoft.com/office/drawing/2014/main" id="{5ECAC266-185D-9B45-AE3B-40CD17C41715}"/>
              </a:ext>
            </a:extLst>
          </p:cNvPr>
          <p:cNvSpPr txBox="1">
            <a:spLocks noChangeArrowheads="1"/>
          </p:cNvSpPr>
          <p:nvPr/>
        </p:nvSpPr>
        <p:spPr bwMode="auto">
          <a:xfrm>
            <a:off x="3219450" y="5661025"/>
            <a:ext cx="5943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87350">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b="0">
                <a:solidFill>
                  <a:srgbClr val="CC00CC"/>
                </a:solidFill>
                <a:latin typeface="宋体" panose="02010600030101010101" pitchFamily="2" charset="-122"/>
              </a:rPr>
              <a:t>●</a:t>
            </a:r>
            <a:r>
              <a:rPr lang="en-US" altLang="zh-CN" sz="1600" b="0">
                <a:latin typeface="宋体" panose="02010600030101010101" pitchFamily="2" charset="-122"/>
              </a:rPr>
              <a:t> </a:t>
            </a:r>
            <a:r>
              <a:rPr lang="en-US" altLang="zh-CN" sz="1600" b="0"/>
              <a:t> Increasing</a:t>
            </a:r>
            <a:r>
              <a:rPr lang="zh-CN" altLang="en-US" sz="1600" b="0"/>
              <a:t> </a:t>
            </a:r>
            <a:r>
              <a:rPr lang="en-US" altLang="zh-CN" sz="1600" b="0"/>
              <a:t>the</a:t>
            </a:r>
            <a:r>
              <a:rPr lang="zh-CN" altLang="en-US" sz="1600" b="0"/>
              <a:t> </a:t>
            </a:r>
            <a:r>
              <a:rPr lang="en-US" altLang="zh-CN" sz="1600" b="0"/>
              <a:t>frequency</a:t>
            </a:r>
            <a:r>
              <a:rPr lang="zh-CN" altLang="en-US" sz="1600" b="0"/>
              <a:t> </a:t>
            </a:r>
            <a:r>
              <a:rPr lang="en-US" altLang="zh-CN" sz="1600" b="0"/>
              <a:t>of</a:t>
            </a:r>
            <a:r>
              <a:rPr lang="zh-CN" altLang="en-US" sz="1600" b="0"/>
              <a:t> </a:t>
            </a:r>
            <a:r>
              <a:rPr lang="en-US" altLang="zh-CN" sz="1600" b="0"/>
              <a:t>light</a:t>
            </a:r>
            <a:r>
              <a:rPr lang="zh-CN" altLang="en-US" sz="1600" b="0"/>
              <a:t> </a:t>
            </a:r>
            <a:r>
              <a:rPr lang="en-US" altLang="zh-CN" sz="1600" b="0"/>
              <a:t>would</a:t>
            </a:r>
            <a:r>
              <a:rPr lang="zh-CN" altLang="en-US" sz="1600" b="0"/>
              <a:t> </a:t>
            </a:r>
            <a:r>
              <a:rPr lang="en-US" altLang="zh-CN" sz="1600" b="0"/>
              <a:t>also</a:t>
            </a:r>
            <a:r>
              <a:rPr lang="zh-CN" altLang="en-US" sz="1600" b="0"/>
              <a:t> </a:t>
            </a:r>
            <a:r>
              <a:rPr lang="en-US" altLang="zh-CN" sz="1600" b="0"/>
              <a:t>increase</a:t>
            </a:r>
            <a:r>
              <a:rPr lang="zh-CN" altLang="en-US" sz="1600" b="0"/>
              <a:t> </a:t>
            </a:r>
            <a:r>
              <a:rPr lang="en-US" altLang="zh-CN" sz="1600" b="0"/>
              <a:t>the</a:t>
            </a:r>
            <a:r>
              <a:rPr lang="zh-CN" altLang="en-US" sz="1600" b="0"/>
              <a:t> </a:t>
            </a:r>
            <a:r>
              <a:rPr lang="en-US" altLang="zh-CN" sz="1600" b="0"/>
              <a:t>initial</a:t>
            </a:r>
            <a:r>
              <a:rPr lang="zh-CN" altLang="en-US" sz="1600" b="0"/>
              <a:t> </a:t>
            </a:r>
            <a:r>
              <a:rPr lang="en-US" altLang="zh-CN" sz="1600" b="0"/>
              <a:t>kinetic</a:t>
            </a:r>
            <a:r>
              <a:rPr lang="zh-CN" altLang="en-US" sz="1600" b="0"/>
              <a:t> </a:t>
            </a:r>
            <a:r>
              <a:rPr lang="en-US" altLang="zh-CN" sz="1600" b="0"/>
              <a:t>energy</a:t>
            </a:r>
            <a:r>
              <a:rPr lang="zh-CN" altLang="en-US" sz="1600" b="0"/>
              <a:t> </a:t>
            </a:r>
            <a:r>
              <a:rPr lang="en-US" altLang="zh-CN" sz="1600" b="0"/>
              <a:t>of</a:t>
            </a:r>
            <a:r>
              <a:rPr lang="zh-CN" altLang="en-US" sz="1600" b="0"/>
              <a:t> </a:t>
            </a:r>
            <a:r>
              <a:rPr lang="en-US" altLang="zh-CN" sz="1600" b="0"/>
              <a:t>photoelectrons.</a:t>
            </a:r>
          </a:p>
        </p:txBody>
      </p:sp>
      <p:sp>
        <p:nvSpPr>
          <p:cNvPr id="28702" name="Line 37">
            <a:extLst>
              <a:ext uri="{FF2B5EF4-FFF2-40B4-BE49-F238E27FC236}">
                <a16:creationId xmlns:a16="http://schemas.microsoft.com/office/drawing/2014/main" id="{D9186BD9-91E9-FF41-968E-6D710D5558FF}"/>
              </a:ext>
            </a:extLst>
          </p:cNvPr>
          <p:cNvSpPr>
            <a:spLocks noChangeShapeType="1"/>
          </p:cNvSpPr>
          <p:nvPr/>
        </p:nvSpPr>
        <p:spPr bwMode="auto">
          <a:xfrm>
            <a:off x="2987675" y="2133600"/>
            <a:ext cx="3175" cy="4248150"/>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28703" name="Line 38">
            <a:extLst>
              <a:ext uri="{FF2B5EF4-FFF2-40B4-BE49-F238E27FC236}">
                <a16:creationId xmlns:a16="http://schemas.microsoft.com/office/drawing/2014/main" id="{D799E6F8-DA86-A841-A1FE-69B54154698D}"/>
              </a:ext>
            </a:extLst>
          </p:cNvPr>
          <p:cNvSpPr>
            <a:spLocks noChangeShapeType="1"/>
          </p:cNvSpPr>
          <p:nvPr/>
        </p:nvSpPr>
        <p:spPr bwMode="auto">
          <a:xfrm>
            <a:off x="28575" y="6402388"/>
            <a:ext cx="9144000" cy="0"/>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28704" name="Oval 41">
            <a:extLst>
              <a:ext uri="{FF2B5EF4-FFF2-40B4-BE49-F238E27FC236}">
                <a16:creationId xmlns:a16="http://schemas.microsoft.com/office/drawing/2014/main" id="{F3D6262E-0FD9-5B49-BDFE-974B0943DE2D}"/>
              </a:ext>
            </a:extLst>
          </p:cNvPr>
          <p:cNvSpPr>
            <a:spLocks noChangeArrowheads="1"/>
          </p:cNvSpPr>
          <p:nvPr/>
        </p:nvSpPr>
        <p:spPr bwMode="auto">
          <a:xfrm>
            <a:off x="1360488" y="1512888"/>
            <a:ext cx="3240087" cy="577850"/>
          </a:xfrm>
          <a:prstGeom prst="ellipse">
            <a:avLst/>
          </a:prstGeom>
          <a:noFill/>
          <a:ln w="28575">
            <a:solidFill>
              <a:srgbClr val="9900CC"/>
            </a:solidFill>
            <a:round/>
            <a:headEnd/>
            <a:tailEnd/>
          </a:ln>
          <a:effectLst>
            <a:prstShdw prst="shdw17" dist="17961" dir="2700000">
              <a:srgbClr val="5C007A">
                <a:alpha val="74997"/>
              </a:srgbClr>
            </a:prstShdw>
          </a:effectLst>
          <a:extLst>
            <a:ext uri="{909E8E84-426E-40DD-AFC4-6F175D3DCCD1}">
              <a14:hiddenFill xmlns:a14="http://schemas.microsoft.com/office/drawing/2010/main">
                <a:solidFill>
                  <a:srgbClr val="339933"/>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b="0">
                <a:solidFill>
                  <a:schemeClr val="accent2"/>
                </a:solidFill>
                <a:ea typeface="华文新魏" panose="02010800040101010101" pitchFamily="2" charset="-122"/>
              </a:rPr>
              <a:t>The photoelectric effect</a:t>
            </a:r>
            <a:endParaRPr lang="en-US" altLang="zh-CN" sz="1800" b="0"/>
          </a:p>
        </p:txBody>
      </p:sp>
    </p:spTree>
  </p:cSld>
  <p:clrMapOvr>
    <a:masterClrMapping/>
  </p:clrMapOvr>
  <p:transition>
    <p:pull dir="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90" name="Text Box 14">
            <a:extLst>
              <a:ext uri="{FF2B5EF4-FFF2-40B4-BE49-F238E27FC236}">
                <a16:creationId xmlns:a16="http://schemas.microsoft.com/office/drawing/2014/main" id="{3B1BD7FB-979B-2D45-ADE0-B2517EB6CAAF}"/>
              </a:ext>
            </a:extLst>
          </p:cNvPr>
          <p:cNvSpPr txBox="1">
            <a:spLocks noChangeArrowheads="1"/>
          </p:cNvSpPr>
          <p:nvPr/>
        </p:nvSpPr>
        <p:spPr bwMode="auto">
          <a:xfrm>
            <a:off x="373063" y="2887663"/>
            <a:ext cx="83994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400" b="0">
                <a:solidFill>
                  <a:schemeClr val="tx2"/>
                </a:solidFill>
              </a:rPr>
              <a:t>Boundary conditions: the wave function is a good function. At the boundary, it is continuous with its first derivative, namely,</a:t>
            </a:r>
          </a:p>
        </p:txBody>
      </p:sp>
      <p:graphicFrame>
        <p:nvGraphicFramePr>
          <p:cNvPr id="254991" name="Object 15">
            <a:extLst>
              <a:ext uri="{FF2B5EF4-FFF2-40B4-BE49-F238E27FC236}">
                <a16:creationId xmlns:a16="http://schemas.microsoft.com/office/drawing/2014/main" id="{8C06FCA0-492F-3D42-B02E-661AB6377A5D}"/>
              </a:ext>
            </a:extLst>
          </p:cNvPr>
          <p:cNvGraphicFramePr>
            <a:graphicFrameLocks noChangeAspect="1"/>
          </p:cNvGraphicFramePr>
          <p:nvPr/>
        </p:nvGraphicFramePr>
        <p:xfrm>
          <a:off x="1576388" y="3746500"/>
          <a:ext cx="4910137" cy="1130300"/>
        </p:xfrm>
        <a:graphic>
          <a:graphicData uri="http://schemas.openxmlformats.org/presentationml/2006/ole">
            <mc:AlternateContent xmlns:mc="http://schemas.openxmlformats.org/markup-compatibility/2006">
              <mc:Choice xmlns:v="urn:schemas-microsoft-com:vml" Requires="v">
                <p:oleObj spid="_x0000_s150664" r:id="rId3" imgW="48272700" imgH="11112500" progId="Equation.3">
                  <p:embed/>
                </p:oleObj>
              </mc:Choice>
              <mc:Fallback>
                <p:oleObj r:id="rId3" imgW="48272700" imgH="11112500"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6388" y="3746500"/>
                        <a:ext cx="491013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4992" name="Object 16">
            <a:extLst>
              <a:ext uri="{FF2B5EF4-FFF2-40B4-BE49-F238E27FC236}">
                <a16:creationId xmlns:a16="http://schemas.microsoft.com/office/drawing/2014/main" id="{C09162D0-F395-DE4C-809E-25935BF0B188}"/>
              </a:ext>
            </a:extLst>
          </p:cNvPr>
          <p:cNvGraphicFramePr>
            <a:graphicFrameLocks noChangeAspect="1"/>
          </p:cNvGraphicFramePr>
          <p:nvPr/>
        </p:nvGraphicFramePr>
        <p:xfrm>
          <a:off x="1273175" y="1154113"/>
          <a:ext cx="5786438" cy="517525"/>
        </p:xfrm>
        <a:graphic>
          <a:graphicData uri="http://schemas.openxmlformats.org/presentationml/2006/ole">
            <mc:AlternateContent xmlns:mc="http://schemas.openxmlformats.org/markup-compatibility/2006">
              <mc:Choice xmlns:v="urn:schemas-microsoft-com:vml" Requires="v">
                <p:oleObj spid="_x0000_s150665" r:id="rId5" imgW="55587900" imgH="4978400" progId="Equation.3">
                  <p:embed/>
                </p:oleObj>
              </mc:Choice>
              <mc:Fallback>
                <p:oleObj r:id="rId5" imgW="55587900" imgH="4978400"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3175" y="1154113"/>
                        <a:ext cx="57864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4993" name="Object 17">
            <a:extLst>
              <a:ext uri="{FF2B5EF4-FFF2-40B4-BE49-F238E27FC236}">
                <a16:creationId xmlns:a16="http://schemas.microsoft.com/office/drawing/2014/main" id="{AD631311-9FE4-5849-8E7D-1DDE0E094773}"/>
              </a:ext>
            </a:extLst>
          </p:cNvPr>
          <p:cNvGraphicFramePr>
            <a:graphicFrameLocks noChangeAspect="1"/>
          </p:cNvGraphicFramePr>
          <p:nvPr/>
        </p:nvGraphicFramePr>
        <p:xfrm>
          <a:off x="1273175" y="1730375"/>
          <a:ext cx="6091238" cy="517525"/>
        </p:xfrm>
        <a:graphic>
          <a:graphicData uri="http://schemas.openxmlformats.org/presentationml/2006/ole">
            <mc:AlternateContent xmlns:mc="http://schemas.openxmlformats.org/markup-compatibility/2006">
              <mc:Choice xmlns:v="urn:schemas-microsoft-com:vml" Requires="v">
                <p:oleObj spid="_x0000_s150666" r:id="rId7" imgW="58508900" imgH="4978400" progId="Equation.3">
                  <p:embed/>
                </p:oleObj>
              </mc:Choice>
              <mc:Fallback>
                <p:oleObj r:id="rId7" imgW="58508900" imgH="4978400"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3175" y="1730375"/>
                        <a:ext cx="60912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4994" name="Object 18">
            <a:extLst>
              <a:ext uri="{FF2B5EF4-FFF2-40B4-BE49-F238E27FC236}">
                <a16:creationId xmlns:a16="http://schemas.microsoft.com/office/drawing/2014/main" id="{CF453CA5-BAAB-A342-9E67-32B4A6BB0DBF}"/>
              </a:ext>
            </a:extLst>
          </p:cNvPr>
          <p:cNvGraphicFramePr>
            <a:graphicFrameLocks noChangeAspect="1"/>
          </p:cNvGraphicFramePr>
          <p:nvPr/>
        </p:nvGraphicFramePr>
        <p:xfrm>
          <a:off x="1258888" y="2292350"/>
          <a:ext cx="5786437" cy="547688"/>
        </p:xfrm>
        <a:graphic>
          <a:graphicData uri="http://schemas.openxmlformats.org/presentationml/2006/ole">
            <mc:AlternateContent xmlns:mc="http://schemas.openxmlformats.org/markup-compatibility/2006">
              <mc:Choice xmlns:v="urn:schemas-microsoft-com:vml" Requires="v">
                <p:oleObj spid="_x0000_s150667" r:id="rId9" imgW="55587900" imgH="5270500" progId="Equation.3">
                  <p:embed/>
                </p:oleObj>
              </mc:Choice>
              <mc:Fallback>
                <p:oleObj r:id="rId9" imgW="55587900" imgH="5270500" progId="Equation.3">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8888" y="2292350"/>
                        <a:ext cx="5786437"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4995" name="Text Box 19">
            <a:extLst>
              <a:ext uri="{FF2B5EF4-FFF2-40B4-BE49-F238E27FC236}">
                <a16:creationId xmlns:a16="http://schemas.microsoft.com/office/drawing/2014/main" id="{84DDAB1A-C815-FD48-ABC1-26D09A7B9425}"/>
              </a:ext>
            </a:extLst>
          </p:cNvPr>
          <p:cNvSpPr txBox="1">
            <a:spLocks noChangeArrowheads="1"/>
          </p:cNvSpPr>
          <p:nvPr/>
        </p:nvSpPr>
        <p:spPr bwMode="auto">
          <a:xfrm>
            <a:off x="395288" y="692150"/>
            <a:ext cx="5040312" cy="461963"/>
          </a:xfrm>
          <a:prstGeom prst="rect">
            <a:avLst/>
          </a:prstGeom>
          <a:noFill/>
          <a:ln>
            <a:noFill/>
          </a:ln>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2400" b="0" dirty="0">
                <a:solidFill>
                  <a:schemeClr val="tx2"/>
                </a:solidFill>
                <a:latin typeface="+mn-lt"/>
              </a:rPr>
              <a:t>To sum up, the general solution is:</a:t>
            </a:r>
          </a:p>
        </p:txBody>
      </p:sp>
      <p:sp>
        <p:nvSpPr>
          <p:cNvPr id="254996" name="Text Box 20">
            <a:extLst>
              <a:ext uri="{FF2B5EF4-FFF2-40B4-BE49-F238E27FC236}">
                <a16:creationId xmlns:a16="http://schemas.microsoft.com/office/drawing/2014/main" id="{9C61E8F0-C6E4-DA46-9859-5117C6C31AB1}"/>
              </a:ext>
            </a:extLst>
          </p:cNvPr>
          <p:cNvSpPr txBox="1">
            <a:spLocks noChangeArrowheads="1"/>
          </p:cNvSpPr>
          <p:nvPr/>
        </p:nvSpPr>
        <p:spPr bwMode="auto">
          <a:xfrm>
            <a:off x="373063" y="4913313"/>
            <a:ext cx="8399462" cy="1570037"/>
          </a:xfrm>
          <a:prstGeom prst="rect">
            <a:avLst/>
          </a:prstGeom>
          <a:noFill/>
          <a:ln>
            <a:noFill/>
          </a:ln>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just" eaLnBrk="1" hangingPunct="1">
              <a:defRPr/>
            </a:pPr>
            <a:r>
              <a:rPr lang="en-US" altLang="zh-CN" sz="2400" b="0" dirty="0">
                <a:solidFill>
                  <a:schemeClr val="tx2"/>
                </a:solidFill>
                <a:latin typeface="+mn-lt"/>
              </a:rPr>
              <a:t>Six unknown parameters, only four conditions. Considering that there is only an emergent wave on the right side of the target, so b3=0. the term </a:t>
            </a:r>
            <a:r>
              <a:rPr lang="en-US" altLang="zh-CN" sz="2400" b="0" i="1" dirty="0">
                <a:solidFill>
                  <a:schemeClr val="tx2"/>
                </a:solidFill>
                <a:latin typeface="+mn-lt"/>
              </a:rPr>
              <a:t>a</a:t>
            </a:r>
            <a:r>
              <a:rPr lang="en-US" altLang="zh-CN" sz="2400" b="0" baseline="-25000" dirty="0">
                <a:solidFill>
                  <a:schemeClr val="tx2"/>
                </a:solidFill>
                <a:latin typeface="+mn-lt"/>
              </a:rPr>
              <a:t>1</a:t>
            </a:r>
            <a:r>
              <a:rPr lang="zh-CN" altLang="en-US" sz="2400" b="0" dirty="0">
                <a:solidFill>
                  <a:schemeClr val="tx2"/>
                </a:solidFill>
                <a:latin typeface="+mn-lt"/>
              </a:rPr>
              <a:t> </a:t>
            </a:r>
            <a:r>
              <a:rPr lang="en-US" altLang="zh-CN" sz="2400" b="0" dirty="0">
                <a:solidFill>
                  <a:schemeClr val="tx2"/>
                </a:solidFill>
                <a:latin typeface="+mn-lt"/>
              </a:rPr>
              <a:t>represents the incident particle, and other parameters are represented by </a:t>
            </a:r>
            <a:r>
              <a:rPr lang="en-US" altLang="zh-CN" sz="2400" b="0" i="1" dirty="0">
                <a:solidFill>
                  <a:schemeClr val="tx2"/>
                </a:solidFill>
                <a:latin typeface="+mn-lt"/>
              </a:rPr>
              <a:t>a</a:t>
            </a:r>
            <a:r>
              <a:rPr lang="en-US" altLang="zh-CN" sz="2400" b="0" baseline="-25000" dirty="0">
                <a:solidFill>
                  <a:schemeClr val="tx2"/>
                </a:solidFill>
                <a:latin typeface="+mn-lt"/>
              </a:rPr>
              <a:t>1</a:t>
            </a:r>
            <a:r>
              <a:rPr lang="en-US" altLang="zh-CN" sz="2400" b="0" dirty="0">
                <a:solidFill>
                  <a:schemeClr val="tx2"/>
                </a:solidFill>
                <a:latin typeface="+mn-lt"/>
              </a:rPr>
              <a:t>.</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4995"/>
                                        </p:tgtEl>
                                        <p:attrNameLst>
                                          <p:attrName>style.visibility</p:attrName>
                                        </p:attrNameLst>
                                      </p:cBhvr>
                                      <p:to>
                                        <p:strVal val="visible"/>
                                      </p:to>
                                    </p:set>
                                    <p:animEffect transition="in" filter="blinds(horizontal)">
                                      <p:cBhvr>
                                        <p:cTn id="7" dur="500"/>
                                        <p:tgtEl>
                                          <p:spTgt spid="2549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54992"/>
                                        </p:tgtEl>
                                        <p:attrNameLst>
                                          <p:attrName>style.visibility</p:attrName>
                                        </p:attrNameLst>
                                      </p:cBhvr>
                                      <p:to>
                                        <p:strVal val="visible"/>
                                      </p:to>
                                    </p:set>
                                    <p:animEffect transition="in" filter="blinds(horizontal)">
                                      <p:cBhvr>
                                        <p:cTn id="12" dur="500"/>
                                        <p:tgtEl>
                                          <p:spTgt spid="254992"/>
                                        </p:tgtEl>
                                      </p:cBhvr>
                                    </p:animEffect>
                                  </p:childTnLst>
                                </p:cTn>
                              </p:par>
                              <p:par>
                                <p:cTn id="13" presetID="3" presetClass="entr" presetSubtype="10" fill="hold" nodeType="withEffect">
                                  <p:stCondLst>
                                    <p:cond delay="0"/>
                                  </p:stCondLst>
                                  <p:childTnLst>
                                    <p:set>
                                      <p:cBhvr>
                                        <p:cTn id="14" dur="1" fill="hold">
                                          <p:stCondLst>
                                            <p:cond delay="0"/>
                                          </p:stCondLst>
                                        </p:cTn>
                                        <p:tgtEl>
                                          <p:spTgt spid="254993"/>
                                        </p:tgtEl>
                                        <p:attrNameLst>
                                          <p:attrName>style.visibility</p:attrName>
                                        </p:attrNameLst>
                                      </p:cBhvr>
                                      <p:to>
                                        <p:strVal val="visible"/>
                                      </p:to>
                                    </p:set>
                                    <p:animEffect transition="in" filter="blinds(horizontal)">
                                      <p:cBhvr>
                                        <p:cTn id="15" dur="500"/>
                                        <p:tgtEl>
                                          <p:spTgt spid="254993"/>
                                        </p:tgtEl>
                                      </p:cBhvr>
                                    </p:animEffect>
                                  </p:childTnLst>
                                </p:cTn>
                              </p:par>
                              <p:par>
                                <p:cTn id="16" presetID="3" presetClass="entr" presetSubtype="10" fill="hold" nodeType="withEffect">
                                  <p:stCondLst>
                                    <p:cond delay="0"/>
                                  </p:stCondLst>
                                  <p:childTnLst>
                                    <p:set>
                                      <p:cBhvr>
                                        <p:cTn id="17" dur="1" fill="hold">
                                          <p:stCondLst>
                                            <p:cond delay="0"/>
                                          </p:stCondLst>
                                        </p:cTn>
                                        <p:tgtEl>
                                          <p:spTgt spid="254994"/>
                                        </p:tgtEl>
                                        <p:attrNameLst>
                                          <p:attrName>style.visibility</p:attrName>
                                        </p:attrNameLst>
                                      </p:cBhvr>
                                      <p:to>
                                        <p:strVal val="visible"/>
                                      </p:to>
                                    </p:set>
                                    <p:animEffect transition="in" filter="blinds(horizontal)">
                                      <p:cBhvr>
                                        <p:cTn id="18" dur="500"/>
                                        <p:tgtEl>
                                          <p:spTgt spid="25499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54990"/>
                                        </p:tgtEl>
                                        <p:attrNameLst>
                                          <p:attrName>style.visibility</p:attrName>
                                        </p:attrNameLst>
                                      </p:cBhvr>
                                      <p:to>
                                        <p:strVal val="visible"/>
                                      </p:to>
                                    </p:set>
                                    <p:animEffect transition="in" filter="blinds(horizontal)">
                                      <p:cBhvr>
                                        <p:cTn id="23" dur="500"/>
                                        <p:tgtEl>
                                          <p:spTgt spid="254990"/>
                                        </p:tgtEl>
                                      </p:cBhvr>
                                    </p:animEffect>
                                  </p:childTnLst>
                                </p:cTn>
                              </p:par>
                              <p:par>
                                <p:cTn id="24" presetID="3" presetClass="entr" presetSubtype="10" fill="hold" nodeType="withEffect">
                                  <p:stCondLst>
                                    <p:cond delay="0"/>
                                  </p:stCondLst>
                                  <p:childTnLst>
                                    <p:set>
                                      <p:cBhvr>
                                        <p:cTn id="25" dur="1" fill="hold">
                                          <p:stCondLst>
                                            <p:cond delay="0"/>
                                          </p:stCondLst>
                                        </p:cTn>
                                        <p:tgtEl>
                                          <p:spTgt spid="254991"/>
                                        </p:tgtEl>
                                        <p:attrNameLst>
                                          <p:attrName>style.visibility</p:attrName>
                                        </p:attrNameLst>
                                      </p:cBhvr>
                                      <p:to>
                                        <p:strVal val="visible"/>
                                      </p:to>
                                    </p:set>
                                    <p:animEffect transition="in" filter="blinds(horizontal)">
                                      <p:cBhvr>
                                        <p:cTn id="26" dur="500"/>
                                        <p:tgtEl>
                                          <p:spTgt spid="25499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54996"/>
                                        </p:tgtEl>
                                        <p:attrNameLst>
                                          <p:attrName>style.visibility</p:attrName>
                                        </p:attrNameLst>
                                      </p:cBhvr>
                                      <p:to>
                                        <p:strVal val="visible"/>
                                      </p:to>
                                    </p:set>
                                    <p:animEffect transition="in" filter="blinds(horizontal)">
                                      <p:cBhvr>
                                        <p:cTn id="31" dur="500"/>
                                        <p:tgtEl>
                                          <p:spTgt spid="254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90" grpId="0"/>
      <p:bldP spid="254995" grpId="0"/>
      <p:bldP spid="25499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9" name="Text Box 9">
            <a:extLst>
              <a:ext uri="{FF2B5EF4-FFF2-40B4-BE49-F238E27FC236}">
                <a16:creationId xmlns:a16="http://schemas.microsoft.com/office/drawing/2014/main" id="{1382B90A-0426-8347-9DE6-0DBAA3180684}"/>
              </a:ext>
            </a:extLst>
          </p:cNvPr>
          <p:cNvSpPr txBox="1">
            <a:spLocks noChangeArrowheads="1"/>
          </p:cNvSpPr>
          <p:nvPr/>
        </p:nvSpPr>
        <p:spPr bwMode="auto">
          <a:xfrm>
            <a:off x="468313" y="3933825"/>
            <a:ext cx="3095625" cy="461963"/>
          </a:xfrm>
          <a:prstGeom prst="rect">
            <a:avLst/>
          </a:prstGeom>
          <a:noFill/>
          <a:ln>
            <a:noFill/>
          </a:ln>
        </p:spPr>
        <p:txBody>
          <a:bodyPr>
            <a:spAutoFit/>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2400" b="0" dirty="0">
                <a:solidFill>
                  <a:schemeClr val="tx2"/>
                </a:solidFill>
                <a:latin typeface="+mn-lt"/>
              </a:rPr>
              <a:t>Reflection coefficient</a:t>
            </a:r>
            <a:r>
              <a:rPr lang="zh-CN" altLang="en-US" sz="2400" b="0" dirty="0">
                <a:solidFill>
                  <a:schemeClr val="tx2"/>
                </a:solidFill>
                <a:latin typeface="+mn-lt"/>
              </a:rPr>
              <a:t>：</a:t>
            </a:r>
            <a:endParaRPr lang="en-US" altLang="zh-CN" sz="2400" b="0" dirty="0">
              <a:solidFill>
                <a:schemeClr val="tx2"/>
              </a:solidFill>
              <a:latin typeface="+mn-lt"/>
            </a:endParaRPr>
          </a:p>
        </p:txBody>
      </p:sp>
      <p:graphicFrame>
        <p:nvGraphicFramePr>
          <p:cNvPr id="256010" name="Object 10">
            <a:extLst>
              <a:ext uri="{FF2B5EF4-FFF2-40B4-BE49-F238E27FC236}">
                <a16:creationId xmlns:a16="http://schemas.microsoft.com/office/drawing/2014/main" id="{A07B0BDF-34CC-D841-A004-963001F50EF9}"/>
              </a:ext>
            </a:extLst>
          </p:cNvPr>
          <p:cNvGraphicFramePr>
            <a:graphicFrameLocks noChangeAspect="1"/>
          </p:cNvGraphicFramePr>
          <p:nvPr/>
        </p:nvGraphicFramePr>
        <p:xfrm>
          <a:off x="3314700" y="3727450"/>
          <a:ext cx="5865813" cy="973138"/>
        </p:xfrm>
        <a:graphic>
          <a:graphicData uri="http://schemas.openxmlformats.org/presentationml/2006/ole">
            <mc:AlternateContent xmlns:mc="http://schemas.openxmlformats.org/markup-compatibility/2006">
              <mc:Choice xmlns:v="urn:schemas-microsoft-com:vml" Requires="v">
                <p:oleObj spid="_x0000_s151689" r:id="rId3" imgW="61734700" imgH="10236200" progId="Equation.3">
                  <p:embed/>
                </p:oleObj>
              </mc:Choice>
              <mc:Fallback>
                <p:oleObj r:id="rId3" imgW="61734700" imgH="102362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700" y="3727450"/>
                        <a:ext cx="5865813"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011" name="Text Box 11">
            <a:extLst>
              <a:ext uri="{FF2B5EF4-FFF2-40B4-BE49-F238E27FC236}">
                <a16:creationId xmlns:a16="http://schemas.microsoft.com/office/drawing/2014/main" id="{87AF6995-2242-AA4D-8F9D-D3B60916E7FF}"/>
              </a:ext>
            </a:extLst>
          </p:cNvPr>
          <p:cNvSpPr txBox="1">
            <a:spLocks noChangeArrowheads="1"/>
          </p:cNvSpPr>
          <p:nvPr/>
        </p:nvSpPr>
        <p:spPr bwMode="auto">
          <a:xfrm>
            <a:off x="179388" y="4868863"/>
            <a:ext cx="3384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0">
                <a:solidFill>
                  <a:schemeClr val="tx2"/>
                </a:solidFill>
              </a:rPr>
              <a:t>Transmission coefficient:</a:t>
            </a:r>
          </a:p>
        </p:txBody>
      </p:sp>
      <p:sp>
        <p:nvSpPr>
          <p:cNvPr id="256012" name="Text Box 12">
            <a:extLst>
              <a:ext uri="{FF2B5EF4-FFF2-40B4-BE49-F238E27FC236}">
                <a16:creationId xmlns:a16="http://schemas.microsoft.com/office/drawing/2014/main" id="{18B7E893-6EED-1C4B-B133-472A5AFBF360}"/>
              </a:ext>
            </a:extLst>
          </p:cNvPr>
          <p:cNvSpPr txBox="1">
            <a:spLocks noChangeArrowheads="1"/>
          </p:cNvSpPr>
          <p:nvPr/>
        </p:nvSpPr>
        <p:spPr bwMode="auto">
          <a:xfrm>
            <a:off x="611188" y="5734050"/>
            <a:ext cx="6624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0">
                <a:solidFill>
                  <a:schemeClr val="tx2"/>
                </a:solidFill>
              </a:rPr>
              <a:t>Reflection coefficient + transmission coefficient = 1</a:t>
            </a:r>
          </a:p>
        </p:txBody>
      </p:sp>
      <p:graphicFrame>
        <p:nvGraphicFramePr>
          <p:cNvPr id="256013" name="Object 13">
            <a:extLst>
              <a:ext uri="{FF2B5EF4-FFF2-40B4-BE49-F238E27FC236}">
                <a16:creationId xmlns:a16="http://schemas.microsoft.com/office/drawing/2014/main" id="{45284D14-28A9-4B40-BF08-C91E8695876F}"/>
              </a:ext>
            </a:extLst>
          </p:cNvPr>
          <p:cNvGraphicFramePr>
            <a:graphicFrameLocks noChangeAspect="1"/>
          </p:cNvGraphicFramePr>
          <p:nvPr/>
        </p:nvGraphicFramePr>
        <p:xfrm>
          <a:off x="2411413" y="549275"/>
          <a:ext cx="3744912" cy="1150938"/>
        </p:xfrm>
        <a:graphic>
          <a:graphicData uri="http://schemas.openxmlformats.org/presentationml/2006/ole">
            <mc:AlternateContent xmlns:mc="http://schemas.openxmlformats.org/markup-compatibility/2006">
              <mc:Choice xmlns:v="urn:schemas-microsoft-com:vml" Requires="v">
                <p:oleObj spid="_x0000_s151690" r:id="rId5" imgW="44767500" imgH="13754100" progId="Equation.3">
                  <p:embed/>
                </p:oleObj>
              </mc:Choice>
              <mc:Fallback>
                <p:oleObj r:id="rId5" imgW="44767500" imgH="1375410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549275"/>
                        <a:ext cx="374491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6014" name="Object 14">
            <a:extLst>
              <a:ext uri="{FF2B5EF4-FFF2-40B4-BE49-F238E27FC236}">
                <a16:creationId xmlns:a16="http://schemas.microsoft.com/office/drawing/2014/main" id="{2473CFE0-BD64-6447-8AC0-DD26CCD8358A}"/>
              </a:ext>
            </a:extLst>
          </p:cNvPr>
          <p:cNvGraphicFramePr>
            <a:graphicFrameLocks noChangeAspect="1"/>
          </p:cNvGraphicFramePr>
          <p:nvPr/>
        </p:nvGraphicFramePr>
        <p:xfrm>
          <a:off x="1908175" y="1773238"/>
          <a:ext cx="5040313" cy="1719262"/>
        </p:xfrm>
        <a:graphic>
          <a:graphicData uri="http://schemas.openxmlformats.org/presentationml/2006/ole">
            <mc:AlternateContent xmlns:mc="http://schemas.openxmlformats.org/markup-compatibility/2006">
              <mc:Choice xmlns:v="urn:schemas-microsoft-com:vml" Requires="v">
                <p:oleObj spid="_x0000_s151691" r:id="rId7" imgW="61734700" imgH="21069300" progId="Equation.3">
                  <p:embed/>
                </p:oleObj>
              </mc:Choice>
              <mc:Fallback>
                <p:oleObj r:id="rId7" imgW="61734700" imgH="210693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175" y="1773238"/>
                        <a:ext cx="5040313" cy="171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1559" name="Text Box 15">
            <a:extLst>
              <a:ext uri="{FF2B5EF4-FFF2-40B4-BE49-F238E27FC236}">
                <a16:creationId xmlns:a16="http://schemas.microsoft.com/office/drawing/2014/main" id="{178B053A-71B3-D843-9DF2-79BCB8C77AF0}"/>
              </a:ext>
            </a:extLst>
          </p:cNvPr>
          <p:cNvSpPr txBox="1">
            <a:spLocks noChangeArrowheads="1"/>
          </p:cNvSpPr>
          <p:nvPr/>
        </p:nvSpPr>
        <p:spPr bwMode="auto">
          <a:xfrm>
            <a:off x="684213" y="765175"/>
            <a:ext cx="1387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0">
                <a:solidFill>
                  <a:schemeClr val="tx2"/>
                </a:solidFill>
              </a:rPr>
              <a:t>Solution: </a:t>
            </a:r>
          </a:p>
        </p:txBody>
      </p:sp>
      <p:graphicFrame>
        <p:nvGraphicFramePr>
          <p:cNvPr id="256016" name="Object 16">
            <a:extLst>
              <a:ext uri="{FF2B5EF4-FFF2-40B4-BE49-F238E27FC236}">
                <a16:creationId xmlns:a16="http://schemas.microsoft.com/office/drawing/2014/main" id="{3740204E-A2A5-714E-ADB5-C60293786B6C}"/>
              </a:ext>
            </a:extLst>
          </p:cNvPr>
          <p:cNvGraphicFramePr>
            <a:graphicFrameLocks noChangeAspect="1"/>
          </p:cNvGraphicFramePr>
          <p:nvPr/>
        </p:nvGraphicFramePr>
        <p:xfrm>
          <a:off x="3286125" y="4652963"/>
          <a:ext cx="5894388" cy="973137"/>
        </p:xfrm>
        <a:graphic>
          <a:graphicData uri="http://schemas.openxmlformats.org/presentationml/2006/ole">
            <mc:AlternateContent xmlns:mc="http://schemas.openxmlformats.org/markup-compatibility/2006">
              <mc:Choice xmlns:v="urn:schemas-microsoft-com:vml" Requires="v">
                <p:oleObj spid="_x0000_s151692" r:id="rId9" imgW="62026800" imgH="10236200" progId="Equation.3">
                  <p:embed/>
                </p:oleObj>
              </mc:Choice>
              <mc:Fallback>
                <p:oleObj r:id="rId9" imgW="62026800" imgH="10236200"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86125" y="4652963"/>
                        <a:ext cx="5894388"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6013"/>
                                        </p:tgtEl>
                                        <p:attrNameLst>
                                          <p:attrName>style.visibility</p:attrName>
                                        </p:attrNameLst>
                                      </p:cBhvr>
                                      <p:to>
                                        <p:strVal val="visible"/>
                                      </p:to>
                                    </p:set>
                                    <p:animEffect transition="in" filter="blinds(horizontal)">
                                      <p:cBhvr>
                                        <p:cTn id="7" dur="500"/>
                                        <p:tgtEl>
                                          <p:spTgt spid="2560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56014"/>
                                        </p:tgtEl>
                                        <p:attrNameLst>
                                          <p:attrName>style.visibility</p:attrName>
                                        </p:attrNameLst>
                                      </p:cBhvr>
                                      <p:to>
                                        <p:strVal val="visible"/>
                                      </p:to>
                                    </p:set>
                                    <p:animEffect transition="in" filter="blinds(horizontal)">
                                      <p:cBhvr>
                                        <p:cTn id="12" dur="500"/>
                                        <p:tgtEl>
                                          <p:spTgt spid="2560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6009"/>
                                        </p:tgtEl>
                                        <p:attrNameLst>
                                          <p:attrName>style.visibility</p:attrName>
                                        </p:attrNameLst>
                                      </p:cBhvr>
                                      <p:to>
                                        <p:strVal val="visible"/>
                                      </p:to>
                                    </p:set>
                                    <p:animEffect transition="in" filter="blinds(horizontal)">
                                      <p:cBhvr>
                                        <p:cTn id="17" dur="500"/>
                                        <p:tgtEl>
                                          <p:spTgt spid="256009"/>
                                        </p:tgtEl>
                                      </p:cBhvr>
                                    </p:animEffect>
                                  </p:childTnLst>
                                </p:cTn>
                              </p:par>
                              <p:par>
                                <p:cTn id="18" presetID="3" presetClass="entr" presetSubtype="10" fill="hold" nodeType="withEffect">
                                  <p:stCondLst>
                                    <p:cond delay="0"/>
                                  </p:stCondLst>
                                  <p:childTnLst>
                                    <p:set>
                                      <p:cBhvr>
                                        <p:cTn id="19" dur="1" fill="hold">
                                          <p:stCondLst>
                                            <p:cond delay="0"/>
                                          </p:stCondLst>
                                        </p:cTn>
                                        <p:tgtEl>
                                          <p:spTgt spid="256010"/>
                                        </p:tgtEl>
                                        <p:attrNameLst>
                                          <p:attrName>style.visibility</p:attrName>
                                        </p:attrNameLst>
                                      </p:cBhvr>
                                      <p:to>
                                        <p:strVal val="visible"/>
                                      </p:to>
                                    </p:set>
                                    <p:animEffect transition="in" filter="blinds(horizontal)">
                                      <p:cBhvr>
                                        <p:cTn id="20" dur="500"/>
                                        <p:tgtEl>
                                          <p:spTgt spid="25601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56011"/>
                                        </p:tgtEl>
                                        <p:attrNameLst>
                                          <p:attrName>style.visibility</p:attrName>
                                        </p:attrNameLst>
                                      </p:cBhvr>
                                      <p:to>
                                        <p:strVal val="visible"/>
                                      </p:to>
                                    </p:set>
                                    <p:animEffect transition="in" filter="blinds(horizontal)">
                                      <p:cBhvr>
                                        <p:cTn id="25" dur="500"/>
                                        <p:tgtEl>
                                          <p:spTgt spid="256011"/>
                                        </p:tgtEl>
                                      </p:cBhvr>
                                    </p:animEffect>
                                  </p:childTnLst>
                                </p:cTn>
                              </p:par>
                              <p:par>
                                <p:cTn id="26" presetID="3" presetClass="entr" presetSubtype="10" fill="hold" nodeType="withEffect">
                                  <p:stCondLst>
                                    <p:cond delay="0"/>
                                  </p:stCondLst>
                                  <p:childTnLst>
                                    <p:set>
                                      <p:cBhvr>
                                        <p:cTn id="27" dur="1" fill="hold">
                                          <p:stCondLst>
                                            <p:cond delay="0"/>
                                          </p:stCondLst>
                                        </p:cTn>
                                        <p:tgtEl>
                                          <p:spTgt spid="256016"/>
                                        </p:tgtEl>
                                        <p:attrNameLst>
                                          <p:attrName>style.visibility</p:attrName>
                                        </p:attrNameLst>
                                      </p:cBhvr>
                                      <p:to>
                                        <p:strVal val="visible"/>
                                      </p:to>
                                    </p:set>
                                    <p:animEffect transition="in" filter="blinds(horizontal)">
                                      <p:cBhvr>
                                        <p:cTn id="28" dur="500"/>
                                        <p:tgtEl>
                                          <p:spTgt spid="25601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56012"/>
                                        </p:tgtEl>
                                        <p:attrNameLst>
                                          <p:attrName>style.visibility</p:attrName>
                                        </p:attrNameLst>
                                      </p:cBhvr>
                                      <p:to>
                                        <p:strVal val="visible"/>
                                      </p:to>
                                    </p:set>
                                    <p:animEffect transition="in" filter="blinds(horizontal)">
                                      <p:cBhvr>
                                        <p:cTn id="33" dur="500"/>
                                        <p:tgtEl>
                                          <p:spTgt spid="256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9" grpId="0"/>
      <p:bldP spid="256011" grpId="0"/>
      <p:bldP spid="256012"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Text Box 10">
            <a:extLst>
              <a:ext uri="{FF2B5EF4-FFF2-40B4-BE49-F238E27FC236}">
                <a16:creationId xmlns:a16="http://schemas.microsoft.com/office/drawing/2014/main" id="{70A350FF-B970-4040-AA94-74455692B9AA}"/>
              </a:ext>
            </a:extLst>
          </p:cNvPr>
          <p:cNvSpPr txBox="1">
            <a:spLocks noChangeArrowheads="1"/>
          </p:cNvSpPr>
          <p:nvPr/>
        </p:nvSpPr>
        <p:spPr bwMode="auto">
          <a:xfrm>
            <a:off x="323850" y="1125538"/>
            <a:ext cx="2032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333399"/>
                </a:solidFill>
              </a:rPr>
              <a:t>Application</a:t>
            </a:r>
            <a:r>
              <a:rPr lang="zh-CN" altLang="en-US" sz="2400">
                <a:solidFill>
                  <a:srgbClr val="333399"/>
                </a:solidFill>
              </a:rPr>
              <a:t>：</a:t>
            </a:r>
            <a:endParaRPr lang="en-US" altLang="zh-CN" sz="2400">
              <a:solidFill>
                <a:srgbClr val="333399"/>
              </a:solidFill>
            </a:endParaRPr>
          </a:p>
        </p:txBody>
      </p:sp>
      <p:grpSp>
        <p:nvGrpSpPr>
          <p:cNvPr id="258059" name="Group 11">
            <a:extLst>
              <a:ext uri="{FF2B5EF4-FFF2-40B4-BE49-F238E27FC236}">
                <a16:creationId xmlns:a16="http://schemas.microsoft.com/office/drawing/2014/main" id="{B78932EF-33DB-8F40-BCCD-FB10263A965D}"/>
              </a:ext>
            </a:extLst>
          </p:cNvPr>
          <p:cNvGrpSpPr>
            <a:grpSpLocks/>
          </p:cNvGrpSpPr>
          <p:nvPr/>
        </p:nvGrpSpPr>
        <p:grpSpPr bwMode="auto">
          <a:xfrm>
            <a:off x="381000" y="1935163"/>
            <a:ext cx="3444875" cy="3816350"/>
            <a:chOff x="2221" y="240"/>
            <a:chExt cx="2170" cy="2403"/>
          </a:xfrm>
        </p:grpSpPr>
        <p:sp>
          <p:nvSpPr>
            <p:cNvPr id="152581" name="Text Box 12">
              <a:extLst>
                <a:ext uri="{FF2B5EF4-FFF2-40B4-BE49-F238E27FC236}">
                  <a16:creationId xmlns:a16="http://schemas.microsoft.com/office/drawing/2014/main" id="{0A14D00B-6CE9-0D41-ADCE-AD6CD1E1EF65}"/>
                </a:ext>
              </a:extLst>
            </p:cNvPr>
            <p:cNvSpPr txBox="1">
              <a:spLocks noChangeArrowheads="1"/>
            </p:cNvSpPr>
            <p:nvPr/>
          </p:nvSpPr>
          <p:spPr bwMode="auto">
            <a:xfrm>
              <a:off x="3648" y="1296"/>
              <a:ext cx="74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2400"/>
                <a:t>Air gap</a:t>
              </a:r>
              <a:endParaRPr lang="en-US" altLang="zh-CN" sz="2400" b="0"/>
            </a:p>
          </p:txBody>
        </p:sp>
        <p:sp>
          <p:nvSpPr>
            <p:cNvPr id="152582" name="Text Box 13">
              <a:extLst>
                <a:ext uri="{FF2B5EF4-FFF2-40B4-BE49-F238E27FC236}">
                  <a16:creationId xmlns:a16="http://schemas.microsoft.com/office/drawing/2014/main" id="{85DA1917-5123-8247-85ED-E9F4A0854DBA}"/>
                </a:ext>
              </a:extLst>
            </p:cNvPr>
            <p:cNvSpPr txBox="1">
              <a:spLocks noChangeArrowheads="1"/>
            </p:cNvSpPr>
            <p:nvPr/>
          </p:nvSpPr>
          <p:spPr bwMode="auto">
            <a:xfrm>
              <a:off x="2311" y="2352"/>
              <a:ext cx="202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2400"/>
                <a:t>STM working diagram</a:t>
              </a:r>
              <a:endParaRPr lang="en-US" altLang="zh-CN" sz="2400" b="0"/>
            </a:p>
          </p:txBody>
        </p:sp>
        <p:sp>
          <p:nvSpPr>
            <p:cNvPr id="152583" name="Line 14">
              <a:extLst>
                <a:ext uri="{FF2B5EF4-FFF2-40B4-BE49-F238E27FC236}">
                  <a16:creationId xmlns:a16="http://schemas.microsoft.com/office/drawing/2014/main" id="{BE8A82FC-89A2-D84A-8CDB-6F9F4AE85635}"/>
                </a:ext>
              </a:extLst>
            </p:cNvPr>
            <p:cNvSpPr>
              <a:spLocks noChangeShapeType="1"/>
            </p:cNvSpPr>
            <p:nvPr/>
          </p:nvSpPr>
          <p:spPr bwMode="auto">
            <a:xfrm>
              <a:off x="2448" y="1584"/>
              <a:ext cx="1577" cy="0"/>
            </a:xfrm>
            <a:prstGeom prst="line">
              <a:avLst/>
            </a:prstGeom>
            <a:noFill/>
            <a:ln w="44450">
              <a:solidFill>
                <a:srgbClr val="333333"/>
              </a:solidFill>
              <a:round/>
              <a:headEnd/>
              <a:tailEnd/>
            </a:ln>
            <a:extLst>
              <a:ext uri="{909E8E84-426E-40DD-AFC4-6F175D3DCCD1}">
                <a14:hiddenFill xmlns:a14="http://schemas.microsoft.com/office/drawing/2010/main">
                  <a:noFill/>
                </a14:hiddenFill>
              </a:ext>
            </a:extLst>
          </p:spPr>
          <p:txBody>
            <a:bodyPr/>
            <a:lstStyle/>
            <a:p>
              <a:endParaRPr lang="en-CN"/>
            </a:p>
          </p:txBody>
        </p:sp>
        <p:grpSp>
          <p:nvGrpSpPr>
            <p:cNvPr id="152584" name="Group 15">
              <a:extLst>
                <a:ext uri="{FF2B5EF4-FFF2-40B4-BE49-F238E27FC236}">
                  <a16:creationId xmlns:a16="http://schemas.microsoft.com/office/drawing/2014/main" id="{6B3B78FC-920C-414F-A4F9-94AEBBE7C343}"/>
                </a:ext>
              </a:extLst>
            </p:cNvPr>
            <p:cNvGrpSpPr>
              <a:grpSpLocks/>
            </p:cNvGrpSpPr>
            <p:nvPr/>
          </p:nvGrpSpPr>
          <p:grpSpPr bwMode="auto">
            <a:xfrm>
              <a:off x="2749" y="583"/>
              <a:ext cx="959" cy="891"/>
              <a:chOff x="2976" y="384"/>
              <a:chExt cx="2304" cy="1248"/>
            </a:xfrm>
          </p:grpSpPr>
          <p:sp>
            <p:nvSpPr>
              <p:cNvPr id="152594" name="Line 16">
                <a:extLst>
                  <a:ext uri="{FF2B5EF4-FFF2-40B4-BE49-F238E27FC236}">
                    <a16:creationId xmlns:a16="http://schemas.microsoft.com/office/drawing/2014/main" id="{48063B8E-B9A3-CD44-A1E3-DAEF5D3B77F8}"/>
                  </a:ext>
                </a:extLst>
              </p:cNvPr>
              <p:cNvSpPr>
                <a:spLocks noChangeShapeType="1"/>
              </p:cNvSpPr>
              <p:nvPr/>
            </p:nvSpPr>
            <p:spPr bwMode="auto">
              <a:xfrm>
                <a:off x="3553" y="1632"/>
                <a:ext cx="1151" cy="0"/>
              </a:xfrm>
              <a:prstGeom prst="line">
                <a:avLst/>
              </a:prstGeom>
              <a:noFill/>
              <a:ln w="44450">
                <a:solidFill>
                  <a:srgbClr val="333333"/>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52595" name="Line 17">
                <a:extLst>
                  <a:ext uri="{FF2B5EF4-FFF2-40B4-BE49-F238E27FC236}">
                    <a16:creationId xmlns:a16="http://schemas.microsoft.com/office/drawing/2014/main" id="{4D0A2FE8-BFD2-F84D-B2F7-5E4FD3D7FC00}"/>
                  </a:ext>
                </a:extLst>
              </p:cNvPr>
              <p:cNvSpPr>
                <a:spLocks noChangeShapeType="1"/>
              </p:cNvSpPr>
              <p:nvPr/>
            </p:nvSpPr>
            <p:spPr bwMode="auto">
              <a:xfrm>
                <a:off x="2976" y="384"/>
                <a:ext cx="577" cy="1248"/>
              </a:xfrm>
              <a:prstGeom prst="line">
                <a:avLst/>
              </a:prstGeom>
              <a:noFill/>
              <a:ln w="44450">
                <a:solidFill>
                  <a:srgbClr val="333333"/>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52596" name="Line 18">
                <a:extLst>
                  <a:ext uri="{FF2B5EF4-FFF2-40B4-BE49-F238E27FC236}">
                    <a16:creationId xmlns:a16="http://schemas.microsoft.com/office/drawing/2014/main" id="{773E487C-ABD2-5840-80C9-642AB90C9F69}"/>
                  </a:ext>
                </a:extLst>
              </p:cNvPr>
              <p:cNvSpPr>
                <a:spLocks noChangeShapeType="1"/>
              </p:cNvSpPr>
              <p:nvPr/>
            </p:nvSpPr>
            <p:spPr bwMode="auto">
              <a:xfrm flipH="1">
                <a:off x="4703" y="384"/>
                <a:ext cx="577" cy="1248"/>
              </a:xfrm>
              <a:prstGeom prst="line">
                <a:avLst/>
              </a:prstGeom>
              <a:noFill/>
              <a:ln w="44450">
                <a:solidFill>
                  <a:srgbClr val="333333"/>
                </a:solidFill>
                <a:round/>
                <a:headEnd/>
                <a:tailEnd/>
              </a:ln>
              <a:extLst>
                <a:ext uri="{909E8E84-426E-40DD-AFC4-6F175D3DCCD1}">
                  <a14:hiddenFill xmlns:a14="http://schemas.microsoft.com/office/drawing/2010/main">
                    <a:noFill/>
                  </a14:hiddenFill>
                </a:ext>
              </a:extLst>
            </p:spPr>
            <p:txBody>
              <a:bodyPr/>
              <a:lstStyle/>
              <a:p>
                <a:endParaRPr lang="en-CN"/>
              </a:p>
            </p:txBody>
          </p:sp>
        </p:grpSp>
        <p:sp>
          <p:nvSpPr>
            <p:cNvPr id="152585" name="Line 19">
              <a:extLst>
                <a:ext uri="{FF2B5EF4-FFF2-40B4-BE49-F238E27FC236}">
                  <a16:creationId xmlns:a16="http://schemas.microsoft.com/office/drawing/2014/main" id="{AC324AD4-5818-6145-BBE8-7E778091523B}"/>
                </a:ext>
              </a:extLst>
            </p:cNvPr>
            <p:cNvSpPr>
              <a:spLocks noChangeShapeType="1"/>
            </p:cNvSpPr>
            <p:nvPr/>
          </p:nvSpPr>
          <p:spPr bwMode="auto">
            <a:xfrm>
              <a:off x="3228" y="583"/>
              <a:ext cx="0" cy="1783"/>
            </a:xfrm>
            <a:prstGeom prst="line">
              <a:avLst/>
            </a:prstGeom>
            <a:noFill/>
            <a:ln w="9525">
              <a:solidFill>
                <a:srgbClr val="333333"/>
              </a:solidFill>
              <a:prstDash val="dash"/>
              <a:round/>
              <a:headEnd/>
              <a:tailEnd/>
            </a:ln>
            <a:extLst>
              <a:ext uri="{909E8E84-426E-40DD-AFC4-6F175D3DCCD1}">
                <a14:hiddenFill xmlns:a14="http://schemas.microsoft.com/office/drawing/2010/main">
                  <a:noFill/>
                </a14:hiddenFill>
              </a:ext>
            </a:extLst>
          </p:spPr>
          <p:txBody>
            <a:bodyPr/>
            <a:lstStyle/>
            <a:p>
              <a:endParaRPr lang="en-CN"/>
            </a:p>
          </p:txBody>
        </p:sp>
        <p:sp>
          <p:nvSpPr>
            <p:cNvPr id="152586" name="Freeform 20">
              <a:extLst>
                <a:ext uri="{FF2B5EF4-FFF2-40B4-BE49-F238E27FC236}">
                  <a16:creationId xmlns:a16="http://schemas.microsoft.com/office/drawing/2014/main" id="{B4B4AC05-F595-FD47-A0E2-90143F34B8FE}"/>
                </a:ext>
              </a:extLst>
            </p:cNvPr>
            <p:cNvSpPr>
              <a:spLocks/>
            </p:cNvSpPr>
            <p:nvPr/>
          </p:nvSpPr>
          <p:spPr bwMode="auto">
            <a:xfrm>
              <a:off x="2983" y="1474"/>
              <a:ext cx="565" cy="686"/>
            </a:xfrm>
            <a:custGeom>
              <a:avLst/>
              <a:gdLst>
                <a:gd name="T0" fmla="*/ 16 w 792"/>
                <a:gd name="T1" fmla="*/ 0 h 960"/>
                <a:gd name="T2" fmla="*/ 35 w 792"/>
                <a:gd name="T3" fmla="*/ 10 h 960"/>
                <a:gd name="T4" fmla="*/ 1 w 792"/>
                <a:gd name="T5" fmla="*/ 21 h 960"/>
                <a:gd name="T6" fmla="*/ 37 w 792"/>
                <a:gd name="T7" fmla="*/ 37 h 960"/>
                <a:gd name="T8" fmla="*/ 5 w 792"/>
                <a:gd name="T9" fmla="*/ 46 h 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960">
                  <a:moveTo>
                    <a:pt x="344" y="0"/>
                  </a:moveTo>
                  <a:cubicBezTo>
                    <a:pt x="564" y="60"/>
                    <a:pt x="784" y="120"/>
                    <a:pt x="728" y="192"/>
                  </a:cubicBezTo>
                  <a:cubicBezTo>
                    <a:pt x="672" y="264"/>
                    <a:pt x="0" y="336"/>
                    <a:pt x="8" y="432"/>
                  </a:cubicBezTo>
                  <a:cubicBezTo>
                    <a:pt x="16" y="528"/>
                    <a:pt x="760" y="680"/>
                    <a:pt x="776" y="768"/>
                  </a:cubicBezTo>
                  <a:cubicBezTo>
                    <a:pt x="792" y="856"/>
                    <a:pt x="448" y="908"/>
                    <a:pt x="104" y="960"/>
                  </a:cubicBezTo>
                </a:path>
              </a:pathLst>
            </a:custGeom>
            <a:noFill/>
            <a:ln w="9525">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N"/>
            </a:p>
          </p:txBody>
        </p:sp>
        <p:sp>
          <p:nvSpPr>
            <p:cNvPr id="152587" name="Freeform 21">
              <a:extLst>
                <a:ext uri="{FF2B5EF4-FFF2-40B4-BE49-F238E27FC236}">
                  <a16:creationId xmlns:a16="http://schemas.microsoft.com/office/drawing/2014/main" id="{6A72648D-23E9-3C45-8935-92FC149B7502}"/>
                </a:ext>
              </a:extLst>
            </p:cNvPr>
            <p:cNvSpPr>
              <a:spLocks/>
            </p:cNvSpPr>
            <p:nvPr/>
          </p:nvSpPr>
          <p:spPr bwMode="auto">
            <a:xfrm>
              <a:off x="3143" y="514"/>
              <a:ext cx="148" cy="960"/>
            </a:xfrm>
            <a:custGeom>
              <a:avLst/>
              <a:gdLst>
                <a:gd name="T0" fmla="*/ 6 w 208"/>
                <a:gd name="T1" fmla="*/ 65 h 1344"/>
                <a:gd name="T2" fmla="*/ 1 w 208"/>
                <a:gd name="T3" fmla="*/ 51 h 1344"/>
                <a:gd name="T4" fmla="*/ 10 w 208"/>
                <a:gd name="T5" fmla="*/ 35 h 1344"/>
                <a:gd name="T6" fmla="*/ 1 w 208"/>
                <a:gd name="T7" fmla="*/ 11 h 1344"/>
                <a:gd name="T8" fmla="*/ 6 w 208"/>
                <a:gd name="T9" fmla="*/ 0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344">
                  <a:moveTo>
                    <a:pt x="112" y="1344"/>
                  </a:moveTo>
                  <a:cubicBezTo>
                    <a:pt x="56" y="1252"/>
                    <a:pt x="0" y="1160"/>
                    <a:pt x="16" y="1056"/>
                  </a:cubicBezTo>
                  <a:cubicBezTo>
                    <a:pt x="32" y="952"/>
                    <a:pt x="208" y="856"/>
                    <a:pt x="208" y="720"/>
                  </a:cubicBezTo>
                  <a:cubicBezTo>
                    <a:pt x="208" y="584"/>
                    <a:pt x="32" y="360"/>
                    <a:pt x="16" y="240"/>
                  </a:cubicBezTo>
                  <a:cubicBezTo>
                    <a:pt x="0" y="120"/>
                    <a:pt x="56" y="60"/>
                    <a:pt x="112" y="0"/>
                  </a:cubicBezTo>
                </a:path>
              </a:pathLst>
            </a:custGeom>
            <a:noFill/>
            <a:ln w="9525">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N"/>
            </a:p>
          </p:txBody>
        </p:sp>
        <p:sp>
          <p:nvSpPr>
            <p:cNvPr id="152588" name="AutoShape 22">
              <a:extLst>
                <a:ext uri="{FF2B5EF4-FFF2-40B4-BE49-F238E27FC236}">
                  <a16:creationId xmlns:a16="http://schemas.microsoft.com/office/drawing/2014/main" id="{7D5A0752-7311-424C-8CEA-BD213FA7FD94}"/>
                </a:ext>
              </a:extLst>
            </p:cNvPr>
            <p:cNvSpPr>
              <a:spLocks noChangeArrowheads="1"/>
            </p:cNvSpPr>
            <p:nvPr/>
          </p:nvSpPr>
          <p:spPr bwMode="auto">
            <a:xfrm>
              <a:off x="3086" y="240"/>
              <a:ext cx="274" cy="240"/>
            </a:xfrm>
            <a:prstGeom prst="upArrow">
              <a:avLst>
                <a:gd name="adj1" fmla="val 41667"/>
                <a:gd name="adj2" fmla="val 46250"/>
              </a:avLst>
            </a:prstGeom>
            <a:noFill/>
            <a:ln w="9525">
              <a:solidFill>
                <a:srgbClr val="333333"/>
              </a:solidFill>
              <a:miter lim="800000"/>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52589" name="Line 23">
              <a:extLst>
                <a:ext uri="{FF2B5EF4-FFF2-40B4-BE49-F238E27FC236}">
                  <a16:creationId xmlns:a16="http://schemas.microsoft.com/office/drawing/2014/main" id="{30DD9720-8539-0041-BEC5-E73B152376FE}"/>
                </a:ext>
              </a:extLst>
            </p:cNvPr>
            <p:cNvSpPr>
              <a:spLocks noChangeShapeType="1"/>
            </p:cNvSpPr>
            <p:nvPr/>
          </p:nvSpPr>
          <p:spPr bwMode="auto">
            <a:xfrm>
              <a:off x="2434" y="1474"/>
              <a:ext cx="480" cy="0"/>
            </a:xfrm>
            <a:prstGeom prst="line">
              <a:avLst/>
            </a:prstGeom>
            <a:noFill/>
            <a:ln w="9525">
              <a:solidFill>
                <a:srgbClr val="333333"/>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52590" name="Line 24">
              <a:extLst>
                <a:ext uri="{FF2B5EF4-FFF2-40B4-BE49-F238E27FC236}">
                  <a16:creationId xmlns:a16="http://schemas.microsoft.com/office/drawing/2014/main" id="{676B3C3E-5664-AE49-9CC9-29AC88198E5D}"/>
                </a:ext>
              </a:extLst>
            </p:cNvPr>
            <p:cNvSpPr>
              <a:spLocks noChangeShapeType="1"/>
            </p:cNvSpPr>
            <p:nvPr/>
          </p:nvSpPr>
          <p:spPr bwMode="auto">
            <a:xfrm>
              <a:off x="2606" y="1200"/>
              <a:ext cx="0" cy="274"/>
            </a:xfrm>
            <a:prstGeom prst="line">
              <a:avLst/>
            </a:prstGeom>
            <a:noFill/>
            <a:ln w="9525">
              <a:solidFill>
                <a:srgbClr val="333333"/>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52591" name="Line 25">
              <a:extLst>
                <a:ext uri="{FF2B5EF4-FFF2-40B4-BE49-F238E27FC236}">
                  <a16:creationId xmlns:a16="http://schemas.microsoft.com/office/drawing/2014/main" id="{47403AB1-DC2F-9247-9F43-2602FCFF5E9D}"/>
                </a:ext>
              </a:extLst>
            </p:cNvPr>
            <p:cNvSpPr>
              <a:spLocks noChangeShapeType="1"/>
            </p:cNvSpPr>
            <p:nvPr/>
          </p:nvSpPr>
          <p:spPr bwMode="auto">
            <a:xfrm flipV="1">
              <a:off x="2606" y="1588"/>
              <a:ext cx="0" cy="274"/>
            </a:xfrm>
            <a:prstGeom prst="line">
              <a:avLst/>
            </a:prstGeom>
            <a:noFill/>
            <a:ln w="9525">
              <a:solidFill>
                <a:srgbClr val="333333"/>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52592" name="Text Box 26">
              <a:extLst>
                <a:ext uri="{FF2B5EF4-FFF2-40B4-BE49-F238E27FC236}">
                  <a16:creationId xmlns:a16="http://schemas.microsoft.com/office/drawing/2014/main" id="{D780B2D7-F6AD-C549-BFC2-1D4F42C60CE0}"/>
                </a:ext>
              </a:extLst>
            </p:cNvPr>
            <p:cNvSpPr txBox="1">
              <a:spLocks noChangeArrowheads="1"/>
            </p:cNvSpPr>
            <p:nvPr/>
          </p:nvSpPr>
          <p:spPr bwMode="auto">
            <a:xfrm>
              <a:off x="2448" y="1968"/>
              <a:ext cx="73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2400"/>
                <a:t>Sample</a:t>
              </a:r>
              <a:endParaRPr lang="en-US" altLang="zh-CN" sz="2400" b="0"/>
            </a:p>
          </p:txBody>
        </p:sp>
        <p:sp>
          <p:nvSpPr>
            <p:cNvPr id="152593" name="Text Box 27">
              <a:extLst>
                <a:ext uri="{FF2B5EF4-FFF2-40B4-BE49-F238E27FC236}">
                  <a16:creationId xmlns:a16="http://schemas.microsoft.com/office/drawing/2014/main" id="{B614A09A-EF4C-0E42-B4D7-C9DDCF9A767E}"/>
                </a:ext>
              </a:extLst>
            </p:cNvPr>
            <p:cNvSpPr txBox="1">
              <a:spLocks noChangeArrowheads="1"/>
            </p:cNvSpPr>
            <p:nvPr/>
          </p:nvSpPr>
          <p:spPr bwMode="auto">
            <a:xfrm>
              <a:off x="2221" y="386"/>
              <a:ext cx="6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2400"/>
                <a:t>Probe</a:t>
              </a:r>
              <a:endParaRPr lang="en-US" altLang="zh-CN" sz="2400" b="0"/>
            </a:p>
          </p:txBody>
        </p:sp>
      </p:grpSp>
      <p:graphicFrame>
        <p:nvGraphicFramePr>
          <p:cNvPr id="152579" name="Object 28">
            <a:extLst>
              <a:ext uri="{FF2B5EF4-FFF2-40B4-BE49-F238E27FC236}">
                <a16:creationId xmlns:a16="http://schemas.microsoft.com/office/drawing/2014/main" id="{CBEF3B22-6876-B741-AC15-D460D51B9378}"/>
              </a:ext>
            </a:extLst>
          </p:cNvPr>
          <p:cNvGraphicFramePr>
            <a:graphicFrameLocks noChangeAspect="1"/>
          </p:cNvGraphicFramePr>
          <p:nvPr/>
        </p:nvGraphicFramePr>
        <p:xfrm>
          <a:off x="4989513" y="1951038"/>
          <a:ext cx="2447925" cy="847725"/>
        </p:xfrm>
        <a:graphic>
          <a:graphicData uri="http://schemas.openxmlformats.org/presentationml/2006/ole">
            <mc:AlternateContent xmlns:mc="http://schemas.openxmlformats.org/markup-compatibility/2006">
              <mc:Choice xmlns:v="urn:schemas-microsoft-com:vml" Requires="v">
                <p:oleObj spid="_x0000_s152629" r:id="rId3" imgW="15214600" imgH="5270500" progId="Equation.3">
                  <p:embed/>
                </p:oleObj>
              </mc:Choice>
              <mc:Fallback>
                <p:oleObj r:id="rId3" imgW="15214600" imgH="5270500" progId="Equation.3">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9513" y="1951038"/>
                        <a:ext cx="24479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152580" name="Picture 29" descr="toc_3">
            <a:extLst>
              <a:ext uri="{FF2B5EF4-FFF2-40B4-BE49-F238E27FC236}">
                <a16:creationId xmlns:a16="http://schemas.microsoft.com/office/drawing/2014/main" id="{53AF7B13-EC1D-B340-AF02-C80BB446CF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8425" y="3592513"/>
            <a:ext cx="4824413"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258059"/>
                                        </p:tgtEl>
                                        <p:attrNameLst>
                                          <p:attrName>style.visibility</p:attrName>
                                        </p:attrNameLst>
                                      </p:cBhvr>
                                      <p:to>
                                        <p:strVal val="visible"/>
                                      </p:to>
                                    </p:set>
                                    <p:animEffect transition="in" filter="barn(outVertical)">
                                      <p:cBhvr>
                                        <p:cTn id="7" dur="500"/>
                                        <p:tgtEl>
                                          <p:spTgt spid="258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6">
            <a:extLst>
              <a:ext uri="{FF2B5EF4-FFF2-40B4-BE49-F238E27FC236}">
                <a16:creationId xmlns:a16="http://schemas.microsoft.com/office/drawing/2014/main" id="{FF53166C-A9F9-8544-ACD8-6B52DBC7F642}"/>
              </a:ext>
            </a:extLst>
          </p:cNvPr>
          <p:cNvSpPr>
            <a:spLocks noChangeArrowheads="1"/>
          </p:cNvSpPr>
          <p:nvPr/>
        </p:nvSpPr>
        <p:spPr bwMode="auto">
          <a:xfrm>
            <a:off x="319088" y="1066800"/>
            <a:ext cx="8505825" cy="473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20000"/>
              </a:spcBef>
            </a:pPr>
            <a:r>
              <a:rPr lang="en-US" altLang="zh-CN">
                <a:solidFill>
                  <a:srgbClr val="000099"/>
                </a:solidFill>
              </a:rPr>
              <a:t>        This wonderful quantum phenomenon cannot be explained by classical physics. The quantum mechanical tunneling effect is the core of many physical phenomenon and  physical devices, such as tunneling diodes, supper conductiong Josophson junctions, and </a:t>
            </a:r>
            <a:r>
              <a:rPr lang="en-US" altLang="zh-CN" i="1">
                <a:solidFill>
                  <a:srgbClr val="000099"/>
                </a:solidFill>
              </a:rPr>
              <a:t>α decay. Certain </a:t>
            </a:r>
            <a:r>
              <a:rPr lang="en-US" altLang="zh-CN">
                <a:solidFill>
                  <a:srgbClr val="000099"/>
                </a:solidFill>
              </a:rPr>
              <a:t>proton transfer reactions are also related to the tunneling effect.  For  chemistry, the most significant is probably the scanning tunneling microscope (STM), invented based on the tunneling effect, with a magnification of 30 million times and a resolution of 0.01 nm. It enables humans to truly “see” a single atoms for the first time! This is one of the world’s major scientific and technological achievements in the 1980s.</a:t>
            </a:r>
          </a:p>
        </p:txBody>
      </p:sp>
    </p:spTree>
  </p:cSld>
  <p:clrMapOvr>
    <a:masterClrMapping/>
  </p:clrMapOvr>
  <p:transition>
    <p:pull dir="ru"/>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6" name="Rectangle 4">
            <a:extLst>
              <a:ext uri="{FF2B5EF4-FFF2-40B4-BE49-F238E27FC236}">
                <a16:creationId xmlns:a16="http://schemas.microsoft.com/office/drawing/2014/main" id="{4C62AD60-417B-EE45-AEB6-D4F6E32A5C21}"/>
              </a:ext>
            </a:extLst>
          </p:cNvPr>
          <p:cNvSpPr>
            <a:spLocks noChangeArrowheads="1"/>
          </p:cNvSpPr>
          <p:nvPr/>
        </p:nvSpPr>
        <p:spPr bwMode="auto">
          <a:xfrm>
            <a:off x="252413" y="1204913"/>
            <a:ext cx="8639175" cy="517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en-US" altLang="zh-CN">
                <a:ea typeface="楷体_GB2312" pitchFamily="49" charset="-122"/>
              </a:rPr>
              <a:t>1. Write down the Hamiltonian of the system [</a:t>
            </a:r>
            <a:r>
              <a:rPr lang="en-US" altLang="zh-CN" i="1">
                <a:ea typeface="楷体_GB2312" pitchFamily="49" charset="-122"/>
              </a:rPr>
              <a:t>H</a:t>
            </a:r>
            <a:r>
              <a:rPr lang="en-US" altLang="zh-CN">
                <a:ea typeface="楷体_GB2312" pitchFamily="49" charset="-122"/>
              </a:rPr>
              <a:t>] (mainly the potential energy operator);</a:t>
            </a:r>
          </a:p>
          <a:p>
            <a:pPr algn="just" eaLnBrk="1" hangingPunct="1">
              <a:lnSpc>
                <a:spcPct val="150000"/>
              </a:lnSpc>
            </a:pPr>
            <a:r>
              <a:rPr lang="en-US" altLang="zh-CN">
                <a:ea typeface="楷体_GB2312" pitchFamily="49" charset="-122"/>
              </a:rPr>
              <a:t>2. Write out the Sch. equation;</a:t>
            </a:r>
          </a:p>
          <a:p>
            <a:pPr algn="just" eaLnBrk="1" hangingPunct="1">
              <a:lnSpc>
                <a:spcPct val="150000"/>
              </a:lnSpc>
            </a:pPr>
            <a:r>
              <a:rPr lang="en-US" altLang="zh-CN">
                <a:ea typeface="楷体_GB2312" pitchFamily="49" charset="-122"/>
              </a:rPr>
              <a:t>3. Solve the Sch. Equation. Treat </a:t>
            </a:r>
            <a:r>
              <a:rPr lang="en-US" altLang="zh-CN" i="1">
                <a:ea typeface="楷体_GB2312" pitchFamily="49" charset="-122"/>
              </a:rPr>
              <a:t>Ψ as an unknown function and E as a parameter. Use the following conditions</a:t>
            </a:r>
            <a:r>
              <a:rPr lang="en-US" altLang="zh-CN">
                <a:ea typeface="楷体_GB2312" pitchFamily="49" charset="-122"/>
              </a:rPr>
              <a:t>: ⑴ initial conditions; ⑵boundary conditions; ⑶qualified wave function conditions. A series of wave </a:t>
            </a:r>
            <a:r>
              <a:rPr lang="en-US" altLang="zh-CN" i="1">
                <a:ea typeface="楷体_GB2312" pitchFamily="49" charset="-122"/>
              </a:rPr>
              <a:t>Ψ</a:t>
            </a:r>
            <a:r>
              <a:rPr lang="en-US" altLang="zh-CN" baseline="-30000">
                <a:ea typeface="楷体_GB2312" pitchFamily="49" charset="-122"/>
              </a:rPr>
              <a:t>1</a:t>
            </a:r>
            <a:r>
              <a:rPr lang="en-US" altLang="zh-CN">
                <a:ea typeface="楷体_GB2312" pitchFamily="49" charset="-122"/>
              </a:rPr>
              <a:t>,</a:t>
            </a:r>
            <a:r>
              <a:rPr lang="en-US" altLang="zh-CN" i="1">
                <a:ea typeface="楷体_GB2312" pitchFamily="49" charset="-122"/>
              </a:rPr>
              <a:t>Ψ</a:t>
            </a:r>
            <a:r>
              <a:rPr lang="en-US" altLang="zh-CN" baseline="-30000">
                <a:ea typeface="楷体_GB2312" pitchFamily="49" charset="-122"/>
              </a:rPr>
              <a:t>2</a:t>
            </a:r>
            <a:r>
              <a:rPr lang="en-US" altLang="zh-CN">
                <a:ea typeface="楷体_GB2312" pitchFamily="49" charset="-122"/>
              </a:rPr>
              <a:t>,</a:t>
            </a:r>
            <a:r>
              <a:rPr lang="en-US" altLang="zh-CN" i="1">
                <a:ea typeface="楷体_GB2312" pitchFamily="49" charset="-122"/>
              </a:rPr>
              <a:t>Ψ</a:t>
            </a:r>
            <a:r>
              <a:rPr lang="en-US" altLang="zh-CN" baseline="-30000">
                <a:ea typeface="楷体_GB2312" pitchFamily="49" charset="-122"/>
              </a:rPr>
              <a:t>3</a:t>
            </a:r>
            <a:r>
              <a:rPr lang="en-US" altLang="zh-CN">
                <a:ea typeface="楷体_GB2312" pitchFamily="49" charset="-122"/>
              </a:rPr>
              <a:t>···and a series of corresponding energies </a:t>
            </a:r>
            <a:r>
              <a:rPr lang="en-US" altLang="zh-CN" i="1">
                <a:ea typeface="楷体_GB2312" pitchFamily="49" charset="-122"/>
              </a:rPr>
              <a:t>E</a:t>
            </a:r>
            <a:r>
              <a:rPr lang="en-US" altLang="zh-CN" baseline="-30000">
                <a:ea typeface="楷体_GB2312" pitchFamily="49" charset="-122"/>
              </a:rPr>
              <a:t>1</a:t>
            </a:r>
            <a:r>
              <a:rPr lang="en-US" altLang="zh-CN">
                <a:ea typeface="楷体_GB2312" pitchFamily="49" charset="-122"/>
              </a:rPr>
              <a:t>,</a:t>
            </a:r>
            <a:r>
              <a:rPr lang="en-US" altLang="zh-CN" i="1">
                <a:ea typeface="楷体_GB2312" pitchFamily="49" charset="-122"/>
              </a:rPr>
              <a:t> E</a:t>
            </a:r>
            <a:r>
              <a:rPr lang="en-US" altLang="zh-CN" baseline="-30000">
                <a:ea typeface="楷体_GB2312" pitchFamily="49" charset="-122"/>
              </a:rPr>
              <a:t>2</a:t>
            </a:r>
            <a:r>
              <a:rPr lang="en-US" altLang="zh-CN">
                <a:ea typeface="楷体_GB2312" pitchFamily="49" charset="-122"/>
              </a:rPr>
              <a:t>,</a:t>
            </a:r>
            <a:r>
              <a:rPr lang="en-US" altLang="zh-CN" i="1">
                <a:ea typeface="楷体_GB2312" pitchFamily="49" charset="-122"/>
              </a:rPr>
              <a:t> E</a:t>
            </a:r>
            <a:r>
              <a:rPr lang="en-US" altLang="zh-CN" baseline="-30000">
                <a:ea typeface="楷体_GB2312" pitchFamily="49" charset="-122"/>
              </a:rPr>
              <a:t>3</a:t>
            </a:r>
            <a:r>
              <a:rPr lang="en-US" altLang="zh-CN">
                <a:ea typeface="楷体_GB2312" pitchFamily="49" charset="-122"/>
              </a:rPr>
              <a:t>···can be obtained. Each </a:t>
            </a:r>
            <a:r>
              <a:rPr lang="en-US" altLang="zh-CN" i="1">
                <a:ea typeface="楷体_GB2312" pitchFamily="49" charset="-122"/>
              </a:rPr>
              <a:t>Ψ</a:t>
            </a:r>
            <a:r>
              <a:rPr lang="en-US" altLang="zh-CN" i="1" baseline="-30000">
                <a:ea typeface="楷体_GB2312" pitchFamily="49" charset="-122"/>
              </a:rPr>
              <a:t>i</a:t>
            </a:r>
            <a:r>
              <a:rPr lang="zh-CN" altLang="en-US">
                <a:ea typeface="楷体_GB2312" pitchFamily="49" charset="-122"/>
              </a:rPr>
              <a:t> </a:t>
            </a:r>
            <a:r>
              <a:rPr lang="en-US" altLang="zh-CN">
                <a:ea typeface="楷体_GB2312" pitchFamily="49" charset="-122"/>
              </a:rPr>
              <a:t>represents a possible state of the system, and the energy of this state is </a:t>
            </a:r>
            <a:r>
              <a:rPr lang="en-US" altLang="zh-CN" i="1">
                <a:ea typeface="楷体_GB2312" pitchFamily="49" charset="-122"/>
              </a:rPr>
              <a:t>E</a:t>
            </a:r>
            <a:r>
              <a:rPr lang="en-US" altLang="zh-CN" i="1" baseline="-30000">
                <a:ea typeface="楷体_GB2312" pitchFamily="49" charset="-122"/>
              </a:rPr>
              <a:t>i</a:t>
            </a:r>
            <a:r>
              <a:rPr lang="en-US" altLang="zh-CN">
                <a:ea typeface="楷体_GB2312" pitchFamily="49" charset="-122"/>
              </a:rPr>
              <a:t>.</a:t>
            </a:r>
          </a:p>
          <a:p>
            <a:pPr algn="just" eaLnBrk="1" hangingPunct="1">
              <a:lnSpc>
                <a:spcPct val="150000"/>
              </a:lnSpc>
            </a:pPr>
            <a:r>
              <a:rPr lang="en-US" altLang="zh-CN">
                <a:ea typeface="楷体_GB2312" pitchFamily="49" charset="-122"/>
              </a:rPr>
              <a:t>4. From the obtained </a:t>
            </a:r>
            <a:r>
              <a:rPr lang="en-US" altLang="zh-CN" i="1">
                <a:ea typeface="楷体_GB2312" pitchFamily="49" charset="-122"/>
              </a:rPr>
              <a:t>Ψ</a:t>
            </a:r>
            <a:r>
              <a:rPr lang="en-US" altLang="zh-CN" i="1" baseline="-30000">
                <a:ea typeface="楷体_GB2312" pitchFamily="49" charset="-122"/>
              </a:rPr>
              <a:t>i</a:t>
            </a:r>
            <a:r>
              <a:rPr lang="en-US" altLang="zh-CN">
                <a:ea typeface="楷体_GB2312" pitchFamily="49" charset="-122"/>
              </a:rPr>
              <a:t>, the probability disrtribution of the system and other physical properties of the system can be known.</a:t>
            </a:r>
            <a:endParaRPr lang="en-US" altLang="zh-CN" b="0">
              <a:latin typeface="楷体_GB2312" pitchFamily="49" charset="-122"/>
              <a:ea typeface="楷体_GB2312" pitchFamily="49" charset="-122"/>
            </a:endParaRPr>
          </a:p>
        </p:txBody>
      </p:sp>
      <p:sp>
        <p:nvSpPr>
          <p:cNvPr id="154626" name="Rectangle 5">
            <a:extLst>
              <a:ext uri="{FF2B5EF4-FFF2-40B4-BE49-F238E27FC236}">
                <a16:creationId xmlns:a16="http://schemas.microsoft.com/office/drawing/2014/main" id="{0CB7F8C7-A122-A947-A8D7-C725BB6A21EE}"/>
              </a:ext>
            </a:extLst>
          </p:cNvPr>
          <p:cNvSpPr>
            <a:spLocks noChangeArrowheads="1"/>
          </p:cNvSpPr>
          <p:nvPr/>
        </p:nvSpPr>
        <p:spPr bwMode="auto">
          <a:xfrm>
            <a:off x="503238" y="719138"/>
            <a:ext cx="81375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20000"/>
              </a:spcBef>
              <a:buClr>
                <a:schemeClr val="bg2"/>
              </a:buClr>
              <a:buFont typeface="Monotype Sorts" pitchFamily="2" charset="2"/>
              <a:buNone/>
            </a:pPr>
            <a:r>
              <a:rPr lang="en-US" altLang="zh-CN" sz="3200">
                <a:solidFill>
                  <a:srgbClr val="0000CC"/>
                </a:solidFill>
                <a:ea typeface="幼圆" pitchFamily="49" charset="-122"/>
              </a:rPr>
              <a:t>The general method of quantum of mechanics</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61796">
                                            <p:txEl>
                                              <p:pRg st="0" end="0"/>
                                            </p:txEl>
                                          </p:spTgt>
                                        </p:tgtEl>
                                        <p:attrNameLst>
                                          <p:attrName>style.visibility</p:attrName>
                                        </p:attrNameLst>
                                      </p:cBhvr>
                                      <p:to>
                                        <p:strVal val="visible"/>
                                      </p:to>
                                    </p:set>
                                    <p:animEffect transition="in" filter="box(in)">
                                      <p:cBhvr>
                                        <p:cTn id="7" dur="500"/>
                                        <p:tgtEl>
                                          <p:spTgt spid="16179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61796">
                                            <p:txEl>
                                              <p:pRg st="1" end="1"/>
                                            </p:txEl>
                                          </p:spTgt>
                                        </p:tgtEl>
                                        <p:attrNameLst>
                                          <p:attrName>style.visibility</p:attrName>
                                        </p:attrNameLst>
                                      </p:cBhvr>
                                      <p:to>
                                        <p:strVal val="visible"/>
                                      </p:to>
                                    </p:set>
                                    <p:animEffect transition="in" filter="box(in)">
                                      <p:cBhvr>
                                        <p:cTn id="12" dur="500"/>
                                        <p:tgtEl>
                                          <p:spTgt spid="16179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61796">
                                            <p:txEl>
                                              <p:pRg st="2" end="2"/>
                                            </p:txEl>
                                          </p:spTgt>
                                        </p:tgtEl>
                                        <p:attrNameLst>
                                          <p:attrName>style.visibility</p:attrName>
                                        </p:attrNameLst>
                                      </p:cBhvr>
                                      <p:to>
                                        <p:strVal val="visible"/>
                                      </p:to>
                                    </p:set>
                                    <p:animEffect transition="in" filter="box(in)">
                                      <p:cBhvr>
                                        <p:cTn id="17" dur="500"/>
                                        <p:tgtEl>
                                          <p:spTgt spid="16179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61796">
                                            <p:txEl>
                                              <p:pRg st="3" end="3"/>
                                            </p:txEl>
                                          </p:spTgt>
                                        </p:tgtEl>
                                        <p:attrNameLst>
                                          <p:attrName>style.visibility</p:attrName>
                                        </p:attrNameLst>
                                      </p:cBhvr>
                                      <p:to>
                                        <p:strVal val="visible"/>
                                      </p:to>
                                    </p:set>
                                    <p:animEffect transition="in" filter="box(in)">
                                      <p:cBhvr>
                                        <p:cTn id="22" dur="500"/>
                                        <p:tgtEl>
                                          <p:spTgt spid="16179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a:extLst>
              <a:ext uri="{FF2B5EF4-FFF2-40B4-BE49-F238E27FC236}">
                <a16:creationId xmlns:a16="http://schemas.microsoft.com/office/drawing/2014/main" id="{7D825055-68DD-B949-8628-8D01B4E7A88C}"/>
              </a:ext>
            </a:extLst>
          </p:cNvPr>
          <p:cNvSpPr>
            <a:spLocks noChangeArrowheads="1"/>
          </p:cNvSpPr>
          <p:nvPr/>
        </p:nvSpPr>
        <p:spPr bwMode="auto">
          <a:xfrm>
            <a:off x="269875" y="1376363"/>
            <a:ext cx="860425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20000"/>
              </a:spcBef>
            </a:pPr>
            <a:r>
              <a:rPr lang="en-US" altLang="zh-CN" sz="2400">
                <a:ea typeface="楷体_GB2312" pitchFamily="49" charset="-122"/>
              </a:rPr>
              <a:t>1. Virial theorem is applicable to many stable complex systems (stable micro-macro)</a:t>
            </a:r>
          </a:p>
          <a:p>
            <a:pPr algn="just" eaLnBrk="1" hangingPunct="1">
              <a:lnSpc>
                <a:spcPct val="110000"/>
              </a:lnSpc>
              <a:spcBef>
                <a:spcPct val="20000"/>
              </a:spcBef>
            </a:pPr>
            <a:r>
              <a:rPr lang="en-US" altLang="zh-CN" sz="2400">
                <a:ea typeface="楷体_GB2312" pitchFamily="49" charset="-122"/>
              </a:rPr>
              <a:t>2. Virial theorem points out the relationship between the average kinetic and potential energy of the system;</a:t>
            </a:r>
          </a:p>
          <a:p>
            <a:pPr algn="just" eaLnBrk="1" hangingPunct="1">
              <a:lnSpc>
                <a:spcPct val="110000"/>
              </a:lnSpc>
              <a:spcBef>
                <a:spcPct val="20000"/>
              </a:spcBef>
            </a:pPr>
            <a:endParaRPr lang="en-US" altLang="zh-CN" sz="2400">
              <a:ea typeface="楷体_GB2312" pitchFamily="49" charset="-122"/>
            </a:endParaRPr>
          </a:p>
          <a:p>
            <a:pPr algn="just" eaLnBrk="1" hangingPunct="1">
              <a:lnSpc>
                <a:spcPct val="110000"/>
              </a:lnSpc>
              <a:spcBef>
                <a:spcPct val="20000"/>
              </a:spcBef>
            </a:pPr>
            <a:endParaRPr lang="en-US" altLang="zh-CN" sz="2400">
              <a:ea typeface="楷体_GB2312" pitchFamily="49" charset="-122"/>
            </a:endParaRPr>
          </a:p>
          <a:p>
            <a:pPr algn="just" eaLnBrk="1" hangingPunct="1">
              <a:lnSpc>
                <a:spcPct val="110000"/>
              </a:lnSpc>
              <a:spcBef>
                <a:spcPct val="20000"/>
              </a:spcBef>
            </a:pPr>
            <a:endParaRPr lang="en-US" altLang="zh-CN" sz="2400">
              <a:ea typeface="楷体_GB2312" pitchFamily="49" charset="-122"/>
            </a:endParaRPr>
          </a:p>
          <a:p>
            <a:pPr algn="just" eaLnBrk="1" hangingPunct="1">
              <a:lnSpc>
                <a:spcPct val="110000"/>
              </a:lnSpc>
              <a:spcBef>
                <a:spcPct val="20000"/>
              </a:spcBef>
            </a:pPr>
            <a:endParaRPr lang="en-US" altLang="zh-CN" sz="2400">
              <a:ea typeface="楷体_GB2312" pitchFamily="49" charset="-122"/>
            </a:endParaRPr>
          </a:p>
          <a:p>
            <a:pPr algn="just" eaLnBrk="1" hangingPunct="1">
              <a:lnSpc>
                <a:spcPct val="110000"/>
              </a:lnSpc>
              <a:spcBef>
                <a:spcPct val="20000"/>
              </a:spcBef>
            </a:pPr>
            <a:r>
              <a:rPr lang="en-US" altLang="zh-CN" sz="2400" b="0">
                <a:latin typeface="楷体_GB2312" pitchFamily="49" charset="-122"/>
                <a:ea typeface="楷体_GB2312" pitchFamily="49" charset="-122"/>
              </a:rPr>
              <a:t>    </a:t>
            </a:r>
          </a:p>
        </p:txBody>
      </p:sp>
      <p:sp>
        <p:nvSpPr>
          <p:cNvPr id="155650" name="Rectangle 3">
            <a:extLst>
              <a:ext uri="{FF2B5EF4-FFF2-40B4-BE49-F238E27FC236}">
                <a16:creationId xmlns:a16="http://schemas.microsoft.com/office/drawing/2014/main" id="{2EB3F5F4-EF63-5840-9202-ECC3F5A50295}"/>
              </a:ext>
            </a:extLst>
          </p:cNvPr>
          <p:cNvSpPr>
            <a:spLocks noChangeArrowheads="1"/>
          </p:cNvSpPr>
          <p:nvPr/>
        </p:nvSpPr>
        <p:spPr bwMode="auto">
          <a:xfrm>
            <a:off x="3014663" y="744538"/>
            <a:ext cx="31146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20000"/>
              </a:spcBef>
              <a:buClr>
                <a:schemeClr val="bg2"/>
              </a:buClr>
              <a:buFont typeface="Monotype Sorts" pitchFamily="2" charset="2"/>
              <a:buNone/>
            </a:pPr>
            <a:r>
              <a:rPr lang="en-US" altLang="zh-CN" sz="3200">
                <a:solidFill>
                  <a:srgbClr val="0000CC"/>
                </a:solidFill>
                <a:ea typeface="幼圆" pitchFamily="49" charset="-122"/>
              </a:rPr>
              <a:t>Virial Theorem</a:t>
            </a:r>
          </a:p>
        </p:txBody>
      </p:sp>
      <p:graphicFrame>
        <p:nvGraphicFramePr>
          <p:cNvPr id="155651" name="Object 4">
            <a:extLst>
              <a:ext uri="{FF2B5EF4-FFF2-40B4-BE49-F238E27FC236}">
                <a16:creationId xmlns:a16="http://schemas.microsoft.com/office/drawing/2014/main" id="{EE8F5A4B-9E0B-8941-8E4D-77B0FB8B4973}"/>
              </a:ext>
            </a:extLst>
          </p:cNvPr>
          <p:cNvGraphicFramePr>
            <a:graphicFrameLocks noChangeAspect="1"/>
          </p:cNvGraphicFramePr>
          <p:nvPr/>
        </p:nvGraphicFramePr>
        <p:xfrm>
          <a:off x="1331913" y="3357563"/>
          <a:ext cx="4319587" cy="504825"/>
        </p:xfrm>
        <a:graphic>
          <a:graphicData uri="http://schemas.openxmlformats.org/presentationml/2006/ole">
            <mc:AlternateContent xmlns:mc="http://schemas.openxmlformats.org/markup-compatibility/2006">
              <mc:Choice xmlns:v="urn:schemas-microsoft-com:vml" Requires="v">
                <p:oleObj spid="_x0000_s155787" r:id="rId3" imgW="50025300" imgH="5854700" progId="Equation.3">
                  <p:embed/>
                </p:oleObj>
              </mc:Choice>
              <mc:Fallback>
                <p:oleObj r:id="rId3" imgW="50025300" imgH="58547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3357563"/>
                        <a:ext cx="431958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5652" name="Object 5">
            <a:extLst>
              <a:ext uri="{FF2B5EF4-FFF2-40B4-BE49-F238E27FC236}">
                <a16:creationId xmlns:a16="http://schemas.microsoft.com/office/drawing/2014/main" id="{E14128FD-291D-FB43-9748-EC67943DAC9F}"/>
              </a:ext>
            </a:extLst>
          </p:cNvPr>
          <p:cNvGraphicFramePr>
            <a:graphicFrameLocks noChangeAspect="1"/>
          </p:cNvGraphicFramePr>
          <p:nvPr/>
        </p:nvGraphicFramePr>
        <p:xfrm>
          <a:off x="1376363" y="3889375"/>
          <a:ext cx="1943100" cy="793750"/>
        </p:xfrm>
        <a:graphic>
          <a:graphicData uri="http://schemas.openxmlformats.org/presentationml/2006/ole">
            <mc:AlternateContent xmlns:mc="http://schemas.openxmlformats.org/markup-compatibility/2006">
              <mc:Choice xmlns:v="urn:schemas-microsoft-com:vml" Requires="v">
                <p:oleObj spid="_x0000_s155788" r:id="rId5" imgW="22237700" imgH="9067800" progId="Equation.3">
                  <p:embed/>
                </p:oleObj>
              </mc:Choice>
              <mc:Fallback>
                <p:oleObj r:id="rId5" imgW="22237700" imgH="9067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6363" y="3889375"/>
                        <a:ext cx="19431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5653" name="Text Box 6">
            <a:extLst>
              <a:ext uri="{FF2B5EF4-FFF2-40B4-BE49-F238E27FC236}">
                <a16:creationId xmlns:a16="http://schemas.microsoft.com/office/drawing/2014/main" id="{06187E5C-F4AD-6A49-8239-FF57826BEE91}"/>
              </a:ext>
            </a:extLst>
          </p:cNvPr>
          <p:cNvSpPr txBox="1">
            <a:spLocks noChangeArrowheads="1"/>
          </p:cNvSpPr>
          <p:nvPr/>
        </p:nvSpPr>
        <p:spPr bwMode="auto">
          <a:xfrm>
            <a:off x="1023938" y="4849813"/>
            <a:ext cx="4154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e.g., the Harmonic oscillator system:</a:t>
            </a:r>
          </a:p>
        </p:txBody>
      </p:sp>
      <p:graphicFrame>
        <p:nvGraphicFramePr>
          <p:cNvPr id="155654" name="Object 7">
            <a:extLst>
              <a:ext uri="{FF2B5EF4-FFF2-40B4-BE49-F238E27FC236}">
                <a16:creationId xmlns:a16="http://schemas.microsoft.com/office/drawing/2014/main" id="{A7B5922E-1947-E747-8A0A-0FBEC259C23E}"/>
              </a:ext>
            </a:extLst>
          </p:cNvPr>
          <p:cNvGraphicFramePr>
            <a:graphicFrameLocks noChangeAspect="1"/>
          </p:cNvGraphicFramePr>
          <p:nvPr/>
        </p:nvGraphicFramePr>
        <p:xfrm>
          <a:off x="5076825" y="4652963"/>
          <a:ext cx="1223963" cy="790575"/>
        </p:xfrm>
        <a:graphic>
          <a:graphicData uri="http://schemas.openxmlformats.org/presentationml/2006/ole">
            <mc:AlternateContent xmlns:mc="http://schemas.openxmlformats.org/markup-compatibility/2006">
              <mc:Choice xmlns:v="urn:schemas-microsoft-com:vml" Requires="v">
                <p:oleObj spid="_x0000_s155789" r:id="rId7" imgW="14046200" imgH="9067800" progId="Equation.3">
                  <p:embed/>
                </p:oleObj>
              </mc:Choice>
              <mc:Fallback>
                <p:oleObj r:id="rId7" imgW="14046200" imgH="90678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6825" y="4652963"/>
                        <a:ext cx="1223963"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5655" name="Text Box 8">
            <a:extLst>
              <a:ext uri="{FF2B5EF4-FFF2-40B4-BE49-F238E27FC236}">
                <a16:creationId xmlns:a16="http://schemas.microsoft.com/office/drawing/2014/main" id="{316BA65B-7DA1-8B44-B047-FAE01BB796F4}"/>
              </a:ext>
            </a:extLst>
          </p:cNvPr>
          <p:cNvSpPr txBox="1">
            <a:spLocks noChangeArrowheads="1"/>
          </p:cNvSpPr>
          <p:nvPr/>
        </p:nvSpPr>
        <p:spPr bwMode="auto">
          <a:xfrm>
            <a:off x="6588125" y="4794250"/>
            <a:ext cx="1320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Then: n=2</a:t>
            </a:r>
          </a:p>
        </p:txBody>
      </p:sp>
      <p:sp>
        <p:nvSpPr>
          <p:cNvPr id="155656" name="Text Box 9">
            <a:extLst>
              <a:ext uri="{FF2B5EF4-FFF2-40B4-BE49-F238E27FC236}">
                <a16:creationId xmlns:a16="http://schemas.microsoft.com/office/drawing/2014/main" id="{01FC0FBF-3084-5346-85CB-FBBFF8A656CE}"/>
              </a:ext>
            </a:extLst>
          </p:cNvPr>
          <p:cNvSpPr txBox="1">
            <a:spLocks noChangeArrowheads="1"/>
          </p:cNvSpPr>
          <p:nvPr/>
        </p:nvSpPr>
        <p:spPr bwMode="auto">
          <a:xfrm>
            <a:off x="1403350" y="5641975"/>
            <a:ext cx="3627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The atom and molecule system:</a:t>
            </a:r>
          </a:p>
        </p:txBody>
      </p:sp>
      <p:graphicFrame>
        <p:nvGraphicFramePr>
          <p:cNvPr id="155657" name="Object 10">
            <a:extLst>
              <a:ext uri="{FF2B5EF4-FFF2-40B4-BE49-F238E27FC236}">
                <a16:creationId xmlns:a16="http://schemas.microsoft.com/office/drawing/2014/main" id="{2818F938-46A0-A442-8056-E9D3E91C1030}"/>
              </a:ext>
            </a:extLst>
          </p:cNvPr>
          <p:cNvGraphicFramePr>
            <a:graphicFrameLocks noChangeAspect="1"/>
          </p:cNvGraphicFramePr>
          <p:nvPr/>
        </p:nvGraphicFramePr>
        <p:xfrm>
          <a:off x="4991100" y="5445125"/>
          <a:ext cx="1439863" cy="922338"/>
        </p:xfrm>
        <a:graphic>
          <a:graphicData uri="http://schemas.openxmlformats.org/presentationml/2006/ole">
            <mc:AlternateContent xmlns:mc="http://schemas.openxmlformats.org/markup-compatibility/2006">
              <mc:Choice xmlns:v="urn:schemas-microsoft-com:vml" Requires="v">
                <p:oleObj spid="_x0000_s155790" r:id="rId9" imgW="15506700" imgH="9944100" progId="Equation.3">
                  <p:embed/>
                </p:oleObj>
              </mc:Choice>
              <mc:Fallback>
                <p:oleObj r:id="rId9" imgW="15506700" imgH="99441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1100" y="5445125"/>
                        <a:ext cx="1439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5658" name="Text Box 11">
            <a:extLst>
              <a:ext uri="{FF2B5EF4-FFF2-40B4-BE49-F238E27FC236}">
                <a16:creationId xmlns:a16="http://schemas.microsoft.com/office/drawing/2014/main" id="{E49A869B-66B4-B242-83D4-0C72D26E0D8E}"/>
              </a:ext>
            </a:extLst>
          </p:cNvPr>
          <p:cNvSpPr txBox="1">
            <a:spLocks noChangeArrowheads="1"/>
          </p:cNvSpPr>
          <p:nvPr/>
        </p:nvSpPr>
        <p:spPr bwMode="auto">
          <a:xfrm>
            <a:off x="6731000" y="5624513"/>
            <a:ext cx="1406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Then: n=-1</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57026">
                                            <p:txEl>
                                              <p:pRg st="0" end="0"/>
                                            </p:txEl>
                                          </p:spTgt>
                                        </p:tgtEl>
                                        <p:attrNameLst>
                                          <p:attrName>style.visibility</p:attrName>
                                        </p:attrNameLst>
                                      </p:cBhvr>
                                      <p:to>
                                        <p:strVal val="visible"/>
                                      </p:to>
                                    </p:set>
                                    <p:animEffect transition="in" filter="box(in)">
                                      <p:cBhvr>
                                        <p:cTn id="7" dur="500"/>
                                        <p:tgtEl>
                                          <p:spTgt spid="25702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57026">
                                            <p:txEl>
                                              <p:pRg st="1" end="1"/>
                                            </p:txEl>
                                          </p:spTgt>
                                        </p:tgtEl>
                                        <p:attrNameLst>
                                          <p:attrName>style.visibility</p:attrName>
                                        </p:attrNameLst>
                                      </p:cBhvr>
                                      <p:to>
                                        <p:strVal val="visible"/>
                                      </p:to>
                                    </p:set>
                                    <p:animEffect transition="in" filter="box(in)">
                                      <p:cBhvr>
                                        <p:cTn id="12" dur="500"/>
                                        <p:tgtEl>
                                          <p:spTgt spid="25702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57026">
                                            <p:txEl>
                                              <p:pRg st="6" end="6"/>
                                            </p:txEl>
                                          </p:spTgt>
                                        </p:tgtEl>
                                        <p:attrNameLst>
                                          <p:attrName>style.visibility</p:attrName>
                                        </p:attrNameLst>
                                      </p:cBhvr>
                                      <p:to>
                                        <p:strVal val="visible"/>
                                      </p:to>
                                    </p:set>
                                    <p:animEffect transition="in" filter="box(in)">
                                      <p:cBhvr>
                                        <p:cTn id="17" dur="500"/>
                                        <p:tgtEl>
                                          <p:spTgt spid="2570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320B57AB-67E8-B847-AE71-C7FB17B296C1}"/>
              </a:ext>
            </a:extLst>
          </p:cNvPr>
          <p:cNvSpPr txBox="1">
            <a:spLocks noChangeArrowheads="1"/>
          </p:cNvSpPr>
          <p:nvPr/>
        </p:nvSpPr>
        <p:spPr bwMode="auto">
          <a:xfrm>
            <a:off x="893763" y="1341438"/>
            <a:ext cx="6415087" cy="1754187"/>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1800" b="0" dirty="0">
                <a:solidFill>
                  <a:srgbClr val="990000"/>
                </a:solidFill>
                <a:latin typeface="+mj-lt"/>
              </a:rPr>
              <a:t>Light</a:t>
            </a:r>
            <a:r>
              <a:rPr lang="zh-CN" altLang="en-US" sz="1800" b="0" dirty="0">
                <a:solidFill>
                  <a:srgbClr val="990000"/>
                </a:solidFill>
                <a:latin typeface="+mj-lt"/>
              </a:rPr>
              <a:t> </a:t>
            </a:r>
            <a:r>
              <a:rPr lang="en-US" altLang="zh-CN" sz="1800" b="0" dirty="0">
                <a:solidFill>
                  <a:srgbClr val="990000"/>
                </a:solidFill>
                <a:latin typeface="+mj-lt"/>
              </a:rPr>
              <a:t>is</a:t>
            </a:r>
            <a:r>
              <a:rPr lang="zh-CN" altLang="en-US" sz="1800" b="0" dirty="0">
                <a:solidFill>
                  <a:srgbClr val="990000"/>
                </a:solidFill>
                <a:latin typeface="+mj-lt"/>
              </a:rPr>
              <a:t> </a:t>
            </a:r>
            <a:r>
              <a:rPr lang="en-US" altLang="zh-CN" sz="1800" b="0" dirty="0">
                <a:solidFill>
                  <a:srgbClr val="990000"/>
                </a:solidFill>
                <a:latin typeface="+mj-lt"/>
              </a:rPr>
              <a:t>a</a:t>
            </a:r>
            <a:r>
              <a:rPr lang="zh-CN" altLang="en-US" sz="1800" b="0" dirty="0">
                <a:solidFill>
                  <a:srgbClr val="990000"/>
                </a:solidFill>
                <a:latin typeface="+mj-lt"/>
              </a:rPr>
              <a:t> </a:t>
            </a:r>
            <a:r>
              <a:rPr lang="en-US" altLang="zh-CN" sz="1800" b="0" dirty="0">
                <a:solidFill>
                  <a:srgbClr val="990000"/>
                </a:solidFill>
                <a:latin typeface="+mj-lt"/>
              </a:rPr>
              <a:t>flow</a:t>
            </a:r>
            <a:r>
              <a:rPr lang="zh-CN" altLang="en-US" sz="1800" b="0" dirty="0">
                <a:solidFill>
                  <a:srgbClr val="990000"/>
                </a:solidFill>
                <a:latin typeface="+mj-lt"/>
              </a:rPr>
              <a:t> </a:t>
            </a:r>
            <a:r>
              <a:rPr lang="en-US" altLang="zh-CN" sz="1800" b="0" dirty="0">
                <a:solidFill>
                  <a:srgbClr val="990000"/>
                </a:solidFill>
                <a:latin typeface="+mj-lt"/>
              </a:rPr>
              <a:t>of</a:t>
            </a:r>
            <a:r>
              <a:rPr lang="zh-CN" altLang="en-US" sz="1800" b="0" dirty="0">
                <a:solidFill>
                  <a:srgbClr val="990000"/>
                </a:solidFill>
                <a:latin typeface="+mj-lt"/>
              </a:rPr>
              <a:t> </a:t>
            </a:r>
            <a:r>
              <a:rPr lang="en-US" altLang="zh-CN" sz="1800" b="0" dirty="0">
                <a:solidFill>
                  <a:srgbClr val="990000"/>
                </a:solidFill>
                <a:latin typeface="+mj-lt"/>
              </a:rPr>
              <a:t>photons.</a:t>
            </a:r>
            <a:r>
              <a:rPr lang="zh-CN" altLang="en-US" sz="1800" b="0" dirty="0">
                <a:solidFill>
                  <a:srgbClr val="990000"/>
                </a:solidFill>
                <a:latin typeface="+mj-lt"/>
              </a:rPr>
              <a:t> </a:t>
            </a:r>
            <a:r>
              <a:rPr lang="en-US" altLang="zh-CN" sz="1800" b="0" dirty="0">
                <a:solidFill>
                  <a:srgbClr val="990000"/>
                </a:solidFill>
                <a:latin typeface="+mj-lt"/>
              </a:rPr>
              <a:t>Photon energy is the energy carried by a single photon. The amount of energy is directly proportional to the photon's electromagnetic frequency.</a:t>
            </a:r>
          </a:p>
          <a:p>
            <a:pPr eaLnBrk="1" hangingPunct="1">
              <a:defRPr/>
            </a:pPr>
            <a:r>
              <a:rPr lang="en-US" altLang="zh-CN" sz="1800" b="0" dirty="0">
                <a:solidFill>
                  <a:srgbClr val="990000"/>
                </a:solidFill>
                <a:latin typeface="+mj-lt"/>
              </a:rPr>
              <a:t>The</a:t>
            </a:r>
            <a:r>
              <a:rPr lang="zh-CN" altLang="en-US" sz="1800" b="0" dirty="0">
                <a:solidFill>
                  <a:srgbClr val="990000"/>
                </a:solidFill>
                <a:latin typeface="+mj-lt"/>
              </a:rPr>
              <a:t> </a:t>
            </a:r>
            <a:r>
              <a:rPr lang="en-US" altLang="zh-CN" sz="1800" b="0" dirty="0">
                <a:solidFill>
                  <a:srgbClr val="990000"/>
                </a:solidFill>
                <a:latin typeface="+mj-lt"/>
              </a:rPr>
              <a:t>equation</a:t>
            </a:r>
            <a:r>
              <a:rPr lang="zh-CN" altLang="en-US" sz="1800" b="0" dirty="0">
                <a:solidFill>
                  <a:srgbClr val="990000"/>
                </a:solidFill>
                <a:latin typeface="+mj-lt"/>
              </a:rPr>
              <a:t> </a:t>
            </a:r>
            <a:r>
              <a:rPr lang="en-US" altLang="zh-CN" sz="1800" b="0" dirty="0">
                <a:solidFill>
                  <a:srgbClr val="990000"/>
                </a:solidFill>
                <a:latin typeface="+mj-lt"/>
              </a:rPr>
              <a:t>for</a:t>
            </a:r>
            <a:r>
              <a:rPr lang="zh-CN" altLang="en-US" sz="1800" b="0" dirty="0">
                <a:solidFill>
                  <a:srgbClr val="990000"/>
                </a:solidFill>
                <a:latin typeface="+mj-lt"/>
              </a:rPr>
              <a:t> </a:t>
            </a:r>
            <a:r>
              <a:rPr lang="en-US" altLang="zh-CN" sz="1800" b="0" dirty="0">
                <a:solidFill>
                  <a:srgbClr val="990000"/>
                </a:solidFill>
                <a:latin typeface="+mj-lt"/>
              </a:rPr>
              <a:t>photon</a:t>
            </a:r>
            <a:r>
              <a:rPr lang="zh-CN" altLang="en-US" sz="1800" b="0" dirty="0">
                <a:solidFill>
                  <a:srgbClr val="990000"/>
                </a:solidFill>
                <a:latin typeface="+mj-lt"/>
              </a:rPr>
              <a:t> </a:t>
            </a:r>
            <a:r>
              <a:rPr lang="en-US" altLang="zh-CN" sz="1800" b="0" dirty="0">
                <a:solidFill>
                  <a:srgbClr val="990000"/>
                </a:solidFill>
                <a:latin typeface="+mj-lt"/>
              </a:rPr>
              <a:t>energy</a:t>
            </a:r>
            <a:r>
              <a:rPr lang="zh-CN" altLang="en-US" sz="1800" b="0" dirty="0">
                <a:solidFill>
                  <a:srgbClr val="990000"/>
                </a:solidFill>
                <a:latin typeface="+mj-lt"/>
              </a:rPr>
              <a:t> </a:t>
            </a:r>
            <a:r>
              <a:rPr lang="en-US" altLang="zh-CN" sz="1800" b="0" dirty="0">
                <a:solidFill>
                  <a:srgbClr val="990000"/>
                </a:solidFill>
                <a:latin typeface="+mj-lt"/>
              </a:rPr>
              <a:t>is</a:t>
            </a:r>
          </a:p>
          <a:p>
            <a:pPr eaLnBrk="1" hangingPunct="1">
              <a:defRPr/>
            </a:pPr>
            <a:r>
              <a:rPr lang="en-US" altLang="zh-CN" sz="1800" b="0" i="1" dirty="0" err="1">
                <a:solidFill>
                  <a:srgbClr val="990000"/>
                </a:solidFill>
                <a:latin typeface="+mj-lt"/>
              </a:rPr>
              <a:t>ε</a:t>
            </a:r>
            <a:r>
              <a:rPr lang="en-US" altLang="zh-CN" sz="1800" b="0" i="1" dirty="0">
                <a:solidFill>
                  <a:srgbClr val="990000"/>
                </a:solidFill>
                <a:latin typeface="+mj-lt"/>
              </a:rPr>
              <a:t>=</a:t>
            </a:r>
            <a:r>
              <a:rPr lang="en-US" altLang="zh-CN" sz="1800" b="0" i="1" dirty="0" err="1">
                <a:solidFill>
                  <a:srgbClr val="990000"/>
                </a:solidFill>
                <a:latin typeface="+mj-lt"/>
              </a:rPr>
              <a:t>hv</a:t>
            </a:r>
            <a:r>
              <a:rPr lang="en-US" altLang="zh-CN" sz="1800" b="0" dirty="0">
                <a:solidFill>
                  <a:srgbClr val="990000"/>
                </a:solidFill>
                <a:latin typeface="+mj-lt"/>
              </a:rPr>
              <a:t>        </a:t>
            </a:r>
          </a:p>
          <a:p>
            <a:pPr eaLnBrk="1" hangingPunct="1">
              <a:defRPr/>
            </a:pPr>
            <a:r>
              <a:rPr lang="en-US" altLang="zh-CN" sz="1800" b="0" i="1" dirty="0">
                <a:solidFill>
                  <a:srgbClr val="990000"/>
                </a:solidFill>
                <a:latin typeface="+mj-lt"/>
              </a:rPr>
              <a:t>h</a:t>
            </a:r>
            <a:r>
              <a:rPr lang="en-US" altLang="zh-CN" sz="1800" b="0" dirty="0">
                <a:solidFill>
                  <a:srgbClr val="990000"/>
                </a:solidFill>
                <a:latin typeface="+mj-lt"/>
              </a:rPr>
              <a:t>-Planck’s</a:t>
            </a:r>
            <a:r>
              <a:rPr lang="zh-CN" altLang="en-US" sz="1800" b="0" dirty="0">
                <a:solidFill>
                  <a:srgbClr val="990000"/>
                </a:solidFill>
                <a:latin typeface="+mj-lt"/>
              </a:rPr>
              <a:t> </a:t>
            </a:r>
            <a:r>
              <a:rPr lang="en-US" altLang="zh-CN" sz="1800" b="0" dirty="0">
                <a:solidFill>
                  <a:srgbClr val="990000"/>
                </a:solidFill>
                <a:latin typeface="+mj-lt"/>
              </a:rPr>
              <a:t>constant</a:t>
            </a:r>
            <a:r>
              <a:rPr lang="zh-CN" altLang="en-US" sz="1800" b="0" dirty="0">
                <a:solidFill>
                  <a:srgbClr val="990000"/>
                </a:solidFill>
                <a:latin typeface="+mj-lt"/>
              </a:rPr>
              <a:t>，</a:t>
            </a:r>
            <a:r>
              <a:rPr lang="en-US" altLang="zh-CN" sz="1800" b="0" i="1" dirty="0">
                <a:solidFill>
                  <a:srgbClr val="990000"/>
                </a:solidFill>
                <a:latin typeface="+mj-lt"/>
              </a:rPr>
              <a:t>v</a:t>
            </a:r>
            <a:r>
              <a:rPr lang="en-US" altLang="zh-CN" sz="1800" b="0" dirty="0">
                <a:solidFill>
                  <a:srgbClr val="990000"/>
                </a:solidFill>
                <a:latin typeface="+mj-lt"/>
              </a:rPr>
              <a:t>-the</a:t>
            </a:r>
            <a:r>
              <a:rPr lang="zh-CN" altLang="en-US" sz="1800" b="0" dirty="0">
                <a:solidFill>
                  <a:srgbClr val="990000"/>
                </a:solidFill>
                <a:latin typeface="+mj-lt"/>
              </a:rPr>
              <a:t> </a:t>
            </a:r>
            <a:r>
              <a:rPr lang="en-US" altLang="zh-CN" sz="1800" b="0" dirty="0">
                <a:solidFill>
                  <a:srgbClr val="990000"/>
                </a:solidFill>
                <a:latin typeface="+mj-lt"/>
              </a:rPr>
              <a:t>frequency</a:t>
            </a:r>
            <a:r>
              <a:rPr lang="zh-CN" altLang="en-US" sz="1800" b="0" dirty="0">
                <a:solidFill>
                  <a:srgbClr val="990000"/>
                </a:solidFill>
                <a:latin typeface="+mj-lt"/>
              </a:rPr>
              <a:t> </a:t>
            </a:r>
            <a:r>
              <a:rPr lang="en-US" altLang="zh-CN" sz="1800" b="0" dirty="0">
                <a:solidFill>
                  <a:srgbClr val="990000"/>
                </a:solidFill>
                <a:latin typeface="+mj-lt"/>
              </a:rPr>
              <a:t>of</a:t>
            </a:r>
            <a:r>
              <a:rPr lang="zh-CN" altLang="en-US" sz="1800" b="0" dirty="0">
                <a:solidFill>
                  <a:srgbClr val="990000"/>
                </a:solidFill>
                <a:latin typeface="+mj-lt"/>
              </a:rPr>
              <a:t> </a:t>
            </a:r>
            <a:r>
              <a:rPr lang="en-US" altLang="zh-CN" sz="1800" b="0" dirty="0">
                <a:solidFill>
                  <a:srgbClr val="990000"/>
                </a:solidFill>
                <a:latin typeface="+mj-lt"/>
              </a:rPr>
              <a:t>light </a:t>
            </a:r>
          </a:p>
        </p:txBody>
      </p:sp>
      <p:sp>
        <p:nvSpPr>
          <p:cNvPr id="3" name="Text Box 5">
            <a:extLst>
              <a:ext uri="{FF2B5EF4-FFF2-40B4-BE49-F238E27FC236}">
                <a16:creationId xmlns:a16="http://schemas.microsoft.com/office/drawing/2014/main" id="{F0B097C3-1FD2-1146-BD0E-2B6E349D3EFB}"/>
              </a:ext>
            </a:extLst>
          </p:cNvPr>
          <p:cNvSpPr txBox="1">
            <a:spLocks noChangeArrowheads="1"/>
          </p:cNvSpPr>
          <p:nvPr/>
        </p:nvSpPr>
        <p:spPr bwMode="auto">
          <a:xfrm>
            <a:off x="971550" y="3213100"/>
            <a:ext cx="8137525" cy="1477963"/>
          </a:xfrm>
          <a:prstGeom prst="rect">
            <a:avLst/>
          </a:prstGeom>
          <a:noFill/>
          <a:ln>
            <a:noFill/>
          </a:ln>
        </p:spPr>
        <p:txBody>
          <a:bodyPr lIns="0" rIns="0">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1800" b="0" dirty="0">
                <a:solidFill>
                  <a:srgbClr val="990000"/>
                </a:solidFill>
                <a:latin typeface="+mj-lt"/>
              </a:rPr>
              <a:t>Photon</a:t>
            </a:r>
            <a:r>
              <a:rPr lang="zh-CN" altLang="en-US" sz="1800" b="0" dirty="0">
                <a:solidFill>
                  <a:srgbClr val="990000"/>
                </a:solidFill>
                <a:latin typeface="+mj-lt"/>
              </a:rPr>
              <a:t> </a:t>
            </a:r>
            <a:r>
              <a:rPr lang="en-US" altLang="zh-CN" sz="1800" b="0" dirty="0">
                <a:solidFill>
                  <a:srgbClr val="990000"/>
                </a:solidFill>
                <a:latin typeface="+mj-lt"/>
              </a:rPr>
              <a:t>has</a:t>
            </a:r>
            <a:r>
              <a:rPr lang="zh-CN" altLang="en-US" sz="1800" b="0" dirty="0">
                <a:solidFill>
                  <a:srgbClr val="990000"/>
                </a:solidFill>
                <a:latin typeface="+mj-lt"/>
              </a:rPr>
              <a:t> </a:t>
            </a:r>
            <a:r>
              <a:rPr lang="en-US" altLang="zh-CN" sz="1800" b="0" dirty="0">
                <a:solidFill>
                  <a:srgbClr val="990000"/>
                </a:solidFill>
                <a:latin typeface="+mj-lt"/>
              </a:rPr>
              <a:t>energy</a:t>
            </a:r>
            <a:r>
              <a:rPr lang="zh-CN" altLang="en-US" sz="1800" b="0" dirty="0">
                <a:solidFill>
                  <a:srgbClr val="990000"/>
                </a:solidFill>
                <a:latin typeface="+mj-lt"/>
              </a:rPr>
              <a:t> </a:t>
            </a:r>
            <a:r>
              <a:rPr lang="en-US" altLang="zh-CN" sz="1800" b="0" dirty="0">
                <a:solidFill>
                  <a:srgbClr val="990000"/>
                </a:solidFill>
                <a:latin typeface="+mj-lt"/>
              </a:rPr>
              <a:t>(</a:t>
            </a:r>
            <a:r>
              <a:rPr lang="en-US" altLang="zh-CN" sz="1800" b="0" i="1" dirty="0" err="1">
                <a:solidFill>
                  <a:srgbClr val="990000"/>
                </a:solidFill>
                <a:latin typeface="+mj-lt"/>
              </a:rPr>
              <a:t>ε</a:t>
            </a:r>
            <a:r>
              <a:rPr lang="en-US" altLang="zh-CN" sz="1800" b="0" dirty="0">
                <a:solidFill>
                  <a:srgbClr val="990000"/>
                </a:solidFill>
                <a:latin typeface="+mj-lt"/>
              </a:rPr>
              <a:t>)</a:t>
            </a:r>
            <a:r>
              <a:rPr lang="zh-CN" altLang="en-US" sz="1800" b="0" dirty="0">
                <a:solidFill>
                  <a:srgbClr val="990000"/>
                </a:solidFill>
                <a:latin typeface="+mj-lt"/>
              </a:rPr>
              <a:t> </a:t>
            </a:r>
            <a:r>
              <a:rPr lang="en-US" altLang="zh-CN" sz="1800" b="0" dirty="0">
                <a:solidFill>
                  <a:srgbClr val="990000"/>
                </a:solidFill>
                <a:latin typeface="+mj-lt"/>
              </a:rPr>
              <a:t>and</a:t>
            </a:r>
            <a:r>
              <a:rPr lang="zh-CN" altLang="en-US" sz="1800" b="0" dirty="0">
                <a:solidFill>
                  <a:srgbClr val="990000"/>
                </a:solidFill>
                <a:latin typeface="+mj-lt"/>
              </a:rPr>
              <a:t> </a:t>
            </a:r>
            <a:r>
              <a:rPr lang="en-US" altLang="zh-CN" sz="1800" b="0" dirty="0">
                <a:solidFill>
                  <a:srgbClr val="990000"/>
                </a:solidFill>
                <a:latin typeface="+mj-lt"/>
              </a:rPr>
              <a:t>mass</a:t>
            </a:r>
            <a:r>
              <a:rPr lang="zh-CN" altLang="en-US" sz="1800" b="0" dirty="0">
                <a:solidFill>
                  <a:srgbClr val="990000"/>
                </a:solidFill>
                <a:latin typeface="+mj-lt"/>
              </a:rPr>
              <a:t> </a:t>
            </a:r>
            <a:r>
              <a:rPr lang="en-US" altLang="zh-CN" sz="1800" b="0" dirty="0">
                <a:solidFill>
                  <a:srgbClr val="990000"/>
                </a:solidFill>
                <a:latin typeface="+mj-lt"/>
              </a:rPr>
              <a:t>(</a:t>
            </a:r>
            <a:r>
              <a:rPr lang="en-US" altLang="zh-CN" sz="1800" b="0" i="1" dirty="0">
                <a:solidFill>
                  <a:srgbClr val="990000"/>
                </a:solidFill>
                <a:latin typeface="+mj-lt"/>
              </a:rPr>
              <a:t>m</a:t>
            </a:r>
            <a:r>
              <a:rPr lang="en-US" altLang="zh-CN" sz="1800" b="0" dirty="0">
                <a:solidFill>
                  <a:srgbClr val="990000"/>
                </a:solidFill>
                <a:latin typeface="+mj-lt"/>
              </a:rPr>
              <a:t>).</a:t>
            </a:r>
            <a:r>
              <a:rPr lang="zh-CN" altLang="en-US" sz="1800" b="0" dirty="0">
                <a:solidFill>
                  <a:srgbClr val="990000"/>
                </a:solidFill>
                <a:latin typeface="+mj-lt"/>
              </a:rPr>
              <a:t> </a:t>
            </a:r>
            <a:r>
              <a:rPr lang="en-US" altLang="zh-CN" sz="1800" b="0" dirty="0">
                <a:solidFill>
                  <a:srgbClr val="990000"/>
                </a:solidFill>
                <a:latin typeface="+mj-lt"/>
              </a:rPr>
              <a:t>However,</a:t>
            </a:r>
            <a:r>
              <a:rPr lang="zh-CN" altLang="en-US" sz="1800" b="0" dirty="0">
                <a:solidFill>
                  <a:srgbClr val="990000"/>
                </a:solidFill>
                <a:latin typeface="+mj-lt"/>
              </a:rPr>
              <a:t> </a:t>
            </a:r>
            <a:r>
              <a:rPr lang="en-US" altLang="zh-CN" sz="1800" b="0" dirty="0">
                <a:solidFill>
                  <a:srgbClr val="990000"/>
                </a:solidFill>
                <a:latin typeface="+mj-lt"/>
              </a:rPr>
              <a:t>the</a:t>
            </a:r>
            <a:r>
              <a:rPr lang="zh-CN" altLang="en-US" sz="1800" b="0" dirty="0">
                <a:solidFill>
                  <a:srgbClr val="990000"/>
                </a:solidFill>
                <a:latin typeface="+mj-lt"/>
              </a:rPr>
              <a:t> </a:t>
            </a:r>
            <a:r>
              <a:rPr lang="en-US" altLang="zh-CN" sz="1800" b="0" dirty="0">
                <a:solidFill>
                  <a:srgbClr val="990000"/>
                </a:solidFill>
                <a:latin typeface="+mj-lt"/>
              </a:rPr>
              <a:t>rest</a:t>
            </a:r>
            <a:r>
              <a:rPr lang="zh-CN" altLang="en-US" sz="1800" b="0" dirty="0">
                <a:solidFill>
                  <a:srgbClr val="990000"/>
                </a:solidFill>
                <a:latin typeface="+mj-lt"/>
              </a:rPr>
              <a:t> </a:t>
            </a:r>
            <a:r>
              <a:rPr lang="en-US" altLang="zh-CN" sz="1800" b="0" dirty="0">
                <a:solidFill>
                  <a:srgbClr val="990000"/>
                </a:solidFill>
                <a:latin typeface="+mj-lt"/>
              </a:rPr>
              <a:t>mass</a:t>
            </a:r>
            <a:r>
              <a:rPr lang="zh-CN" altLang="en-US" sz="1800" b="0" dirty="0">
                <a:solidFill>
                  <a:srgbClr val="990000"/>
                </a:solidFill>
                <a:latin typeface="+mj-lt"/>
              </a:rPr>
              <a:t> </a:t>
            </a:r>
            <a:r>
              <a:rPr lang="en-US" altLang="zh-CN" sz="1800" b="0" dirty="0">
                <a:solidFill>
                  <a:srgbClr val="990000"/>
                </a:solidFill>
                <a:latin typeface="+mj-lt"/>
              </a:rPr>
              <a:t>of</a:t>
            </a:r>
            <a:r>
              <a:rPr lang="zh-CN" altLang="en-US" sz="1800" b="0" dirty="0">
                <a:solidFill>
                  <a:srgbClr val="990000"/>
                </a:solidFill>
                <a:latin typeface="+mj-lt"/>
              </a:rPr>
              <a:t> </a:t>
            </a:r>
            <a:r>
              <a:rPr lang="en-US" altLang="zh-CN" sz="1800" b="0" dirty="0">
                <a:solidFill>
                  <a:srgbClr val="990000"/>
                </a:solidFill>
                <a:latin typeface="+mj-lt"/>
              </a:rPr>
              <a:t>photon</a:t>
            </a:r>
            <a:r>
              <a:rPr lang="zh-CN" altLang="en-US" sz="1800" b="0" dirty="0">
                <a:solidFill>
                  <a:srgbClr val="990000"/>
                </a:solidFill>
                <a:latin typeface="+mj-lt"/>
              </a:rPr>
              <a:t> </a:t>
            </a:r>
            <a:r>
              <a:rPr lang="en-US" altLang="zh-CN" sz="1800" b="0" dirty="0">
                <a:solidFill>
                  <a:srgbClr val="990000"/>
                </a:solidFill>
                <a:latin typeface="+mj-lt"/>
              </a:rPr>
              <a:t>is</a:t>
            </a:r>
            <a:r>
              <a:rPr lang="zh-CN" altLang="en-US" sz="1800" b="0" dirty="0">
                <a:solidFill>
                  <a:srgbClr val="990000"/>
                </a:solidFill>
                <a:latin typeface="+mj-lt"/>
              </a:rPr>
              <a:t> </a:t>
            </a:r>
            <a:r>
              <a:rPr lang="en-US" altLang="zh-CN" sz="1800" b="0" dirty="0">
                <a:solidFill>
                  <a:srgbClr val="990000"/>
                </a:solidFill>
                <a:latin typeface="+mj-lt"/>
              </a:rPr>
              <a:t>zero.</a:t>
            </a:r>
            <a:r>
              <a:rPr lang="zh-CN" altLang="en-US" sz="1800" b="0" dirty="0">
                <a:solidFill>
                  <a:srgbClr val="990000"/>
                </a:solidFill>
                <a:latin typeface="+mj-lt"/>
              </a:rPr>
              <a:t> </a:t>
            </a:r>
            <a:r>
              <a:rPr lang="en-US" altLang="zh-CN" sz="1800" b="0" dirty="0">
                <a:solidFill>
                  <a:srgbClr val="990000"/>
                </a:solidFill>
                <a:latin typeface="+mj-lt"/>
              </a:rPr>
              <a:t>According</a:t>
            </a:r>
            <a:r>
              <a:rPr lang="zh-CN" altLang="en-US" sz="1800" b="0" dirty="0">
                <a:solidFill>
                  <a:srgbClr val="990000"/>
                </a:solidFill>
                <a:latin typeface="+mj-lt"/>
              </a:rPr>
              <a:t> </a:t>
            </a:r>
            <a:r>
              <a:rPr lang="en-US" altLang="zh-CN" sz="1800" b="0" dirty="0">
                <a:solidFill>
                  <a:srgbClr val="990000"/>
                </a:solidFill>
                <a:latin typeface="+mj-lt"/>
              </a:rPr>
              <a:t>to</a:t>
            </a:r>
            <a:r>
              <a:rPr lang="zh-CN" altLang="en-US" sz="1800" b="0" dirty="0">
                <a:solidFill>
                  <a:srgbClr val="990000"/>
                </a:solidFill>
                <a:latin typeface="+mj-lt"/>
              </a:rPr>
              <a:t> </a:t>
            </a:r>
            <a:r>
              <a:rPr lang="en-US" altLang="zh-CN" sz="1800" b="0" dirty="0">
                <a:solidFill>
                  <a:srgbClr val="990000"/>
                </a:solidFill>
                <a:latin typeface="+mj-lt"/>
              </a:rPr>
              <a:t>the</a:t>
            </a:r>
            <a:r>
              <a:rPr lang="zh-CN" altLang="en-US" sz="1800" b="0" dirty="0">
                <a:solidFill>
                  <a:srgbClr val="990000"/>
                </a:solidFill>
                <a:latin typeface="+mj-lt"/>
              </a:rPr>
              <a:t> </a:t>
            </a:r>
            <a:r>
              <a:rPr lang="en-US" altLang="zh-CN" sz="1800" b="0" dirty="0">
                <a:solidFill>
                  <a:srgbClr val="990000"/>
                </a:solidFill>
                <a:latin typeface="+mj-lt"/>
              </a:rPr>
              <a:t>mass–energy equivalence</a:t>
            </a:r>
            <a:r>
              <a:rPr lang="zh-CN" altLang="en-US" sz="1800" b="0" dirty="0">
                <a:solidFill>
                  <a:srgbClr val="990000"/>
                </a:solidFill>
                <a:latin typeface="+mj-lt"/>
              </a:rPr>
              <a:t> </a:t>
            </a:r>
            <a:r>
              <a:rPr lang="en-US" altLang="zh-CN" sz="1800" b="0" dirty="0">
                <a:solidFill>
                  <a:srgbClr val="990000"/>
                </a:solidFill>
                <a:latin typeface="+mj-lt"/>
              </a:rPr>
              <a:t>(</a:t>
            </a:r>
            <a:r>
              <a:rPr lang="en-US" altLang="zh-CN" sz="1800" b="0" i="1" dirty="0" err="1">
                <a:solidFill>
                  <a:srgbClr val="990000"/>
                </a:solidFill>
                <a:latin typeface="+mj-lt"/>
              </a:rPr>
              <a:t>ε</a:t>
            </a:r>
            <a:r>
              <a:rPr lang="en-US" altLang="zh-CN" sz="1800" b="0" i="1" dirty="0">
                <a:solidFill>
                  <a:srgbClr val="990000"/>
                </a:solidFill>
                <a:latin typeface="+mj-lt"/>
              </a:rPr>
              <a:t>=mc</a:t>
            </a:r>
            <a:r>
              <a:rPr lang="en-US" altLang="zh-CN" sz="1800" b="0" i="1" baseline="30000" dirty="0">
                <a:solidFill>
                  <a:srgbClr val="990000"/>
                </a:solidFill>
                <a:latin typeface="+mj-lt"/>
              </a:rPr>
              <a:t>2</a:t>
            </a:r>
            <a:r>
              <a:rPr lang="en-US" altLang="zh-CN" sz="1800" b="0" i="1" dirty="0">
                <a:solidFill>
                  <a:srgbClr val="990000"/>
                </a:solidFill>
                <a:latin typeface="+mj-lt"/>
              </a:rPr>
              <a:t>),</a:t>
            </a:r>
            <a:r>
              <a:rPr lang="zh-CN" altLang="en-US" sz="1800" b="0" i="1" dirty="0">
                <a:solidFill>
                  <a:srgbClr val="990000"/>
                </a:solidFill>
                <a:latin typeface="+mj-lt"/>
              </a:rPr>
              <a:t> </a:t>
            </a:r>
            <a:r>
              <a:rPr lang="en-US" altLang="zh-CN" sz="1800" b="0" i="1" dirty="0">
                <a:solidFill>
                  <a:srgbClr val="990000"/>
                </a:solidFill>
                <a:latin typeface="+mj-lt"/>
              </a:rPr>
              <a:t>the</a:t>
            </a:r>
            <a:r>
              <a:rPr lang="zh-CN" altLang="en-US" sz="1800" b="0" i="1" dirty="0">
                <a:solidFill>
                  <a:srgbClr val="990000"/>
                </a:solidFill>
                <a:latin typeface="+mj-lt"/>
              </a:rPr>
              <a:t> </a:t>
            </a:r>
            <a:r>
              <a:rPr lang="en-US" altLang="zh-CN" sz="1800" b="0" i="1" dirty="0">
                <a:solidFill>
                  <a:srgbClr val="990000"/>
                </a:solidFill>
                <a:latin typeface="+mj-lt"/>
              </a:rPr>
              <a:t>mass</a:t>
            </a:r>
            <a:r>
              <a:rPr lang="zh-CN" altLang="en-US" sz="1800" b="0" i="1" dirty="0">
                <a:solidFill>
                  <a:srgbClr val="990000"/>
                </a:solidFill>
                <a:latin typeface="+mj-lt"/>
              </a:rPr>
              <a:t> </a:t>
            </a:r>
            <a:r>
              <a:rPr lang="en-US" altLang="zh-CN" sz="1800" b="0" i="1" dirty="0">
                <a:solidFill>
                  <a:srgbClr val="990000"/>
                </a:solidFill>
                <a:latin typeface="+mj-lt"/>
              </a:rPr>
              <a:t>of</a:t>
            </a:r>
            <a:r>
              <a:rPr lang="zh-CN" altLang="en-US" sz="1800" b="0" i="1" dirty="0">
                <a:solidFill>
                  <a:srgbClr val="990000"/>
                </a:solidFill>
                <a:latin typeface="+mj-lt"/>
              </a:rPr>
              <a:t> </a:t>
            </a:r>
            <a:r>
              <a:rPr lang="en-US" altLang="zh-CN" sz="1800" b="0" i="1" dirty="0">
                <a:solidFill>
                  <a:srgbClr val="990000"/>
                </a:solidFill>
                <a:latin typeface="+mj-lt"/>
              </a:rPr>
              <a:t>a</a:t>
            </a:r>
            <a:r>
              <a:rPr lang="zh-CN" altLang="en-US" sz="1800" b="0" i="1" dirty="0">
                <a:solidFill>
                  <a:srgbClr val="990000"/>
                </a:solidFill>
                <a:latin typeface="+mj-lt"/>
              </a:rPr>
              <a:t> </a:t>
            </a:r>
            <a:r>
              <a:rPr lang="en-US" altLang="zh-CN" sz="1800" b="0" i="1" dirty="0">
                <a:solidFill>
                  <a:srgbClr val="990000"/>
                </a:solidFill>
                <a:latin typeface="+mj-lt"/>
              </a:rPr>
              <a:t>photon</a:t>
            </a:r>
            <a:r>
              <a:rPr lang="zh-CN" altLang="en-US" sz="1800" b="0" i="1" dirty="0">
                <a:solidFill>
                  <a:srgbClr val="990000"/>
                </a:solidFill>
                <a:latin typeface="+mj-lt"/>
              </a:rPr>
              <a:t> </a:t>
            </a:r>
            <a:r>
              <a:rPr lang="en-US" altLang="zh-CN" sz="1800" b="0" i="1" dirty="0">
                <a:solidFill>
                  <a:srgbClr val="990000"/>
                </a:solidFill>
                <a:latin typeface="+mj-lt"/>
              </a:rPr>
              <a:t>is</a:t>
            </a:r>
            <a:r>
              <a:rPr lang="zh-CN" altLang="en-US" sz="1800" b="0" i="1" dirty="0">
                <a:solidFill>
                  <a:srgbClr val="990000"/>
                </a:solidFill>
                <a:latin typeface="+mj-lt"/>
              </a:rPr>
              <a:t> </a:t>
            </a:r>
            <a:r>
              <a:rPr lang="en-US" altLang="zh-CN" sz="1800" b="0" i="1" dirty="0">
                <a:solidFill>
                  <a:srgbClr val="990000"/>
                </a:solidFill>
                <a:latin typeface="+mj-lt"/>
              </a:rPr>
              <a:t>given</a:t>
            </a:r>
            <a:r>
              <a:rPr lang="zh-CN" altLang="en-US" sz="1800" b="0" i="1" dirty="0">
                <a:solidFill>
                  <a:srgbClr val="990000"/>
                </a:solidFill>
                <a:latin typeface="+mj-lt"/>
              </a:rPr>
              <a:t> </a:t>
            </a:r>
            <a:r>
              <a:rPr lang="en-US" altLang="zh-CN" sz="1800" b="0" i="1" dirty="0">
                <a:solidFill>
                  <a:srgbClr val="990000"/>
                </a:solidFill>
                <a:latin typeface="+mj-lt"/>
              </a:rPr>
              <a:t>by</a:t>
            </a:r>
          </a:p>
          <a:p>
            <a:pPr eaLnBrk="1" hangingPunct="1">
              <a:spcBef>
                <a:spcPct val="50000"/>
              </a:spcBef>
              <a:defRPr/>
            </a:pPr>
            <a:r>
              <a:rPr lang="en-US" altLang="zh-CN" sz="1800" b="0" i="1" dirty="0">
                <a:solidFill>
                  <a:srgbClr val="990000"/>
                </a:solidFill>
                <a:latin typeface="+mj-lt"/>
              </a:rPr>
              <a:t>m =εc</a:t>
            </a:r>
            <a:r>
              <a:rPr lang="en-US" altLang="zh-CN" sz="1800" b="0" i="1" baseline="42000" dirty="0">
                <a:solidFill>
                  <a:srgbClr val="990000"/>
                </a:solidFill>
                <a:latin typeface="+mj-lt"/>
              </a:rPr>
              <a:t>-</a:t>
            </a:r>
            <a:r>
              <a:rPr lang="en-US" altLang="zh-CN" sz="1800" b="0" i="1" baseline="30000" dirty="0">
                <a:solidFill>
                  <a:srgbClr val="990000"/>
                </a:solidFill>
                <a:latin typeface="+mj-lt"/>
              </a:rPr>
              <a:t>2 </a:t>
            </a:r>
            <a:r>
              <a:rPr lang="en-US" altLang="zh-CN" sz="1800" b="0" i="1" dirty="0">
                <a:solidFill>
                  <a:srgbClr val="990000"/>
                </a:solidFill>
                <a:latin typeface="+mj-lt"/>
              </a:rPr>
              <a:t>= hvc</a:t>
            </a:r>
            <a:r>
              <a:rPr lang="en-US" altLang="zh-CN" sz="1800" b="0" i="1" baseline="42000" dirty="0">
                <a:solidFill>
                  <a:srgbClr val="990000"/>
                </a:solidFill>
                <a:latin typeface="+mj-lt"/>
              </a:rPr>
              <a:t>-</a:t>
            </a:r>
            <a:r>
              <a:rPr lang="en-US" altLang="zh-CN" sz="1800" b="0" i="1" baseline="30000" dirty="0">
                <a:solidFill>
                  <a:srgbClr val="990000"/>
                </a:solidFill>
                <a:latin typeface="+mj-lt"/>
              </a:rPr>
              <a:t>2</a:t>
            </a:r>
            <a:r>
              <a:rPr lang="en-US" altLang="zh-CN" sz="1800" b="0" dirty="0">
                <a:solidFill>
                  <a:srgbClr val="990000"/>
                </a:solidFill>
                <a:latin typeface="+mj-lt"/>
              </a:rPr>
              <a:t>.</a:t>
            </a:r>
            <a:r>
              <a:rPr lang="zh-CN" altLang="en-US" sz="1800" b="0" dirty="0">
                <a:solidFill>
                  <a:srgbClr val="990000"/>
                </a:solidFill>
                <a:latin typeface="+mj-lt"/>
              </a:rPr>
              <a:t> </a:t>
            </a:r>
            <a:endParaRPr lang="en-US" altLang="zh-CN" sz="1800" b="0" dirty="0">
              <a:solidFill>
                <a:srgbClr val="990000"/>
              </a:solidFill>
              <a:latin typeface="+mj-lt"/>
            </a:endParaRPr>
          </a:p>
          <a:p>
            <a:pPr eaLnBrk="1" hangingPunct="1">
              <a:spcBef>
                <a:spcPct val="50000"/>
              </a:spcBef>
              <a:defRPr/>
            </a:pPr>
            <a:r>
              <a:rPr lang="en-US" altLang="zh-CN" sz="1800" b="0" dirty="0">
                <a:solidFill>
                  <a:srgbClr val="990000"/>
                </a:solidFill>
                <a:latin typeface="+mj-lt"/>
              </a:rPr>
              <a:t>Therefore,</a:t>
            </a:r>
            <a:r>
              <a:rPr lang="zh-CN" altLang="en-US" sz="1800" b="0" dirty="0">
                <a:solidFill>
                  <a:srgbClr val="990000"/>
                </a:solidFill>
                <a:latin typeface="+mj-lt"/>
              </a:rPr>
              <a:t> </a:t>
            </a:r>
            <a:r>
              <a:rPr lang="en-US" altLang="zh-CN" sz="1800" b="0" dirty="0">
                <a:solidFill>
                  <a:srgbClr val="990000"/>
                </a:solidFill>
                <a:latin typeface="+mj-lt"/>
              </a:rPr>
              <a:t>photons</a:t>
            </a:r>
            <a:r>
              <a:rPr lang="zh-CN" altLang="en-US" sz="1800" b="0" dirty="0">
                <a:solidFill>
                  <a:srgbClr val="990000"/>
                </a:solidFill>
                <a:latin typeface="+mj-lt"/>
              </a:rPr>
              <a:t> </a:t>
            </a:r>
            <a:r>
              <a:rPr lang="en-US" altLang="zh-CN" sz="1800" b="0" dirty="0">
                <a:solidFill>
                  <a:srgbClr val="990000"/>
                </a:solidFill>
                <a:latin typeface="+mj-lt"/>
              </a:rPr>
              <a:t>with</a:t>
            </a:r>
            <a:r>
              <a:rPr lang="zh-CN" altLang="en-US" sz="1800" b="0" dirty="0">
                <a:solidFill>
                  <a:srgbClr val="990000"/>
                </a:solidFill>
                <a:latin typeface="+mj-lt"/>
              </a:rPr>
              <a:t> </a:t>
            </a:r>
            <a:r>
              <a:rPr lang="en-US" altLang="zh-CN" sz="1800" b="0" dirty="0">
                <a:solidFill>
                  <a:srgbClr val="990000"/>
                </a:solidFill>
                <a:latin typeface="+mj-lt"/>
              </a:rPr>
              <a:t>different</a:t>
            </a:r>
            <a:r>
              <a:rPr lang="zh-CN" altLang="en-US" sz="1800" b="0" dirty="0">
                <a:solidFill>
                  <a:srgbClr val="990000"/>
                </a:solidFill>
                <a:latin typeface="+mj-lt"/>
              </a:rPr>
              <a:t> </a:t>
            </a:r>
            <a:r>
              <a:rPr lang="en-US" altLang="zh-CN" sz="1800" b="0" dirty="0">
                <a:solidFill>
                  <a:srgbClr val="990000"/>
                </a:solidFill>
                <a:latin typeface="+mj-lt"/>
              </a:rPr>
              <a:t>frequencies</a:t>
            </a:r>
            <a:r>
              <a:rPr lang="zh-CN" altLang="en-US" sz="1800" b="0" dirty="0">
                <a:solidFill>
                  <a:srgbClr val="990000"/>
                </a:solidFill>
                <a:latin typeface="+mj-lt"/>
              </a:rPr>
              <a:t> </a:t>
            </a:r>
            <a:r>
              <a:rPr lang="en-US" altLang="zh-CN" sz="1800" b="0" dirty="0">
                <a:solidFill>
                  <a:srgbClr val="990000"/>
                </a:solidFill>
                <a:latin typeface="+mj-lt"/>
              </a:rPr>
              <a:t>have</a:t>
            </a:r>
            <a:r>
              <a:rPr lang="zh-CN" altLang="en-US" sz="1800" b="0" dirty="0">
                <a:solidFill>
                  <a:srgbClr val="990000"/>
                </a:solidFill>
                <a:latin typeface="+mj-lt"/>
              </a:rPr>
              <a:t> </a:t>
            </a:r>
            <a:r>
              <a:rPr lang="en-US" altLang="zh-CN" sz="1800" b="0" dirty="0">
                <a:solidFill>
                  <a:srgbClr val="990000"/>
                </a:solidFill>
                <a:latin typeface="+mj-lt"/>
              </a:rPr>
              <a:t>different</a:t>
            </a:r>
            <a:r>
              <a:rPr lang="zh-CN" altLang="en-US" sz="1800" b="0" dirty="0">
                <a:solidFill>
                  <a:srgbClr val="990000"/>
                </a:solidFill>
                <a:latin typeface="+mj-lt"/>
              </a:rPr>
              <a:t> </a:t>
            </a:r>
            <a:r>
              <a:rPr lang="en-US" altLang="zh-CN" sz="1800" b="0" dirty="0">
                <a:solidFill>
                  <a:srgbClr val="990000"/>
                </a:solidFill>
                <a:latin typeface="+mj-lt"/>
              </a:rPr>
              <a:t>masses. </a:t>
            </a:r>
          </a:p>
        </p:txBody>
      </p:sp>
      <p:sp>
        <p:nvSpPr>
          <p:cNvPr id="4" name="Text Box 9">
            <a:extLst>
              <a:ext uri="{FF2B5EF4-FFF2-40B4-BE49-F238E27FC236}">
                <a16:creationId xmlns:a16="http://schemas.microsoft.com/office/drawing/2014/main" id="{68B744EC-7F35-5B40-BA5D-AB1D279B21AA}"/>
              </a:ext>
            </a:extLst>
          </p:cNvPr>
          <p:cNvSpPr txBox="1">
            <a:spLocks noChangeArrowheads="1"/>
          </p:cNvSpPr>
          <p:nvPr/>
        </p:nvSpPr>
        <p:spPr bwMode="auto">
          <a:xfrm>
            <a:off x="1058863" y="4941888"/>
            <a:ext cx="5600700" cy="368300"/>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1800" b="0" dirty="0">
                <a:solidFill>
                  <a:srgbClr val="990000"/>
                </a:solidFill>
                <a:latin typeface="+mj-lt"/>
              </a:rPr>
              <a:t>Photons</a:t>
            </a:r>
            <a:r>
              <a:rPr lang="zh-CN" altLang="en-US" sz="1800" b="0" dirty="0">
                <a:solidFill>
                  <a:srgbClr val="990000"/>
                </a:solidFill>
                <a:latin typeface="+mj-lt"/>
              </a:rPr>
              <a:t> </a:t>
            </a:r>
            <a:r>
              <a:rPr lang="en-US" altLang="zh-CN" sz="1800" b="0" dirty="0">
                <a:solidFill>
                  <a:srgbClr val="990000"/>
                </a:solidFill>
                <a:latin typeface="+mj-lt"/>
              </a:rPr>
              <a:t>have</a:t>
            </a:r>
            <a:r>
              <a:rPr lang="zh-CN" altLang="en-US" sz="1800" b="0" dirty="0">
                <a:solidFill>
                  <a:srgbClr val="990000"/>
                </a:solidFill>
                <a:latin typeface="+mj-lt"/>
              </a:rPr>
              <a:t> </a:t>
            </a:r>
            <a:r>
              <a:rPr lang="en-US" altLang="zh-CN" sz="1800" b="0" dirty="0">
                <a:solidFill>
                  <a:srgbClr val="990000"/>
                </a:solidFill>
                <a:latin typeface="+mj-lt"/>
              </a:rPr>
              <a:t>momentum</a:t>
            </a:r>
            <a:r>
              <a:rPr lang="zh-CN" altLang="en-US" sz="1800" b="0" dirty="0">
                <a:solidFill>
                  <a:srgbClr val="990000"/>
                </a:solidFill>
                <a:latin typeface="+mj-lt"/>
              </a:rPr>
              <a:t> </a:t>
            </a:r>
            <a:r>
              <a:rPr lang="en-US" altLang="zh-CN" sz="1800" b="0" dirty="0">
                <a:solidFill>
                  <a:srgbClr val="990000"/>
                </a:solidFill>
                <a:latin typeface="+mj-lt"/>
              </a:rPr>
              <a:t>(</a:t>
            </a:r>
            <a:r>
              <a:rPr lang="en-US" altLang="zh-CN" sz="1800" b="0" i="1" dirty="0">
                <a:solidFill>
                  <a:srgbClr val="990000"/>
                </a:solidFill>
                <a:latin typeface="+mj-lt"/>
              </a:rPr>
              <a:t>p=mc=</a:t>
            </a:r>
            <a:r>
              <a:rPr lang="en-US" altLang="zh-CN" sz="1800" b="0" i="1" dirty="0" err="1">
                <a:solidFill>
                  <a:srgbClr val="990000"/>
                </a:solidFill>
                <a:latin typeface="+mj-lt"/>
              </a:rPr>
              <a:t>hv</a:t>
            </a:r>
            <a:r>
              <a:rPr lang="en-US" altLang="zh-CN" sz="1800" b="0" i="1" dirty="0">
                <a:solidFill>
                  <a:srgbClr val="990000"/>
                </a:solidFill>
                <a:latin typeface="+mj-lt"/>
              </a:rPr>
              <a:t>/c=h/</a:t>
            </a:r>
            <a:r>
              <a:rPr lang="en-US" altLang="zh-CN" sz="1800" b="0" i="1" dirty="0" err="1">
                <a:solidFill>
                  <a:srgbClr val="990000"/>
                </a:solidFill>
                <a:latin typeface="+mj-lt"/>
              </a:rPr>
              <a:t>λ</a:t>
            </a:r>
            <a:r>
              <a:rPr lang="en-US" altLang="zh-CN" sz="1800" b="0" i="1" dirty="0">
                <a:solidFill>
                  <a:srgbClr val="990000"/>
                </a:solidFill>
                <a:latin typeface="+mj-lt"/>
              </a:rPr>
              <a:t>).</a:t>
            </a:r>
            <a:endParaRPr lang="en-US" altLang="zh-CN" sz="1800" b="0" dirty="0">
              <a:solidFill>
                <a:srgbClr val="990000"/>
              </a:solidFill>
              <a:latin typeface="+mj-lt"/>
            </a:endParaRPr>
          </a:p>
        </p:txBody>
      </p:sp>
      <p:sp>
        <p:nvSpPr>
          <p:cNvPr id="5" name="Text Box 10">
            <a:extLst>
              <a:ext uri="{FF2B5EF4-FFF2-40B4-BE49-F238E27FC236}">
                <a16:creationId xmlns:a16="http://schemas.microsoft.com/office/drawing/2014/main" id="{49246400-772C-CE44-9FBE-A00F7BDF6697}"/>
              </a:ext>
            </a:extLst>
          </p:cNvPr>
          <p:cNvSpPr txBox="1">
            <a:spLocks noChangeArrowheads="1"/>
          </p:cNvSpPr>
          <p:nvPr/>
        </p:nvSpPr>
        <p:spPr bwMode="auto">
          <a:xfrm>
            <a:off x="990600" y="5743575"/>
            <a:ext cx="8159750" cy="646113"/>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1800" b="0" dirty="0">
                <a:solidFill>
                  <a:srgbClr val="990000"/>
                </a:solidFill>
                <a:latin typeface="+mj-lt"/>
              </a:rPr>
              <a:t>The</a:t>
            </a:r>
            <a:r>
              <a:rPr lang="zh-CN" altLang="en-US" sz="1800" b="0" dirty="0">
                <a:solidFill>
                  <a:srgbClr val="990000"/>
                </a:solidFill>
                <a:latin typeface="+mj-lt"/>
              </a:rPr>
              <a:t> </a:t>
            </a:r>
            <a:r>
              <a:rPr lang="en-US" altLang="zh-CN" sz="1800" b="0" dirty="0">
                <a:solidFill>
                  <a:srgbClr val="990000"/>
                </a:solidFill>
                <a:latin typeface="+mj-lt"/>
              </a:rPr>
              <a:t>intensity</a:t>
            </a:r>
            <a:r>
              <a:rPr lang="zh-CN" altLang="en-US" sz="1800" b="0" dirty="0">
                <a:solidFill>
                  <a:srgbClr val="990000"/>
                </a:solidFill>
                <a:latin typeface="+mj-lt"/>
              </a:rPr>
              <a:t> </a:t>
            </a:r>
            <a:r>
              <a:rPr lang="en-US" altLang="zh-CN" sz="1800" b="0" dirty="0">
                <a:solidFill>
                  <a:srgbClr val="990000"/>
                </a:solidFill>
                <a:latin typeface="+mj-lt"/>
              </a:rPr>
              <a:t>of</a:t>
            </a:r>
            <a:r>
              <a:rPr lang="zh-CN" altLang="en-US" sz="1800" b="0" dirty="0">
                <a:solidFill>
                  <a:srgbClr val="990000"/>
                </a:solidFill>
                <a:latin typeface="+mj-lt"/>
              </a:rPr>
              <a:t> </a:t>
            </a:r>
            <a:r>
              <a:rPr lang="en-US" altLang="zh-CN" sz="1800" b="0" dirty="0">
                <a:solidFill>
                  <a:srgbClr val="990000"/>
                </a:solidFill>
                <a:latin typeface="+mj-lt"/>
              </a:rPr>
              <a:t>light</a:t>
            </a:r>
            <a:r>
              <a:rPr lang="zh-CN" altLang="en-US" sz="1800" b="0" dirty="0">
                <a:solidFill>
                  <a:srgbClr val="990000"/>
                </a:solidFill>
                <a:latin typeface="+mj-lt"/>
              </a:rPr>
              <a:t> </a:t>
            </a:r>
            <a:r>
              <a:rPr lang="en-US" altLang="zh-CN" sz="1800" b="0" dirty="0">
                <a:solidFill>
                  <a:srgbClr val="990000"/>
                </a:solidFill>
                <a:latin typeface="+mj-lt"/>
              </a:rPr>
              <a:t>depends</a:t>
            </a:r>
            <a:r>
              <a:rPr lang="zh-CN" altLang="en-US" sz="1800" b="0" dirty="0">
                <a:solidFill>
                  <a:srgbClr val="990000"/>
                </a:solidFill>
                <a:latin typeface="+mj-lt"/>
              </a:rPr>
              <a:t> </a:t>
            </a:r>
            <a:r>
              <a:rPr lang="en-US" altLang="zh-CN" sz="1800" b="0" dirty="0">
                <a:solidFill>
                  <a:srgbClr val="990000"/>
                </a:solidFill>
                <a:latin typeface="+mj-lt"/>
              </a:rPr>
              <a:t>on</a:t>
            </a:r>
            <a:r>
              <a:rPr lang="zh-CN" altLang="en-US" sz="1800" b="0" dirty="0">
                <a:solidFill>
                  <a:srgbClr val="990000"/>
                </a:solidFill>
                <a:latin typeface="+mj-lt"/>
              </a:rPr>
              <a:t> </a:t>
            </a:r>
            <a:r>
              <a:rPr lang="en-US" altLang="zh-CN" sz="1800" b="0" dirty="0">
                <a:solidFill>
                  <a:srgbClr val="990000"/>
                </a:solidFill>
                <a:latin typeface="+mj-lt"/>
              </a:rPr>
              <a:t>the</a:t>
            </a:r>
            <a:r>
              <a:rPr lang="zh-CN" altLang="en-US" sz="1800" b="0" dirty="0">
                <a:solidFill>
                  <a:srgbClr val="990000"/>
                </a:solidFill>
                <a:latin typeface="+mj-lt"/>
              </a:rPr>
              <a:t> </a:t>
            </a:r>
            <a:r>
              <a:rPr lang="en-US" altLang="zh-CN" sz="1800" b="0" dirty="0">
                <a:solidFill>
                  <a:srgbClr val="990000"/>
                </a:solidFill>
                <a:latin typeface="+mj-lt"/>
              </a:rPr>
              <a:t>number</a:t>
            </a:r>
            <a:r>
              <a:rPr lang="zh-CN" altLang="en-US" sz="1800" b="0" dirty="0">
                <a:solidFill>
                  <a:srgbClr val="990000"/>
                </a:solidFill>
                <a:latin typeface="+mj-lt"/>
              </a:rPr>
              <a:t> </a:t>
            </a:r>
            <a:r>
              <a:rPr lang="en-US" altLang="zh-CN" sz="1800" b="0" dirty="0">
                <a:solidFill>
                  <a:srgbClr val="990000"/>
                </a:solidFill>
                <a:latin typeface="+mj-lt"/>
              </a:rPr>
              <a:t>of</a:t>
            </a:r>
            <a:r>
              <a:rPr lang="zh-CN" altLang="en-US" sz="1800" b="0" dirty="0">
                <a:solidFill>
                  <a:srgbClr val="990000"/>
                </a:solidFill>
                <a:latin typeface="+mj-lt"/>
              </a:rPr>
              <a:t> </a:t>
            </a:r>
            <a:r>
              <a:rPr lang="en-US" altLang="zh-CN" sz="1800" b="0" dirty="0">
                <a:solidFill>
                  <a:srgbClr val="990000"/>
                </a:solidFill>
                <a:latin typeface="+mj-lt"/>
              </a:rPr>
              <a:t>photons</a:t>
            </a:r>
            <a:r>
              <a:rPr lang="zh-CN" altLang="en-US" sz="1800" b="0" dirty="0">
                <a:solidFill>
                  <a:srgbClr val="990000"/>
                </a:solidFill>
                <a:latin typeface="+mj-lt"/>
              </a:rPr>
              <a:t> </a:t>
            </a:r>
            <a:r>
              <a:rPr lang="en-US" altLang="zh-CN" sz="1800" b="0" dirty="0">
                <a:solidFill>
                  <a:srgbClr val="990000"/>
                </a:solidFill>
                <a:latin typeface="+mj-lt"/>
              </a:rPr>
              <a:t>per</a:t>
            </a:r>
            <a:r>
              <a:rPr lang="zh-CN" altLang="en-US" sz="1800" b="0" dirty="0">
                <a:solidFill>
                  <a:srgbClr val="990000"/>
                </a:solidFill>
                <a:latin typeface="+mj-lt"/>
              </a:rPr>
              <a:t> </a:t>
            </a:r>
            <a:r>
              <a:rPr lang="en-US" altLang="zh-CN" sz="1800" b="0" dirty="0">
                <a:solidFill>
                  <a:srgbClr val="990000"/>
                </a:solidFill>
                <a:latin typeface="+mj-lt"/>
              </a:rPr>
              <a:t>unit</a:t>
            </a:r>
            <a:r>
              <a:rPr lang="zh-CN" altLang="en-US" sz="1800" b="0" dirty="0">
                <a:solidFill>
                  <a:srgbClr val="990000"/>
                </a:solidFill>
                <a:latin typeface="+mj-lt"/>
              </a:rPr>
              <a:t> </a:t>
            </a:r>
            <a:r>
              <a:rPr lang="en-US" altLang="zh-CN" sz="1800" b="0" dirty="0">
                <a:solidFill>
                  <a:srgbClr val="990000"/>
                </a:solidFill>
                <a:latin typeface="+mj-lt"/>
              </a:rPr>
              <a:t>of</a:t>
            </a:r>
            <a:r>
              <a:rPr lang="zh-CN" altLang="en-US" sz="1800" b="0" dirty="0">
                <a:solidFill>
                  <a:srgbClr val="990000"/>
                </a:solidFill>
                <a:latin typeface="+mj-lt"/>
              </a:rPr>
              <a:t> </a:t>
            </a:r>
            <a:r>
              <a:rPr lang="en-US" altLang="zh-CN" sz="1800" b="0" dirty="0">
                <a:solidFill>
                  <a:srgbClr val="990000"/>
                </a:solidFill>
                <a:latin typeface="+mj-lt"/>
              </a:rPr>
              <a:t>volume</a:t>
            </a:r>
            <a:r>
              <a:rPr lang="zh-CN" altLang="en-US" sz="1800" b="0" dirty="0">
                <a:solidFill>
                  <a:srgbClr val="990000"/>
                </a:solidFill>
                <a:latin typeface="+mj-lt"/>
              </a:rPr>
              <a:t> </a:t>
            </a:r>
            <a:r>
              <a:rPr lang="en-US" altLang="zh-CN" sz="1800" b="0" dirty="0">
                <a:solidFill>
                  <a:srgbClr val="990000"/>
                </a:solidFill>
                <a:latin typeface="+mj-lt"/>
              </a:rPr>
              <a:t>(i.e.,</a:t>
            </a:r>
            <a:r>
              <a:rPr lang="zh-CN" altLang="en-US" sz="1800" b="0" dirty="0">
                <a:solidFill>
                  <a:srgbClr val="990000"/>
                </a:solidFill>
                <a:latin typeface="+mj-lt"/>
              </a:rPr>
              <a:t> </a:t>
            </a:r>
            <a:r>
              <a:rPr lang="en-US" altLang="zh-CN" sz="1800" b="0" dirty="0">
                <a:solidFill>
                  <a:srgbClr val="990000"/>
                </a:solidFill>
                <a:latin typeface="+mj-lt"/>
              </a:rPr>
              <a:t>the</a:t>
            </a:r>
            <a:r>
              <a:rPr lang="zh-CN" altLang="en-US" sz="1800" b="0" dirty="0">
                <a:solidFill>
                  <a:srgbClr val="990000"/>
                </a:solidFill>
                <a:latin typeface="+mj-lt"/>
              </a:rPr>
              <a:t> </a:t>
            </a:r>
            <a:r>
              <a:rPr lang="en-US" altLang="zh-CN" sz="1800" b="0" dirty="0">
                <a:solidFill>
                  <a:srgbClr val="990000"/>
                </a:solidFill>
                <a:latin typeface="+mj-lt"/>
              </a:rPr>
              <a:t>density</a:t>
            </a:r>
            <a:r>
              <a:rPr lang="zh-CN" altLang="en-US" sz="1800" b="0" dirty="0">
                <a:solidFill>
                  <a:srgbClr val="990000"/>
                </a:solidFill>
                <a:latin typeface="+mj-lt"/>
              </a:rPr>
              <a:t> </a:t>
            </a:r>
            <a:r>
              <a:rPr lang="en-US" altLang="zh-CN" sz="1800" b="0" dirty="0">
                <a:solidFill>
                  <a:srgbClr val="990000"/>
                </a:solidFill>
                <a:latin typeface="+mj-lt"/>
              </a:rPr>
              <a:t>of</a:t>
            </a:r>
            <a:r>
              <a:rPr lang="zh-CN" altLang="en-US" sz="1800" b="0" dirty="0">
                <a:solidFill>
                  <a:srgbClr val="990000"/>
                </a:solidFill>
                <a:latin typeface="+mj-lt"/>
              </a:rPr>
              <a:t> </a:t>
            </a:r>
            <a:r>
              <a:rPr lang="en-US" altLang="zh-CN" sz="1800" b="0" dirty="0">
                <a:solidFill>
                  <a:srgbClr val="990000"/>
                </a:solidFill>
                <a:latin typeface="+mj-lt"/>
              </a:rPr>
              <a:t>photons).   </a:t>
            </a:r>
          </a:p>
        </p:txBody>
      </p:sp>
      <p:sp>
        <p:nvSpPr>
          <p:cNvPr id="29701" name="AutoShape 12">
            <a:extLst>
              <a:ext uri="{FF2B5EF4-FFF2-40B4-BE49-F238E27FC236}">
                <a16:creationId xmlns:a16="http://schemas.microsoft.com/office/drawing/2014/main" id="{79E800AD-380E-C046-B762-D9B1508DE19D}"/>
              </a:ext>
            </a:extLst>
          </p:cNvPr>
          <p:cNvSpPr>
            <a:spLocks noChangeArrowheads="1"/>
          </p:cNvSpPr>
          <p:nvPr/>
        </p:nvSpPr>
        <p:spPr bwMode="auto">
          <a:xfrm>
            <a:off x="63500" y="1374775"/>
            <a:ext cx="819150" cy="609600"/>
          </a:xfrm>
          <a:prstGeom prst="verticalScroll">
            <a:avLst>
              <a:gd name="adj" fmla="val 25000"/>
            </a:avLst>
          </a:prstGeom>
          <a:solidFill>
            <a:srgbClr val="00CC00"/>
          </a:solidFill>
          <a:ln w="9525">
            <a:solidFill>
              <a:schemeClr val="tx1"/>
            </a:solidFill>
            <a:round/>
            <a:headEnd/>
            <a:tailEnd/>
          </a:ln>
        </p:spPr>
        <p:txBody>
          <a:bodyPr vert="eaVert"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a:t>1</a:t>
            </a:r>
          </a:p>
        </p:txBody>
      </p:sp>
      <p:sp>
        <p:nvSpPr>
          <p:cNvPr id="29702" name="AutoShape 13">
            <a:extLst>
              <a:ext uri="{FF2B5EF4-FFF2-40B4-BE49-F238E27FC236}">
                <a16:creationId xmlns:a16="http://schemas.microsoft.com/office/drawing/2014/main" id="{86F52B0F-77AB-B94B-B317-D67B4E8984FB}"/>
              </a:ext>
            </a:extLst>
          </p:cNvPr>
          <p:cNvSpPr>
            <a:spLocks noChangeArrowheads="1"/>
          </p:cNvSpPr>
          <p:nvPr/>
        </p:nvSpPr>
        <p:spPr bwMode="auto">
          <a:xfrm>
            <a:off x="63500" y="3279775"/>
            <a:ext cx="819150" cy="609600"/>
          </a:xfrm>
          <a:prstGeom prst="verticalScroll">
            <a:avLst>
              <a:gd name="adj" fmla="val 25000"/>
            </a:avLst>
          </a:prstGeom>
          <a:solidFill>
            <a:srgbClr val="00CC00"/>
          </a:solidFill>
          <a:ln w="9525">
            <a:solidFill>
              <a:schemeClr val="tx1"/>
            </a:solidFill>
            <a:round/>
            <a:headEnd/>
            <a:tailEnd/>
          </a:ln>
        </p:spPr>
        <p:txBody>
          <a:bodyPr vert="eaVert"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a:t>2</a:t>
            </a:r>
          </a:p>
        </p:txBody>
      </p:sp>
      <p:sp>
        <p:nvSpPr>
          <p:cNvPr id="29703" name="AutoShape 14">
            <a:extLst>
              <a:ext uri="{FF2B5EF4-FFF2-40B4-BE49-F238E27FC236}">
                <a16:creationId xmlns:a16="http://schemas.microsoft.com/office/drawing/2014/main" id="{CEA5A32E-10A0-B544-9D15-C1FD5FBDDAF3}"/>
              </a:ext>
            </a:extLst>
          </p:cNvPr>
          <p:cNvSpPr>
            <a:spLocks noChangeArrowheads="1"/>
          </p:cNvSpPr>
          <p:nvPr/>
        </p:nvSpPr>
        <p:spPr bwMode="auto">
          <a:xfrm>
            <a:off x="171450" y="4868863"/>
            <a:ext cx="819150" cy="609600"/>
          </a:xfrm>
          <a:prstGeom prst="verticalScroll">
            <a:avLst>
              <a:gd name="adj" fmla="val 25000"/>
            </a:avLst>
          </a:prstGeom>
          <a:solidFill>
            <a:srgbClr val="00CC00"/>
          </a:solidFill>
          <a:ln w="9525">
            <a:solidFill>
              <a:schemeClr val="tx1"/>
            </a:solidFill>
            <a:round/>
            <a:headEnd/>
            <a:tailEnd/>
          </a:ln>
        </p:spPr>
        <p:txBody>
          <a:bodyPr vert="eaVert"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a:t>3</a:t>
            </a:r>
          </a:p>
        </p:txBody>
      </p:sp>
      <p:sp>
        <p:nvSpPr>
          <p:cNvPr id="29704" name="AutoShape 15">
            <a:extLst>
              <a:ext uri="{FF2B5EF4-FFF2-40B4-BE49-F238E27FC236}">
                <a16:creationId xmlns:a16="http://schemas.microsoft.com/office/drawing/2014/main" id="{EF277A56-FC17-554F-BFBE-E8047C0D5FC3}"/>
              </a:ext>
            </a:extLst>
          </p:cNvPr>
          <p:cNvSpPr>
            <a:spLocks noChangeArrowheads="1"/>
          </p:cNvSpPr>
          <p:nvPr/>
        </p:nvSpPr>
        <p:spPr bwMode="auto">
          <a:xfrm>
            <a:off x="171450" y="5732463"/>
            <a:ext cx="819150" cy="609600"/>
          </a:xfrm>
          <a:prstGeom prst="verticalScroll">
            <a:avLst>
              <a:gd name="adj" fmla="val 25000"/>
            </a:avLst>
          </a:prstGeom>
          <a:solidFill>
            <a:srgbClr val="00CC00"/>
          </a:solidFill>
          <a:ln w="9525">
            <a:solidFill>
              <a:schemeClr val="tx1"/>
            </a:solidFill>
            <a:round/>
            <a:headEnd/>
            <a:tailEnd/>
          </a:ln>
        </p:spPr>
        <p:txBody>
          <a:bodyPr vert="eaVert"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a:t>4</a:t>
            </a:r>
          </a:p>
        </p:txBody>
      </p:sp>
      <p:sp>
        <p:nvSpPr>
          <p:cNvPr id="29705" name="Oval 16">
            <a:extLst>
              <a:ext uri="{FF2B5EF4-FFF2-40B4-BE49-F238E27FC236}">
                <a16:creationId xmlns:a16="http://schemas.microsoft.com/office/drawing/2014/main" id="{D259C9F6-E001-BD49-BB2A-BBA565A0D16C}"/>
              </a:ext>
            </a:extLst>
          </p:cNvPr>
          <p:cNvSpPr>
            <a:spLocks noChangeArrowheads="1"/>
          </p:cNvSpPr>
          <p:nvPr/>
        </p:nvSpPr>
        <p:spPr bwMode="auto">
          <a:xfrm>
            <a:off x="2197100" y="549275"/>
            <a:ext cx="4175125" cy="719138"/>
          </a:xfrm>
          <a:prstGeom prst="ellipse">
            <a:avLst/>
          </a:prstGeom>
          <a:noFill/>
          <a:ln w="9525">
            <a:solidFill>
              <a:srgbClr val="9900CC"/>
            </a:solidFill>
            <a:round/>
            <a:headEnd/>
            <a:tailEnd/>
          </a:ln>
          <a:effectLst>
            <a:prstShdw prst="shdw17" dist="17961" dir="2700000">
              <a:srgbClr val="5C007A">
                <a:alpha val="74997"/>
              </a:srgbClr>
            </a:prstShdw>
          </a:effectLst>
          <a:extLst>
            <a:ext uri="{909E8E84-426E-40DD-AFC4-6F175D3DCCD1}">
              <a14:hiddenFill xmlns:a14="http://schemas.microsoft.com/office/drawing/2010/main">
                <a:solidFill>
                  <a:srgbClr val="339933"/>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chemeClr val="accent2"/>
                </a:solidFill>
                <a:latin typeface="华文新魏" panose="02010800040101010101" pitchFamily="2" charset="-122"/>
                <a:ea typeface="华文新魏" panose="02010800040101010101" pitchFamily="2" charset="-122"/>
              </a:rPr>
              <a:t>Einstein</a:t>
            </a:r>
            <a:r>
              <a:rPr lang="en-US" altLang="zh-CN">
                <a:solidFill>
                  <a:schemeClr val="accent2"/>
                </a:solidFill>
                <a:latin typeface="Arial" panose="020B0604020202020204" pitchFamily="34" charset="0"/>
                <a:ea typeface="华文新魏" panose="02010800040101010101" pitchFamily="2" charset="-122"/>
                <a:cs typeface="Arial" panose="020B0604020202020204" pitchFamily="34" charset="0"/>
              </a:rPr>
              <a:t>’</a:t>
            </a:r>
            <a:r>
              <a:rPr lang="en-US" altLang="zh-CN">
                <a:solidFill>
                  <a:schemeClr val="accent2"/>
                </a:solidFill>
                <a:latin typeface="华文新魏" panose="02010800040101010101" pitchFamily="2" charset="-122"/>
                <a:ea typeface="华文新魏" panose="02010800040101010101" pitchFamily="2" charset="-122"/>
              </a:rPr>
              <a:t>s</a:t>
            </a:r>
            <a:r>
              <a:rPr lang="zh-CN" altLang="en-US">
                <a:solidFill>
                  <a:schemeClr val="accent2"/>
                </a:solidFill>
                <a:latin typeface="华文新魏" panose="02010800040101010101" pitchFamily="2" charset="-122"/>
                <a:ea typeface="华文新魏" panose="02010800040101010101" pitchFamily="2" charset="-122"/>
              </a:rPr>
              <a:t> </a:t>
            </a:r>
            <a:r>
              <a:rPr lang="en-US" altLang="zh-CN">
                <a:solidFill>
                  <a:schemeClr val="accent2"/>
                </a:solidFill>
                <a:latin typeface="华文新魏" panose="02010800040101010101" pitchFamily="2" charset="-122"/>
                <a:ea typeface="华文新魏" panose="02010800040101010101" pitchFamily="2" charset="-122"/>
              </a:rPr>
              <a:t>quantum</a:t>
            </a:r>
            <a:r>
              <a:rPr lang="zh-CN" altLang="en-US">
                <a:solidFill>
                  <a:schemeClr val="accent2"/>
                </a:solidFill>
                <a:latin typeface="华文新魏" panose="02010800040101010101" pitchFamily="2" charset="-122"/>
                <a:ea typeface="华文新魏" panose="02010800040101010101" pitchFamily="2" charset="-122"/>
              </a:rPr>
              <a:t> </a:t>
            </a:r>
            <a:r>
              <a:rPr lang="en-US" altLang="zh-CN">
                <a:solidFill>
                  <a:schemeClr val="accent2"/>
                </a:solidFill>
                <a:latin typeface="华文新魏" panose="02010800040101010101" pitchFamily="2" charset="-122"/>
                <a:ea typeface="华文新魏" panose="02010800040101010101" pitchFamily="2" charset="-122"/>
              </a:rPr>
              <a:t>theory</a:t>
            </a:r>
            <a:r>
              <a:rPr lang="zh-CN" altLang="en-US">
                <a:solidFill>
                  <a:schemeClr val="accent2"/>
                </a:solidFill>
                <a:latin typeface="华文新魏" panose="02010800040101010101" pitchFamily="2" charset="-122"/>
                <a:ea typeface="华文新魏" panose="02010800040101010101" pitchFamily="2" charset="-122"/>
              </a:rPr>
              <a:t> </a:t>
            </a:r>
            <a:r>
              <a:rPr lang="en-US" altLang="zh-CN">
                <a:solidFill>
                  <a:schemeClr val="accent2"/>
                </a:solidFill>
                <a:latin typeface="华文新魏" panose="02010800040101010101" pitchFamily="2" charset="-122"/>
                <a:ea typeface="华文新魏" panose="02010800040101010101" pitchFamily="2" charset="-122"/>
              </a:rPr>
              <a:t>of</a:t>
            </a:r>
            <a:r>
              <a:rPr lang="zh-CN" altLang="en-US">
                <a:solidFill>
                  <a:schemeClr val="accent2"/>
                </a:solidFill>
                <a:latin typeface="华文新魏" panose="02010800040101010101" pitchFamily="2" charset="-122"/>
                <a:ea typeface="华文新魏" panose="02010800040101010101" pitchFamily="2" charset="-122"/>
              </a:rPr>
              <a:t> </a:t>
            </a:r>
            <a:r>
              <a:rPr lang="en-US" altLang="zh-CN">
                <a:solidFill>
                  <a:schemeClr val="accent2"/>
                </a:solidFill>
                <a:latin typeface="华文新魏" panose="02010800040101010101" pitchFamily="2" charset="-122"/>
                <a:ea typeface="华文新魏" panose="02010800040101010101" pitchFamily="2" charset="-122"/>
              </a:rPr>
              <a:t>light</a:t>
            </a:r>
          </a:p>
        </p:txBody>
      </p:sp>
      <p:grpSp>
        <p:nvGrpSpPr>
          <p:cNvPr id="29706" name="Group 19">
            <a:extLst>
              <a:ext uri="{FF2B5EF4-FFF2-40B4-BE49-F238E27FC236}">
                <a16:creationId xmlns:a16="http://schemas.microsoft.com/office/drawing/2014/main" id="{14AC4205-6DA7-834E-B687-3F57345B7374}"/>
              </a:ext>
            </a:extLst>
          </p:cNvPr>
          <p:cNvGrpSpPr>
            <a:grpSpLocks/>
          </p:cNvGrpSpPr>
          <p:nvPr/>
        </p:nvGrpSpPr>
        <p:grpSpPr bwMode="auto">
          <a:xfrm>
            <a:off x="7380288" y="387350"/>
            <a:ext cx="1700212" cy="2897188"/>
            <a:chOff x="4703" y="0"/>
            <a:chExt cx="1071" cy="1825"/>
          </a:xfrm>
        </p:grpSpPr>
        <p:pic>
          <p:nvPicPr>
            <p:cNvPr id="29707" name="Picture 3" descr="Albert Einstein(1879-1955,1921Phys)">
              <a:extLst>
                <a:ext uri="{FF2B5EF4-FFF2-40B4-BE49-F238E27FC236}">
                  <a16:creationId xmlns:a16="http://schemas.microsoft.com/office/drawing/2014/main" id="{11B67BB5-8D2F-A64E-AA42-35BA2FC3B2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 y="0"/>
              <a:ext cx="1057" cy="1488"/>
            </a:xfrm>
            <a:prstGeom prst="rect">
              <a:avLst/>
            </a:prstGeom>
            <a:noFill/>
            <a:ln w="28575">
              <a:solidFill>
                <a:srgbClr val="CC00CC"/>
              </a:solidFill>
              <a:miter lim="800000"/>
              <a:headEnd/>
              <a:tailEnd/>
            </a:ln>
            <a:extLst>
              <a:ext uri="{909E8E84-426E-40DD-AFC4-6F175D3DCCD1}">
                <a14:hiddenFill xmlns:a14="http://schemas.microsoft.com/office/drawing/2010/main">
                  <a:solidFill>
                    <a:srgbClr val="FFFFFF"/>
                  </a:solidFill>
                </a14:hiddenFill>
              </a:ext>
            </a:extLst>
          </p:spPr>
        </p:pic>
        <p:sp>
          <p:nvSpPr>
            <p:cNvPr id="29708" name="Rectangle 18">
              <a:extLst>
                <a:ext uri="{FF2B5EF4-FFF2-40B4-BE49-F238E27FC236}">
                  <a16:creationId xmlns:a16="http://schemas.microsoft.com/office/drawing/2014/main" id="{285529C2-DB46-1442-9FBF-ECA8FD99756B}"/>
                </a:ext>
              </a:extLst>
            </p:cNvPr>
            <p:cNvSpPr>
              <a:spLocks noChangeArrowheads="1"/>
            </p:cNvSpPr>
            <p:nvPr/>
          </p:nvSpPr>
          <p:spPr bwMode="auto">
            <a:xfrm>
              <a:off x="4706" y="1513"/>
              <a:ext cx="1068" cy="312"/>
            </a:xfrm>
            <a:prstGeom prst="rect">
              <a:avLst/>
            </a:prstGeom>
            <a:solidFill>
              <a:srgbClr val="00CC00"/>
            </a:solidFill>
            <a:ln w="38100">
              <a:solidFill>
                <a:srgbClr val="9900CC"/>
              </a:solidFill>
              <a:miter lim="800000"/>
              <a:headEnd/>
              <a:tailEnd/>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chemeClr val="accent2"/>
                  </a:solidFill>
                  <a:ea typeface="华文新魏" panose="02010800040101010101" pitchFamily="2" charset="-122"/>
                </a:rPr>
                <a:t>Einstein</a:t>
              </a:r>
            </a:p>
          </p:txBody>
        </p:sp>
      </p:grpSp>
    </p:spTree>
  </p:cSld>
  <p:clrMapOvr>
    <a:masterClrMapping/>
  </p:clrMapOvr>
  <p:transition>
    <p:pull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8409776B-DAD3-9445-B8D7-21AA2D642C60}"/>
              </a:ext>
            </a:extLst>
          </p:cNvPr>
          <p:cNvSpPr txBox="1">
            <a:spLocks noChangeArrowheads="1"/>
          </p:cNvSpPr>
          <p:nvPr/>
        </p:nvSpPr>
        <p:spPr bwMode="auto">
          <a:xfrm>
            <a:off x="563563" y="1508125"/>
            <a:ext cx="8016875" cy="1979613"/>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defRPr/>
            </a:pPr>
            <a:r>
              <a:rPr lang="en-US" altLang="zh-CN" b="0" dirty="0">
                <a:latin typeface="+mj-lt"/>
              </a:rPr>
              <a:t>    The photoelectric effect is the emission of electrons when electromagnetic radiation, such as light, hits a material</a:t>
            </a:r>
            <a:r>
              <a:rPr lang="zh-CN" altLang="en-US" b="0" dirty="0">
                <a:latin typeface="+mj-lt"/>
              </a:rPr>
              <a:t> </a:t>
            </a:r>
            <a:r>
              <a:rPr lang="en-US" altLang="zh-CN" b="0" dirty="0">
                <a:latin typeface="+mj-lt"/>
              </a:rPr>
              <a:t>(e.g.,</a:t>
            </a:r>
            <a:r>
              <a:rPr lang="zh-CN" altLang="en-US" b="0" dirty="0">
                <a:latin typeface="+mj-lt"/>
              </a:rPr>
              <a:t> </a:t>
            </a:r>
            <a:r>
              <a:rPr lang="en-US" altLang="zh-CN" b="0" dirty="0">
                <a:latin typeface="+mj-lt"/>
              </a:rPr>
              <a:t>metal). Electrons emitted in this manner are called photoelectrons.</a:t>
            </a:r>
            <a:r>
              <a:rPr lang="zh-CN" altLang="en-US" b="0" dirty="0">
                <a:latin typeface="+mj-lt"/>
              </a:rPr>
              <a:t> </a:t>
            </a:r>
            <a:r>
              <a:rPr lang="en-US" altLang="zh-CN" b="0" dirty="0">
                <a:latin typeface="+mj-lt"/>
              </a:rPr>
              <a:t>Part</a:t>
            </a:r>
            <a:r>
              <a:rPr lang="zh-CN" altLang="en-US" b="0" dirty="0">
                <a:latin typeface="+mj-lt"/>
              </a:rPr>
              <a:t> </a:t>
            </a:r>
            <a:r>
              <a:rPr lang="en-US" altLang="zh-CN" b="0" dirty="0">
                <a:latin typeface="+mj-lt"/>
              </a:rPr>
              <a:t>of</a:t>
            </a:r>
            <a:r>
              <a:rPr lang="zh-CN" altLang="en-US" b="0" dirty="0">
                <a:latin typeface="+mj-lt"/>
              </a:rPr>
              <a:t> </a:t>
            </a:r>
            <a:r>
              <a:rPr lang="en-US" altLang="zh-CN" b="0" dirty="0">
                <a:latin typeface="+mj-lt"/>
              </a:rPr>
              <a:t>the</a:t>
            </a:r>
            <a:r>
              <a:rPr lang="zh-CN" altLang="en-US" b="0" dirty="0">
                <a:latin typeface="+mj-lt"/>
              </a:rPr>
              <a:t> </a:t>
            </a:r>
            <a:r>
              <a:rPr lang="en-US" altLang="zh-CN" b="0" dirty="0">
                <a:latin typeface="+mj-lt"/>
              </a:rPr>
              <a:t>photon</a:t>
            </a:r>
            <a:r>
              <a:rPr lang="zh-CN" altLang="en-US" b="0" dirty="0">
                <a:latin typeface="+mj-lt"/>
              </a:rPr>
              <a:t> </a:t>
            </a:r>
            <a:r>
              <a:rPr lang="en-US" altLang="zh-CN" b="0" dirty="0">
                <a:latin typeface="+mj-lt"/>
              </a:rPr>
              <a:t>energy</a:t>
            </a:r>
            <a:r>
              <a:rPr lang="zh-CN" altLang="en-US" b="0" dirty="0">
                <a:latin typeface="+mj-lt"/>
              </a:rPr>
              <a:t> </a:t>
            </a:r>
            <a:r>
              <a:rPr lang="en-US" altLang="zh-CN" b="0" dirty="0">
                <a:latin typeface="+mj-lt"/>
              </a:rPr>
              <a:t>absorbed</a:t>
            </a:r>
            <a:r>
              <a:rPr lang="zh-CN" altLang="en-US" b="0" dirty="0">
                <a:latin typeface="+mj-lt"/>
              </a:rPr>
              <a:t> </a:t>
            </a:r>
            <a:r>
              <a:rPr lang="en-US" altLang="zh-CN" b="0" dirty="0">
                <a:latin typeface="+mj-lt"/>
              </a:rPr>
              <a:t>by</a:t>
            </a:r>
            <a:r>
              <a:rPr lang="zh-CN" altLang="en-US" b="0" dirty="0">
                <a:latin typeface="+mj-lt"/>
              </a:rPr>
              <a:t> </a:t>
            </a:r>
            <a:r>
              <a:rPr lang="en-US" altLang="zh-CN" b="0" dirty="0">
                <a:latin typeface="+mj-lt"/>
              </a:rPr>
              <a:t>an</a:t>
            </a:r>
            <a:r>
              <a:rPr lang="zh-CN" altLang="en-US" b="0" dirty="0">
                <a:latin typeface="+mj-lt"/>
              </a:rPr>
              <a:t> </a:t>
            </a:r>
            <a:r>
              <a:rPr lang="en-US" altLang="zh-CN" b="0" dirty="0">
                <a:latin typeface="+mj-lt"/>
              </a:rPr>
              <a:t>electron</a:t>
            </a:r>
            <a:r>
              <a:rPr lang="zh-CN" altLang="en-US" b="0" dirty="0">
                <a:latin typeface="+mj-lt"/>
              </a:rPr>
              <a:t> </a:t>
            </a:r>
            <a:r>
              <a:rPr lang="en-US" altLang="zh-CN" b="0" dirty="0">
                <a:latin typeface="+mj-lt"/>
              </a:rPr>
              <a:t>is</a:t>
            </a:r>
            <a:r>
              <a:rPr lang="zh-CN" altLang="en-US" b="0" dirty="0">
                <a:latin typeface="+mj-lt"/>
              </a:rPr>
              <a:t> </a:t>
            </a:r>
            <a:r>
              <a:rPr lang="en-US" altLang="zh-CN" b="0" dirty="0">
                <a:latin typeface="+mj-lt"/>
              </a:rPr>
              <a:t>used</a:t>
            </a:r>
            <a:r>
              <a:rPr lang="zh-CN" altLang="en-US" b="0" dirty="0">
                <a:latin typeface="+mj-lt"/>
              </a:rPr>
              <a:t> </a:t>
            </a:r>
            <a:r>
              <a:rPr lang="en-US" altLang="zh-CN" b="0" dirty="0">
                <a:latin typeface="+mj-lt"/>
              </a:rPr>
              <a:t>to</a:t>
            </a:r>
            <a:r>
              <a:rPr lang="zh-CN" altLang="en-US" b="0" dirty="0">
                <a:latin typeface="+mj-lt"/>
              </a:rPr>
              <a:t> </a:t>
            </a:r>
            <a:r>
              <a:rPr lang="en-US" altLang="zh-CN" b="0" dirty="0">
                <a:latin typeface="+mj-lt"/>
              </a:rPr>
              <a:t>break</a:t>
            </a:r>
            <a:r>
              <a:rPr lang="zh-CN" altLang="en-US" b="0" dirty="0">
                <a:latin typeface="+mj-lt"/>
              </a:rPr>
              <a:t> </a:t>
            </a:r>
            <a:r>
              <a:rPr lang="en-US" altLang="zh-CN" b="0" dirty="0">
                <a:latin typeface="+mj-lt"/>
              </a:rPr>
              <a:t>through</a:t>
            </a:r>
            <a:r>
              <a:rPr lang="zh-CN" altLang="en-US" b="0" dirty="0">
                <a:latin typeface="+mj-lt"/>
              </a:rPr>
              <a:t> </a:t>
            </a:r>
            <a:r>
              <a:rPr lang="en-US" altLang="zh-CN" b="0" dirty="0">
                <a:latin typeface="+mj-lt"/>
              </a:rPr>
              <a:t>its</a:t>
            </a:r>
            <a:r>
              <a:rPr lang="zh-CN" altLang="en-US" b="0" dirty="0">
                <a:latin typeface="+mj-lt"/>
              </a:rPr>
              <a:t> </a:t>
            </a:r>
            <a:r>
              <a:rPr lang="en-US" altLang="zh-CN" b="0" dirty="0">
                <a:latin typeface="+mj-lt"/>
              </a:rPr>
              <a:t>binding</a:t>
            </a:r>
            <a:r>
              <a:rPr lang="zh-CN" altLang="en-US" b="0" dirty="0">
                <a:latin typeface="+mj-lt"/>
              </a:rPr>
              <a:t> </a:t>
            </a:r>
            <a:r>
              <a:rPr lang="en-US" altLang="zh-CN" b="0" dirty="0">
                <a:latin typeface="+mj-lt"/>
              </a:rPr>
              <a:t>with</a:t>
            </a:r>
            <a:r>
              <a:rPr lang="zh-CN" altLang="en-US" b="0" dirty="0">
                <a:latin typeface="+mj-lt"/>
              </a:rPr>
              <a:t> </a:t>
            </a:r>
            <a:r>
              <a:rPr lang="en-US" altLang="zh-CN" b="0" dirty="0">
                <a:latin typeface="+mj-lt"/>
              </a:rPr>
              <a:t>the</a:t>
            </a:r>
            <a:r>
              <a:rPr lang="zh-CN" altLang="en-US" b="0" dirty="0">
                <a:latin typeface="+mj-lt"/>
              </a:rPr>
              <a:t> </a:t>
            </a:r>
            <a:r>
              <a:rPr lang="en-US" altLang="zh-CN" b="0" dirty="0">
                <a:latin typeface="+mj-lt"/>
              </a:rPr>
              <a:t>metal,</a:t>
            </a:r>
            <a:r>
              <a:rPr lang="zh-CN" altLang="en-US" b="0" dirty="0">
                <a:latin typeface="+mj-lt"/>
              </a:rPr>
              <a:t> </a:t>
            </a:r>
            <a:r>
              <a:rPr lang="en-US" altLang="zh-CN" b="0" dirty="0">
                <a:latin typeface="+mj-lt"/>
              </a:rPr>
              <a:t>and</a:t>
            </a:r>
            <a:r>
              <a:rPr lang="zh-CN" altLang="en-US" b="0" dirty="0">
                <a:latin typeface="+mj-lt"/>
              </a:rPr>
              <a:t> </a:t>
            </a:r>
            <a:r>
              <a:rPr lang="en-US" altLang="zh-CN" b="0" dirty="0">
                <a:latin typeface="+mj-lt"/>
              </a:rPr>
              <a:t>the</a:t>
            </a:r>
            <a:r>
              <a:rPr lang="zh-CN" altLang="en-US" b="0" dirty="0">
                <a:latin typeface="+mj-lt"/>
              </a:rPr>
              <a:t> </a:t>
            </a:r>
            <a:r>
              <a:rPr lang="en-US" altLang="zh-CN" b="0" dirty="0">
                <a:latin typeface="+mj-lt"/>
              </a:rPr>
              <a:t>other</a:t>
            </a:r>
            <a:r>
              <a:rPr lang="zh-CN" altLang="en-US" b="0" dirty="0">
                <a:latin typeface="+mj-lt"/>
              </a:rPr>
              <a:t> </a:t>
            </a:r>
            <a:r>
              <a:rPr lang="en-US" altLang="zh-CN" b="0" dirty="0">
                <a:latin typeface="+mj-lt"/>
              </a:rPr>
              <a:t>part</a:t>
            </a:r>
            <a:r>
              <a:rPr lang="zh-CN" altLang="en-US" b="0" dirty="0">
                <a:latin typeface="+mj-lt"/>
              </a:rPr>
              <a:t> </a:t>
            </a:r>
            <a:r>
              <a:rPr lang="en-US" altLang="zh-CN" b="0" dirty="0">
                <a:latin typeface="+mj-lt"/>
              </a:rPr>
              <a:t>of</a:t>
            </a:r>
            <a:r>
              <a:rPr lang="zh-CN" altLang="en-US" b="0" dirty="0">
                <a:latin typeface="+mj-lt"/>
              </a:rPr>
              <a:t> </a:t>
            </a:r>
            <a:r>
              <a:rPr lang="en-US" altLang="zh-CN" b="0" dirty="0">
                <a:latin typeface="+mj-lt"/>
              </a:rPr>
              <a:t>the</a:t>
            </a:r>
            <a:r>
              <a:rPr lang="zh-CN" altLang="en-US" b="0" dirty="0">
                <a:latin typeface="+mj-lt"/>
              </a:rPr>
              <a:t> </a:t>
            </a:r>
            <a:r>
              <a:rPr lang="en-US" altLang="zh-CN" b="0" dirty="0">
                <a:latin typeface="+mj-lt"/>
              </a:rPr>
              <a:t>photon</a:t>
            </a:r>
            <a:r>
              <a:rPr lang="zh-CN" altLang="en-US" b="0" dirty="0">
                <a:latin typeface="+mj-lt"/>
              </a:rPr>
              <a:t> </a:t>
            </a:r>
            <a:r>
              <a:rPr lang="en-US" altLang="zh-CN" b="0" dirty="0">
                <a:latin typeface="+mj-lt"/>
              </a:rPr>
              <a:t>energy</a:t>
            </a:r>
            <a:r>
              <a:rPr lang="zh-CN" altLang="en-US" b="0" dirty="0">
                <a:latin typeface="+mj-lt"/>
              </a:rPr>
              <a:t> </a:t>
            </a:r>
            <a:r>
              <a:rPr lang="en-US" altLang="zh-CN" b="0" dirty="0">
                <a:latin typeface="+mj-lt"/>
              </a:rPr>
              <a:t>is</a:t>
            </a:r>
            <a:r>
              <a:rPr lang="zh-CN" altLang="en-US" b="0" dirty="0">
                <a:latin typeface="+mj-lt"/>
              </a:rPr>
              <a:t> </a:t>
            </a:r>
            <a:r>
              <a:rPr lang="en-US" altLang="zh-CN" b="0" dirty="0">
                <a:latin typeface="+mj-lt"/>
              </a:rPr>
              <a:t>converted</a:t>
            </a:r>
            <a:r>
              <a:rPr lang="zh-CN" altLang="en-US" b="0" dirty="0">
                <a:latin typeface="+mj-lt"/>
              </a:rPr>
              <a:t> </a:t>
            </a:r>
            <a:r>
              <a:rPr lang="en-US" altLang="zh-CN" b="0" dirty="0">
                <a:latin typeface="+mj-lt"/>
              </a:rPr>
              <a:t>to</a:t>
            </a:r>
            <a:r>
              <a:rPr lang="zh-CN" altLang="en-US" b="0" dirty="0">
                <a:latin typeface="+mj-lt"/>
              </a:rPr>
              <a:t> </a:t>
            </a:r>
            <a:r>
              <a:rPr lang="en-US" altLang="zh-CN" b="0" dirty="0">
                <a:latin typeface="+mj-lt"/>
              </a:rPr>
              <a:t>the</a:t>
            </a:r>
            <a:r>
              <a:rPr lang="zh-CN" altLang="en-US" b="0" dirty="0">
                <a:latin typeface="+mj-lt"/>
              </a:rPr>
              <a:t> </a:t>
            </a:r>
            <a:r>
              <a:rPr lang="en-US" altLang="zh-CN" b="0" dirty="0">
                <a:latin typeface="+mj-lt"/>
              </a:rPr>
              <a:t>kinetic</a:t>
            </a:r>
            <a:r>
              <a:rPr lang="zh-CN" altLang="en-US" b="0" dirty="0">
                <a:latin typeface="+mj-lt"/>
              </a:rPr>
              <a:t> </a:t>
            </a:r>
            <a:r>
              <a:rPr lang="en-US" altLang="zh-CN" b="0" dirty="0">
                <a:latin typeface="+mj-lt"/>
              </a:rPr>
              <a:t>energy</a:t>
            </a:r>
            <a:r>
              <a:rPr lang="zh-CN" altLang="en-US" b="0" dirty="0">
                <a:latin typeface="+mj-lt"/>
              </a:rPr>
              <a:t> </a:t>
            </a:r>
            <a:r>
              <a:rPr lang="en-US" altLang="zh-CN" b="0" dirty="0">
                <a:latin typeface="+mj-lt"/>
              </a:rPr>
              <a:t>of</a:t>
            </a:r>
            <a:r>
              <a:rPr lang="zh-CN" altLang="en-US" b="0" dirty="0">
                <a:latin typeface="+mj-lt"/>
              </a:rPr>
              <a:t> </a:t>
            </a:r>
            <a:r>
              <a:rPr lang="en-US" altLang="zh-CN" b="0" dirty="0">
                <a:latin typeface="+mj-lt"/>
              </a:rPr>
              <a:t>the</a:t>
            </a:r>
            <a:r>
              <a:rPr lang="zh-CN" altLang="en-US" b="0" dirty="0">
                <a:latin typeface="+mj-lt"/>
              </a:rPr>
              <a:t> </a:t>
            </a:r>
            <a:r>
              <a:rPr lang="en-US" altLang="zh-CN" b="0" dirty="0">
                <a:latin typeface="+mj-lt"/>
              </a:rPr>
              <a:t>electron.</a:t>
            </a:r>
          </a:p>
        </p:txBody>
      </p:sp>
      <p:graphicFrame>
        <p:nvGraphicFramePr>
          <p:cNvPr id="30722" name="Object 3">
            <a:extLst>
              <a:ext uri="{FF2B5EF4-FFF2-40B4-BE49-F238E27FC236}">
                <a16:creationId xmlns:a16="http://schemas.microsoft.com/office/drawing/2014/main" id="{3041D65C-3A9D-9349-A08F-A0BF6C4E4FD1}"/>
              </a:ext>
            </a:extLst>
          </p:cNvPr>
          <p:cNvGraphicFramePr>
            <a:graphicFrameLocks noChangeAspect="1"/>
          </p:cNvGraphicFramePr>
          <p:nvPr/>
        </p:nvGraphicFramePr>
        <p:xfrm>
          <a:off x="2743200" y="3657600"/>
          <a:ext cx="3429000" cy="817563"/>
        </p:xfrm>
        <a:graphic>
          <a:graphicData uri="http://schemas.openxmlformats.org/presentationml/2006/ole">
            <mc:AlternateContent xmlns:mc="http://schemas.openxmlformats.org/markup-compatibility/2006">
              <mc:Choice xmlns:v="urn:schemas-microsoft-com:vml" Requires="v">
                <p:oleObj spid="_x0000_s30761" r:id="rId3" imgW="38328600" imgH="9067800" progId="Equation.DSMT4">
                  <p:embed/>
                </p:oleObj>
              </mc:Choice>
              <mc:Fallback>
                <p:oleObj r:id="rId3" imgW="38328600" imgH="90678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657600"/>
                        <a:ext cx="3429000" cy="81756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 Box 5">
            <a:extLst>
              <a:ext uri="{FF2B5EF4-FFF2-40B4-BE49-F238E27FC236}">
                <a16:creationId xmlns:a16="http://schemas.microsoft.com/office/drawing/2014/main" id="{B750846D-6797-7345-A0AB-F3FB15255DD1}"/>
              </a:ext>
            </a:extLst>
          </p:cNvPr>
          <p:cNvSpPr txBox="1">
            <a:spLocks noChangeArrowheads="1"/>
          </p:cNvSpPr>
          <p:nvPr/>
        </p:nvSpPr>
        <p:spPr bwMode="auto">
          <a:xfrm>
            <a:off x="723900" y="4886325"/>
            <a:ext cx="7467600" cy="1209675"/>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defRPr/>
            </a:pPr>
            <a:r>
              <a:rPr lang="en-US" altLang="zh-CN" b="0" dirty="0">
                <a:latin typeface="+mj-lt"/>
              </a:rPr>
              <a:t>where</a:t>
            </a:r>
            <a:r>
              <a:rPr lang="zh-CN" altLang="en-US" b="0" dirty="0">
                <a:latin typeface="+mj-lt"/>
              </a:rPr>
              <a:t> </a:t>
            </a:r>
            <a:r>
              <a:rPr lang="en-US" altLang="zh-CN" b="0" i="1" dirty="0">
                <a:latin typeface="+mj-lt"/>
              </a:rPr>
              <a:t>W</a:t>
            </a:r>
            <a:r>
              <a:rPr lang="zh-CN" altLang="en-US" b="0" dirty="0">
                <a:latin typeface="+mj-lt"/>
              </a:rPr>
              <a:t> </a:t>
            </a:r>
            <a:r>
              <a:rPr lang="en-US" altLang="zh-CN" b="0" dirty="0">
                <a:latin typeface="+mj-lt"/>
              </a:rPr>
              <a:t>is</a:t>
            </a:r>
            <a:r>
              <a:rPr lang="zh-CN" altLang="en-US" b="0" dirty="0">
                <a:latin typeface="+mj-lt"/>
              </a:rPr>
              <a:t> </a:t>
            </a:r>
            <a:r>
              <a:rPr lang="en-US" altLang="zh-CN" b="0" dirty="0">
                <a:latin typeface="+mj-lt"/>
              </a:rPr>
              <a:t>the</a:t>
            </a:r>
            <a:r>
              <a:rPr lang="zh-CN" altLang="en-US" b="0" dirty="0">
                <a:latin typeface="+mj-lt"/>
              </a:rPr>
              <a:t> </a:t>
            </a:r>
            <a:r>
              <a:rPr lang="en-US" altLang="zh-CN" b="0" dirty="0">
                <a:latin typeface="+mj-lt"/>
              </a:rPr>
              <a:t>work</a:t>
            </a:r>
            <a:r>
              <a:rPr lang="zh-CN" altLang="en-US" b="0" dirty="0">
                <a:latin typeface="+mj-lt"/>
              </a:rPr>
              <a:t> </a:t>
            </a:r>
            <a:r>
              <a:rPr lang="en-US" altLang="zh-CN" b="0" dirty="0">
                <a:latin typeface="+mj-lt"/>
              </a:rPr>
              <a:t>function</a:t>
            </a:r>
            <a:r>
              <a:rPr lang="zh-CN" altLang="en-US" b="0" dirty="0">
                <a:latin typeface="+mj-lt"/>
              </a:rPr>
              <a:t> </a:t>
            </a:r>
            <a:r>
              <a:rPr lang="en-US" altLang="zh-CN" b="0" dirty="0">
                <a:latin typeface="+mj-lt"/>
              </a:rPr>
              <a:t>which</a:t>
            </a:r>
            <a:r>
              <a:rPr lang="zh-CN" altLang="en-US" b="0" dirty="0">
                <a:latin typeface="+mj-lt"/>
              </a:rPr>
              <a:t> </a:t>
            </a:r>
            <a:r>
              <a:rPr lang="en-US" altLang="zh-CN" b="0" dirty="0">
                <a:latin typeface="+mj-lt"/>
              </a:rPr>
              <a:t>refers</a:t>
            </a:r>
            <a:r>
              <a:rPr lang="zh-CN" altLang="en-US" b="0" dirty="0">
                <a:latin typeface="+mj-lt"/>
              </a:rPr>
              <a:t> </a:t>
            </a:r>
            <a:r>
              <a:rPr lang="en-US" altLang="zh-CN" b="0" dirty="0">
                <a:latin typeface="+mj-lt"/>
              </a:rPr>
              <a:t>to</a:t>
            </a:r>
            <a:r>
              <a:rPr lang="zh-CN" altLang="en-US" b="0" dirty="0">
                <a:latin typeface="+mj-lt"/>
              </a:rPr>
              <a:t> </a:t>
            </a:r>
            <a:r>
              <a:rPr lang="en-US" altLang="zh-CN" b="0" dirty="0">
                <a:latin typeface="+mj-lt"/>
              </a:rPr>
              <a:t>the</a:t>
            </a:r>
            <a:r>
              <a:rPr lang="zh-CN" altLang="en-US" b="0" dirty="0">
                <a:latin typeface="+mj-lt"/>
              </a:rPr>
              <a:t> </a:t>
            </a:r>
            <a:r>
              <a:rPr lang="en-US" altLang="zh-CN" b="0" dirty="0">
                <a:latin typeface="+mj-lt"/>
              </a:rPr>
              <a:t>minimal</a:t>
            </a:r>
            <a:r>
              <a:rPr lang="zh-CN" altLang="en-US" b="0" dirty="0">
                <a:latin typeface="+mj-lt"/>
              </a:rPr>
              <a:t> </a:t>
            </a:r>
            <a:r>
              <a:rPr lang="en-US" altLang="zh-CN" b="0" dirty="0">
                <a:latin typeface="+mj-lt"/>
              </a:rPr>
              <a:t>energy</a:t>
            </a:r>
            <a:r>
              <a:rPr lang="zh-CN" altLang="en-US" b="0" dirty="0">
                <a:latin typeface="+mj-lt"/>
              </a:rPr>
              <a:t> </a:t>
            </a:r>
            <a:r>
              <a:rPr lang="en-US" altLang="zh-CN" b="0" dirty="0">
                <a:latin typeface="+mj-lt"/>
              </a:rPr>
              <a:t>for</a:t>
            </a:r>
            <a:r>
              <a:rPr lang="zh-CN" altLang="en-US" b="0" dirty="0">
                <a:latin typeface="+mj-lt"/>
              </a:rPr>
              <a:t> </a:t>
            </a:r>
            <a:r>
              <a:rPr lang="en-US" altLang="zh-CN" b="0" dirty="0">
                <a:latin typeface="+mj-lt"/>
              </a:rPr>
              <a:t>the</a:t>
            </a:r>
            <a:r>
              <a:rPr lang="zh-CN" altLang="en-US" b="0" dirty="0">
                <a:latin typeface="+mj-lt"/>
              </a:rPr>
              <a:t> </a:t>
            </a:r>
            <a:r>
              <a:rPr lang="en-US" altLang="zh-CN" b="0" dirty="0">
                <a:latin typeface="+mj-lt"/>
              </a:rPr>
              <a:t>emission</a:t>
            </a:r>
            <a:r>
              <a:rPr lang="zh-CN" altLang="en-US" b="0" dirty="0">
                <a:latin typeface="+mj-lt"/>
              </a:rPr>
              <a:t> </a:t>
            </a:r>
            <a:r>
              <a:rPr lang="en-US" altLang="zh-CN" b="0" dirty="0">
                <a:latin typeface="+mj-lt"/>
              </a:rPr>
              <a:t>of</a:t>
            </a:r>
            <a:r>
              <a:rPr lang="zh-CN" altLang="en-US" b="0" dirty="0">
                <a:latin typeface="+mj-lt"/>
              </a:rPr>
              <a:t> </a:t>
            </a:r>
            <a:r>
              <a:rPr lang="en-US" altLang="zh-CN" b="0" dirty="0">
                <a:latin typeface="+mj-lt"/>
              </a:rPr>
              <a:t>electrons</a:t>
            </a:r>
            <a:r>
              <a:rPr lang="zh-CN" altLang="en-US" b="0" dirty="0">
                <a:latin typeface="+mj-lt"/>
              </a:rPr>
              <a:t> </a:t>
            </a:r>
            <a:r>
              <a:rPr lang="en-US" altLang="zh-CN" b="0" dirty="0">
                <a:latin typeface="+mj-lt"/>
              </a:rPr>
              <a:t>and</a:t>
            </a:r>
            <a:r>
              <a:rPr lang="zh-CN" altLang="en-US" b="0" dirty="0">
                <a:latin typeface="+mj-lt"/>
              </a:rPr>
              <a:t> </a:t>
            </a:r>
            <a:r>
              <a:rPr lang="en-US" altLang="zh-CN" b="0" dirty="0">
                <a:latin typeface="+mj-lt"/>
              </a:rPr>
              <a:t>equals</a:t>
            </a:r>
            <a:r>
              <a:rPr lang="zh-CN" altLang="en-US" b="0" dirty="0">
                <a:latin typeface="+mj-lt"/>
              </a:rPr>
              <a:t> </a:t>
            </a:r>
            <a:r>
              <a:rPr lang="en-US" altLang="zh-CN" b="0" i="1" dirty="0">
                <a:latin typeface="+mj-lt"/>
              </a:rPr>
              <a:t>hv</a:t>
            </a:r>
            <a:r>
              <a:rPr lang="en-US" altLang="zh-CN" b="0" i="1" baseline="-30000" dirty="0">
                <a:latin typeface="+mj-lt"/>
              </a:rPr>
              <a:t>0</a:t>
            </a:r>
            <a:r>
              <a:rPr lang="en-US" altLang="zh-CN" b="0" dirty="0">
                <a:latin typeface="+mj-lt"/>
              </a:rPr>
              <a:t>,</a:t>
            </a:r>
            <a:r>
              <a:rPr lang="zh-CN" altLang="en-US" b="0" dirty="0">
                <a:latin typeface="+mj-lt"/>
              </a:rPr>
              <a:t> </a:t>
            </a:r>
            <a:r>
              <a:rPr lang="en-US" altLang="zh-CN" b="0" dirty="0">
                <a:latin typeface="+mj-lt"/>
              </a:rPr>
              <a:t>and</a:t>
            </a:r>
            <a:r>
              <a:rPr lang="zh-CN" altLang="en-US" b="0" dirty="0">
                <a:latin typeface="+mj-lt"/>
              </a:rPr>
              <a:t> </a:t>
            </a:r>
            <a:r>
              <a:rPr lang="en-US" altLang="zh-CN" b="0" i="1" dirty="0">
                <a:latin typeface="+mj-lt"/>
              </a:rPr>
              <a:t>E</a:t>
            </a:r>
            <a:r>
              <a:rPr lang="en-US" altLang="zh-CN" b="0" baseline="-30000" dirty="0">
                <a:latin typeface="+mj-lt"/>
              </a:rPr>
              <a:t>K</a:t>
            </a:r>
            <a:r>
              <a:rPr lang="zh-CN" altLang="en-US" b="0" dirty="0">
                <a:latin typeface="+mj-lt"/>
              </a:rPr>
              <a:t> </a:t>
            </a:r>
            <a:r>
              <a:rPr lang="en-US" altLang="zh-CN" b="0" dirty="0">
                <a:latin typeface="+mj-lt"/>
              </a:rPr>
              <a:t>is</a:t>
            </a:r>
            <a:r>
              <a:rPr lang="zh-CN" altLang="en-US" b="0" dirty="0">
                <a:latin typeface="+mj-lt"/>
              </a:rPr>
              <a:t> </a:t>
            </a:r>
            <a:r>
              <a:rPr lang="en-US" altLang="zh-CN" b="0" dirty="0">
                <a:latin typeface="+mj-lt"/>
              </a:rPr>
              <a:t>the</a:t>
            </a:r>
            <a:r>
              <a:rPr lang="zh-CN" altLang="en-US" b="0" dirty="0">
                <a:latin typeface="+mj-lt"/>
              </a:rPr>
              <a:t> </a:t>
            </a:r>
            <a:r>
              <a:rPr lang="en-US" altLang="zh-CN" b="0" dirty="0">
                <a:latin typeface="+mj-lt"/>
              </a:rPr>
              <a:t>kinetic</a:t>
            </a:r>
            <a:r>
              <a:rPr lang="zh-CN" altLang="en-US" b="0" dirty="0">
                <a:latin typeface="+mj-lt"/>
              </a:rPr>
              <a:t> </a:t>
            </a:r>
            <a:r>
              <a:rPr lang="en-US" altLang="zh-CN" b="0" dirty="0">
                <a:latin typeface="+mj-lt"/>
              </a:rPr>
              <a:t>energy</a:t>
            </a:r>
            <a:r>
              <a:rPr lang="zh-CN" altLang="en-US" b="0" dirty="0">
                <a:latin typeface="+mj-lt"/>
              </a:rPr>
              <a:t> </a:t>
            </a:r>
            <a:r>
              <a:rPr lang="en-US" altLang="zh-CN" b="0" dirty="0">
                <a:latin typeface="+mj-lt"/>
              </a:rPr>
              <a:t>of</a:t>
            </a:r>
            <a:r>
              <a:rPr lang="zh-CN" altLang="en-US" b="0" dirty="0">
                <a:latin typeface="+mj-lt"/>
              </a:rPr>
              <a:t> </a:t>
            </a:r>
            <a:r>
              <a:rPr lang="en-US" altLang="zh-CN" b="0" dirty="0">
                <a:latin typeface="+mj-lt"/>
              </a:rPr>
              <a:t>electron. </a:t>
            </a:r>
          </a:p>
        </p:txBody>
      </p:sp>
      <p:sp>
        <p:nvSpPr>
          <p:cNvPr id="30724" name="Oval 1028">
            <a:extLst>
              <a:ext uri="{FF2B5EF4-FFF2-40B4-BE49-F238E27FC236}">
                <a16:creationId xmlns:a16="http://schemas.microsoft.com/office/drawing/2014/main" id="{DE8DBF50-3F6E-5347-B8F9-65154710EF9C}"/>
              </a:ext>
            </a:extLst>
          </p:cNvPr>
          <p:cNvSpPr>
            <a:spLocks noChangeArrowheads="1"/>
          </p:cNvSpPr>
          <p:nvPr/>
        </p:nvSpPr>
        <p:spPr bwMode="auto">
          <a:xfrm>
            <a:off x="2338388" y="620713"/>
            <a:ext cx="4465637" cy="792162"/>
          </a:xfrm>
          <a:prstGeom prst="ellipse">
            <a:avLst/>
          </a:prstGeom>
          <a:noFill/>
          <a:ln w="9525">
            <a:solidFill>
              <a:srgbClr val="9900CC"/>
            </a:solidFill>
            <a:round/>
            <a:headEnd/>
            <a:tailEnd/>
          </a:ln>
          <a:effectLst>
            <a:prstShdw prst="shdw17" dist="17961" dir="2700000">
              <a:srgbClr val="5C007A">
                <a:alpha val="74997"/>
              </a:srgbClr>
            </a:prstShdw>
          </a:effectLst>
          <a:extLst>
            <a:ext uri="{909E8E84-426E-40DD-AFC4-6F175D3DCCD1}">
              <a14:hiddenFill xmlns:a14="http://schemas.microsoft.com/office/drawing/2010/main">
                <a:solidFill>
                  <a:srgbClr val="339933"/>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chemeClr val="accent2"/>
                </a:solidFill>
                <a:ea typeface="华文新魏" panose="02010800040101010101" pitchFamily="2" charset="-122"/>
              </a:rPr>
              <a:t>Explanation</a:t>
            </a:r>
            <a:r>
              <a:rPr lang="zh-CN" altLang="en-US">
                <a:solidFill>
                  <a:schemeClr val="accent2"/>
                </a:solidFill>
                <a:ea typeface="华文新魏" panose="02010800040101010101" pitchFamily="2" charset="-122"/>
              </a:rPr>
              <a:t> </a:t>
            </a:r>
            <a:r>
              <a:rPr lang="en-US" altLang="zh-CN">
                <a:solidFill>
                  <a:schemeClr val="accent2"/>
                </a:solidFill>
                <a:ea typeface="华文新魏" panose="02010800040101010101" pitchFamily="2" charset="-122"/>
              </a:rPr>
              <a:t>for</a:t>
            </a:r>
            <a:r>
              <a:rPr lang="zh-CN" altLang="en-US">
                <a:solidFill>
                  <a:schemeClr val="accent2"/>
                </a:solidFill>
                <a:ea typeface="华文新魏" panose="02010800040101010101" pitchFamily="2" charset="-122"/>
              </a:rPr>
              <a:t> </a:t>
            </a:r>
            <a:r>
              <a:rPr lang="en-US" altLang="zh-CN">
                <a:solidFill>
                  <a:schemeClr val="accent2"/>
                </a:solidFill>
                <a:ea typeface="华文新魏" panose="02010800040101010101" pitchFamily="2" charset="-122"/>
              </a:rPr>
              <a:t>the</a:t>
            </a:r>
            <a:r>
              <a:rPr lang="zh-CN" altLang="en-US">
                <a:solidFill>
                  <a:schemeClr val="accent2"/>
                </a:solidFill>
                <a:ea typeface="华文新魏" panose="02010800040101010101" pitchFamily="2" charset="-122"/>
              </a:rPr>
              <a:t> </a:t>
            </a:r>
            <a:r>
              <a:rPr lang="en-US" altLang="zh-CN">
                <a:solidFill>
                  <a:schemeClr val="accent2"/>
                </a:solidFill>
                <a:ea typeface="华文新魏" panose="02010800040101010101" pitchFamily="2" charset="-122"/>
              </a:rPr>
              <a:t>photoelectric</a:t>
            </a:r>
            <a:r>
              <a:rPr lang="zh-CN" altLang="en-US">
                <a:solidFill>
                  <a:schemeClr val="accent2"/>
                </a:solidFill>
                <a:ea typeface="华文新魏" panose="02010800040101010101" pitchFamily="2" charset="-122"/>
              </a:rPr>
              <a:t> </a:t>
            </a:r>
            <a:r>
              <a:rPr lang="en-US" altLang="zh-CN">
                <a:solidFill>
                  <a:schemeClr val="accent2"/>
                </a:solidFill>
                <a:ea typeface="华文新魏" panose="02010800040101010101" pitchFamily="2" charset="-122"/>
              </a:rPr>
              <a:t>effect</a:t>
            </a:r>
            <a:endParaRPr lang="en-US" altLang="zh-CN" sz="1600" b="0"/>
          </a:p>
        </p:txBody>
      </p:sp>
      <p:grpSp>
        <p:nvGrpSpPr>
          <p:cNvPr id="30725" name="Group 1033">
            <a:extLst>
              <a:ext uri="{FF2B5EF4-FFF2-40B4-BE49-F238E27FC236}">
                <a16:creationId xmlns:a16="http://schemas.microsoft.com/office/drawing/2014/main" id="{F4C2740B-C222-D841-907B-03F5018D8346}"/>
              </a:ext>
            </a:extLst>
          </p:cNvPr>
          <p:cNvGrpSpPr>
            <a:grpSpLocks/>
          </p:cNvGrpSpPr>
          <p:nvPr/>
        </p:nvGrpSpPr>
        <p:grpSpPr bwMode="auto">
          <a:xfrm>
            <a:off x="6270625" y="3835400"/>
            <a:ext cx="1368425" cy="457200"/>
            <a:chOff x="3560" y="1080"/>
            <a:chExt cx="862" cy="288"/>
          </a:xfrm>
        </p:grpSpPr>
        <p:sp>
          <p:nvSpPr>
            <p:cNvPr id="30726" name="Rectangle 1034">
              <a:extLst>
                <a:ext uri="{FF2B5EF4-FFF2-40B4-BE49-F238E27FC236}">
                  <a16:creationId xmlns:a16="http://schemas.microsoft.com/office/drawing/2014/main" id="{04BDDD2C-BA68-8A4B-A19E-3137D3D2E122}"/>
                </a:ext>
              </a:extLst>
            </p:cNvPr>
            <p:cNvSpPr>
              <a:spLocks noChangeArrowheads="1"/>
            </p:cNvSpPr>
            <p:nvPr/>
          </p:nvSpPr>
          <p:spPr bwMode="auto">
            <a:xfrm>
              <a:off x="3806" y="1080"/>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1-2</a:t>
              </a:r>
            </a:p>
          </p:txBody>
        </p:sp>
        <p:pic>
          <p:nvPicPr>
            <p:cNvPr id="30727" name="Picture 1035">
              <a:extLst>
                <a:ext uri="{FF2B5EF4-FFF2-40B4-BE49-F238E27FC236}">
                  <a16:creationId xmlns:a16="http://schemas.microsoft.com/office/drawing/2014/main" id="{B60A9BE7-1F32-BD40-8B86-2C26BFDB9DCA}"/>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148" y="1120"/>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1036">
              <a:extLst>
                <a:ext uri="{FF2B5EF4-FFF2-40B4-BE49-F238E27FC236}">
                  <a16:creationId xmlns:a16="http://schemas.microsoft.com/office/drawing/2014/main" id="{AF2DBC95-1868-CA40-BBB7-077395DEEBB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560" y="1121"/>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FB430E77-8B08-4143-B9C4-3BC48309E030}"/>
              </a:ext>
            </a:extLst>
          </p:cNvPr>
          <p:cNvSpPr txBox="1">
            <a:spLocks noChangeArrowheads="1"/>
          </p:cNvSpPr>
          <p:nvPr/>
        </p:nvSpPr>
        <p:spPr bwMode="auto">
          <a:xfrm>
            <a:off x="457200" y="2286000"/>
            <a:ext cx="8435975" cy="3632200"/>
          </a:xfrm>
          <a:prstGeom prst="rect">
            <a:avLst/>
          </a:prstGeom>
          <a:solidFill>
            <a:schemeClr val="accent2"/>
          </a:solidFill>
          <a:ln>
            <a:noFill/>
          </a:ln>
        </p:spPr>
        <p:txBody>
          <a:bodyPr>
            <a:spAutoFit/>
          </a:bodyPr>
          <a:lstStyle>
            <a:lvl1pPr marL="1903413" indent="-1903413">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b="0" dirty="0">
                <a:solidFill>
                  <a:schemeClr val="bg1"/>
                </a:solidFill>
                <a:latin typeface="+mj-lt"/>
              </a:rPr>
              <a:t>The</a:t>
            </a:r>
            <a:r>
              <a:rPr lang="zh-CN" altLang="en-US" b="0" dirty="0">
                <a:solidFill>
                  <a:schemeClr val="bg1"/>
                </a:solidFill>
                <a:latin typeface="+mj-lt"/>
              </a:rPr>
              <a:t> </a:t>
            </a:r>
            <a:r>
              <a:rPr lang="en-US" altLang="zh-CN" b="0" dirty="0">
                <a:solidFill>
                  <a:schemeClr val="bg1"/>
                </a:solidFill>
                <a:latin typeface="+mj-lt"/>
              </a:rPr>
              <a:t>above</a:t>
            </a:r>
            <a:r>
              <a:rPr lang="zh-CN" altLang="en-US" b="0" dirty="0">
                <a:solidFill>
                  <a:schemeClr val="bg1"/>
                </a:solidFill>
                <a:latin typeface="+mj-lt"/>
              </a:rPr>
              <a:t> </a:t>
            </a:r>
            <a:r>
              <a:rPr lang="en-US" altLang="zh-CN" b="0" dirty="0">
                <a:solidFill>
                  <a:schemeClr val="bg1"/>
                </a:solidFill>
                <a:latin typeface="+mj-lt"/>
              </a:rPr>
              <a:t>equation</a:t>
            </a:r>
            <a:r>
              <a:rPr lang="zh-CN" altLang="en-US" b="0" dirty="0">
                <a:solidFill>
                  <a:schemeClr val="bg1"/>
                </a:solidFill>
                <a:latin typeface="+mj-lt"/>
              </a:rPr>
              <a:t> </a:t>
            </a:r>
            <a:r>
              <a:rPr lang="en-US" altLang="zh-CN" b="0" dirty="0">
                <a:solidFill>
                  <a:schemeClr val="bg1"/>
                </a:solidFill>
                <a:latin typeface="+mj-lt"/>
              </a:rPr>
              <a:t>explains</a:t>
            </a:r>
            <a:r>
              <a:rPr lang="zh-CN" altLang="en-US" b="0" dirty="0">
                <a:solidFill>
                  <a:schemeClr val="bg1"/>
                </a:solidFill>
                <a:latin typeface="+mj-lt"/>
              </a:rPr>
              <a:t> </a:t>
            </a:r>
            <a:r>
              <a:rPr lang="en-US" altLang="zh-CN" b="0" dirty="0">
                <a:solidFill>
                  <a:schemeClr val="bg1"/>
                </a:solidFill>
                <a:latin typeface="+mj-lt"/>
              </a:rPr>
              <a:t>the</a:t>
            </a:r>
            <a:r>
              <a:rPr lang="zh-CN" altLang="en-US" b="0" dirty="0">
                <a:solidFill>
                  <a:schemeClr val="bg1"/>
                </a:solidFill>
                <a:latin typeface="+mj-lt"/>
              </a:rPr>
              <a:t> </a:t>
            </a:r>
            <a:r>
              <a:rPr lang="en-US" altLang="zh-CN" b="0" dirty="0">
                <a:solidFill>
                  <a:schemeClr val="bg1"/>
                </a:solidFill>
                <a:latin typeface="+mj-lt"/>
              </a:rPr>
              <a:t>experimental</a:t>
            </a:r>
            <a:r>
              <a:rPr lang="zh-CN" altLang="en-US" b="0" dirty="0">
                <a:solidFill>
                  <a:schemeClr val="bg1"/>
                </a:solidFill>
                <a:latin typeface="+mj-lt"/>
              </a:rPr>
              <a:t> </a:t>
            </a:r>
            <a:r>
              <a:rPr lang="en-US" altLang="zh-CN" b="0" dirty="0">
                <a:solidFill>
                  <a:schemeClr val="bg1"/>
                </a:solidFill>
                <a:latin typeface="+mj-lt"/>
              </a:rPr>
              <a:t>results</a:t>
            </a:r>
            <a:r>
              <a:rPr lang="zh-CN" altLang="en-US" b="0" dirty="0">
                <a:solidFill>
                  <a:schemeClr val="bg1"/>
                </a:solidFill>
                <a:latin typeface="+mj-lt"/>
              </a:rPr>
              <a:t> </a:t>
            </a:r>
            <a:r>
              <a:rPr lang="en-US" altLang="zh-CN" b="0" dirty="0">
                <a:solidFill>
                  <a:schemeClr val="bg1"/>
                </a:solidFill>
                <a:latin typeface="+mj-lt"/>
              </a:rPr>
              <a:t>on</a:t>
            </a:r>
            <a:r>
              <a:rPr lang="zh-CN" altLang="en-US" b="0" dirty="0">
                <a:solidFill>
                  <a:schemeClr val="bg1"/>
                </a:solidFill>
                <a:latin typeface="+mj-lt"/>
              </a:rPr>
              <a:t> </a:t>
            </a:r>
            <a:r>
              <a:rPr lang="en-US" altLang="zh-CN" b="0" dirty="0">
                <a:solidFill>
                  <a:schemeClr val="bg1"/>
                </a:solidFill>
                <a:latin typeface="+mj-lt"/>
              </a:rPr>
              <a:t>the</a:t>
            </a:r>
            <a:r>
              <a:rPr lang="zh-CN" altLang="en-US" b="0" dirty="0">
                <a:solidFill>
                  <a:schemeClr val="bg1"/>
                </a:solidFill>
                <a:latin typeface="+mj-lt"/>
              </a:rPr>
              <a:t> </a:t>
            </a:r>
            <a:r>
              <a:rPr lang="en-US" altLang="zh-CN" b="0" dirty="0">
                <a:solidFill>
                  <a:schemeClr val="bg1"/>
                </a:solidFill>
                <a:latin typeface="+mj-lt"/>
              </a:rPr>
              <a:t>photoelectric</a:t>
            </a:r>
            <a:r>
              <a:rPr lang="zh-CN" altLang="en-US" b="0" dirty="0">
                <a:solidFill>
                  <a:schemeClr val="bg1"/>
                </a:solidFill>
                <a:latin typeface="+mj-lt"/>
              </a:rPr>
              <a:t> </a:t>
            </a:r>
            <a:r>
              <a:rPr lang="en-US" altLang="zh-CN" b="0" dirty="0">
                <a:solidFill>
                  <a:schemeClr val="bg1"/>
                </a:solidFill>
                <a:latin typeface="+mj-lt"/>
              </a:rPr>
              <a:t>effect:</a:t>
            </a:r>
          </a:p>
          <a:p>
            <a:pPr eaLnBrk="1" hangingPunct="1">
              <a:spcBef>
                <a:spcPct val="50000"/>
              </a:spcBef>
              <a:defRPr/>
            </a:pPr>
            <a:r>
              <a:rPr lang="en-US" altLang="zh-CN" b="0" i="1" dirty="0">
                <a:solidFill>
                  <a:schemeClr val="bg1"/>
                </a:solidFill>
                <a:latin typeface="+mj-lt"/>
              </a:rPr>
              <a:t>when</a:t>
            </a:r>
            <a:r>
              <a:rPr lang="zh-CN" altLang="en-US" b="0" i="1" dirty="0">
                <a:solidFill>
                  <a:schemeClr val="bg1"/>
                </a:solidFill>
                <a:latin typeface="+mj-lt"/>
              </a:rPr>
              <a:t> </a:t>
            </a:r>
            <a:r>
              <a:rPr lang="en-US" altLang="zh-CN" b="0" i="1" dirty="0" err="1">
                <a:solidFill>
                  <a:schemeClr val="bg1"/>
                </a:solidFill>
                <a:latin typeface="+mj-lt"/>
              </a:rPr>
              <a:t>hv</a:t>
            </a:r>
            <a:r>
              <a:rPr lang="zh-CN" altLang="en-US" b="0" i="1" dirty="0">
                <a:solidFill>
                  <a:schemeClr val="bg1"/>
                </a:solidFill>
                <a:latin typeface="+mj-lt"/>
              </a:rPr>
              <a:t>＜</a:t>
            </a:r>
            <a:r>
              <a:rPr lang="en-US" altLang="zh-CN" b="0" i="1" dirty="0">
                <a:solidFill>
                  <a:schemeClr val="bg1"/>
                </a:solidFill>
                <a:latin typeface="+mj-lt"/>
              </a:rPr>
              <a:t>W</a:t>
            </a:r>
            <a:r>
              <a:rPr lang="en-US" altLang="zh-CN" b="0" dirty="0">
                <a:solidFill>
                  <a:schemeClr val="bg1"/>
                </a:solidFill>
                <a:latin typeface="+mj-lt"/>
              </a:rPr>
              <a:t> ,</a:t>
            </a:r>
            <a:r>
              <a:rPr lang="zh-CN" altLang="en-US" b="0" dirty="0">
                <a:solidFill>
                  <a:schemeClr val="bg1"/>
                </a:solidFill>
                <a:latin typeface="+mj-lt"/>
              </a:rPr>
              <a:t> </a:t>
            </a:r>
            <a:r>
              <a:rPr lang="en-US" altLang="zh-CN" b="0" dirty="0">
                <a:solidFill>
                  <a:schemeClr val="bg1"/>
                </a:solidFill>
                <a:latin typeface="+mj-lt"/>
              </a:rPr>
              <a:t>photons</a:t>
            </a:r>
            <a:r>
              <a:rPr lang="zh-CN" altLang="en-US" b="0" dirty="0">
                <a:solidFill>
                  <a:schemeClr val="bg1"/>
                </a:solidFill>
                <a:latin typeface="+mj-lt"/>
              </a:rPr>
              <a:t> </a:t>
            </a:r>
            <a:r>
              <a:rPr lang="en-US" altLang="zh-CN" b="0" dirty="0">
                <a:solidFill>
                  <a:schemeClr val="bg1"/>
                </a:solidFill>
                <a:latin typeface="+mj-lt"/>
              </a:rPr>
              <a:t>cannot</a:t>
            </a:r>
            <a:r>
              <a:rPr lang="zh-CN" altLang="en-US" b="0" dirty="0">
                <a:solidFill>
                  <a:schemeClr val="bg1"/>
                </a:solidFill>
                <a:latin typeface="+mj-lt"/>
              </a:rPr>
              <a:t> </a:t>
            </a:r>
            <a:r>
              <a:rPr lang="en-US" altLang="zh-CN" b="0" dirty="0">
                <a:solidFill>
                  <a:schemeClr val="bg1"/>
                </a:solidFill>
                <a:latin typeface="+mj-lt"/>
              </a:rPr>
              <a:t>provide</a:t>
            </a:r>
            <a:r>
              <a:rPr lang="zh-CN" altLang="en-US" b="0" dirty="0">
                <a:solidFill>
                  <a:schemeClr val="bg1"/>
                </a:solidFill>
                <a:latin typeface="+mj-lt"/>
              </a:rPr>
              <a:t> </a:t>
            </a:r>
            <a:r>
              <a:rPr lang="en-US" altLang="zh-CN" b="0" dirty="0">
                <a:solidFill>
                  <a:schemeClr val="bg1"/>
                </a:solidFill>
                <a:latin typeface="+mj-lt"/>
              </a:rPr>
              <a:t>enough</a:t>
            </a:r>
            <a:r>
              <a:rPr lang="zh-CN" altLang="en-US" b="0" dirty="0">
                <a:solidFill>
                  <a:schemeClr val="bg1"/>
                </a:solidFill>
                <a:latin typeface="+mj-lt"/>
              </a:rPr>
              <a:t> </a:t>
            </a:r>
            <a:r>
              <a:rPr lang="en-US" altLang="zh-CN" b="0" dirty="0">
                <a:solidFill>
                  <a:schemeClr val="bg1"/>
                </a:solidFill>
                <a:latin typeface="+mj-lt"/>
              </a:rPr>
              <a:t>energies</a:t>
            </a:r>
            <a:r>
              <a:rPr lang="zh-CN" altLang="en-US" b="0" dirty="0">
                <a:solidFill>
                  <a:schemeClr val="bg1"/>
                </a:solidFill>
                <a:latin typeface="+mj-lt"/>
              </a:rPr>
              <a:t> </a:t>
            </a:r>
            <a:r>
              <a:rPr lang="en-US" altLang="zh-CN" b="0" dirty="0">
                <a:solidFill>
                  <a:schemeClr val="bg1"/>
                </a:solidFill>
                <a:latin typeface="+mj-lt"/>
              </a:rPr>
              <a:t>for</a:t>
            </a:r>
            <a:r>
              <a:rPr lang="zh-CN" altLang="en-US" b="0" dirty="0">
                <a:solidFill>
                  <a:schemeClr val="bg1"/>
                </a:solidFill>
                <a:latin typeface="+mj-lt"/>
              </a:rPr>
              <a:t> </a:t>
            </a:r>
            <a:r>
              <a:rPr lang="en-US" altLang="zh-CN" b="0" dirty="0">
                <a:solidFill>
                  <a:schemeClr val="bg1"/>
                </a:solidFill>
                <a:latin typeface="+mj-lt"/>
              </a:rPr>
              <a:t>the</a:t>
            </a:r>
            <a:r>
              <a:rPr lang="zh-CN" altLang="en-US" b="0" dirty="0">
                <a:solidFill>
                  <a:schemeClr val="bg1"/>
                </a:solidFill>
                <a:latin typeface="+mj-lt"/>
              </a:rPr>
              <a:t> </a:t>
            </a:r>
            <a:r>
              <a:rPr lang="en-US" altLang="zh-CN" b="0" dirty="0">
                <a:solidFill>
                  <a:schemeClr val="bg1"/>
                </a:solidFill>
                <a:latin typeface="+mj-lt"/>
              </a:rPr>
              <a:t>emission</a:t>
            </a:r>
            <a:r>
              <a:rPr lang="zh-CN" altLang="en-US" b="0" dirty="0">
                <a:solidFill>
                  <a:schemeClr val="bg1"/>
                </a:solidFill>
                <a:latin typeface="+mj-lt"/>
              </a:rPr>
              <a:t> </a:t>
            </a:r>
            <a:r>
              <a:rPr lang="en-US" altLang="zh-CN" b="0" dirty="0">
                <a:solidFill>
                  <a:schemeClr val="bg1"/>
                </a:solidFill>
                <a:latin typeface="+mj-lt"/>
              </a:rPr>
              <a:t>of</a:t>
            </a:r>
            <a:r>
              <a:rPr lang="zh-CN" altLang="en-US" b="0" dirty="0">
                <a:solidFill>
                  <a:schemeClr val="bg1"/>
                </a:solidFill>
                <a:latin typeface="+mj-lt"/>
              </a:rPr>
              <a:t> </a:t>
            </a:r>
            <a:r>
              <a:rPr lang="en-US" altLang="zh-CN" b="0" dirty="0">
                <a:solidFill>
                  <a:schemeClr val="bg1"/>
                </a:solidFill>
                <a:latin typeface="+mj-lt"/>
              </a:rPr>
              <a:t>electrons,</a:t>
            </a:r>
            <a:r>
              <a:rPr lang="zh-CN" altLang="en-US" b="0" dirty="0">
                <a:solidFill>
                  <a:schemeClr val="bg1"/>
                </a:solidFill>
                <a:latin typeface="+mj-lt"/>
              </a:rPr>
              <a:t> </a:t>
            </a:r>
            <a:r>
              <a:rPr lang="en-US" altLang="zh-CN" b="0" dirty="0">
                <a:solidFill>
                  <a:schemeClr val="bg1"/>
                </a:solidFill>
                <a:latin typeface="+mj-lt"/>
              </a:rPr>
              <a:t>and</a:t>
            </a:r>
            <a:r>
              <a:rPr lang="zh-CN" altLang="en-US" b="0" dirty="0">
                <a:solidFill>
                  <a:schemeClr val="bg1"/>
                </a:solidFill>
                <a:latin typeface="+mj-lt"/>
              </a:rPr>
              <a:t> </a:t>
            </a:r>
            <a:r>
              <a:rPr lang="en-US" altLang="zh-CN" b="0" dirty="0">
                <a:solidFill>
                  <a:schemeClr val="bg1"/>
                </a:solidFill>
                <a:latin typeface="+mj-lt"/>
              </a:rPr>
              <a:t>the</a:t>
            </a:r>
            <a:r>
              <a:rPr lang="zh-CN" altLang="en-US" b="0" dirty="0">
                <a:solidFill>
                  <a:schemeClr val="bg1"/>
                </a:solidFill>
                <a:latin typeface="+mj-lt"/>
              </a:rPr>
              <a:t> </a:t>
            </a:r>
            <a:r>
              <a:rPr lang="en-US" altLang="zh-CN" b="0" dirty="0">
                <a:solidFill>
                  <a:schemeClr val="bg1"/>
                </a:solidFill>
                <a:latin typeface="+mj-lt"/>
              </a:rPr>
              <a:t>photoelectric</a:t>
            </a:r>
            <a:r>
              <a:rPr lang="zh-CN" altLang="en-US" b="0" dirty="0">
                <a:solidFill>
                  <a:schemeClr val="bg1"/>
                </a:solidFill>
                <a:latin typeface="+mj-lt"/>
              </a:rPr>
              <a:t> </a:t>
            </a:r>
            <a:r>
              <a:rPr lang="en-US" altLang="zh-CN" b="0" dirty="0">
                <a:solidFill>
                  <a:schemeClr val="bg1"/>
                </a:solidFill>
                <a:latin typeface="+mj-lt"/>
              </a:rPr>
              <a:t>effect</a:t>
            </a:r>
            <a:r>
              <a:rPr lang="zh-CN" altLang="en-US" b="0" dirty="0">
                <a:solidFill>
                  <a:schemeClr val="bg1"/>
                </a:solidFill>
                <a:latin typeface="+mj-lt"/>
              </a:rPr>
              <a:t> </a:t>
            </a:r>
            <a:r>
              <a:rPr lang="en-US" altLang="zh-CN" b="0" dirty="0">
                <a:solidFill>
                  <a:schemeClr val="bg1"/>
                </a:solidFill>
                <a:latin typeface="+mj-lt"/>
              </a:rPr>
              <a:t>doesn’t</a:t>
            </a:r>
            <a:r>
              <a:rPr lang="zh-CN" altLang="en-US" b="0" dirty="0">
                <a:solidFill>
                  <a:schemeClr val="bg1"/>
                </a:solidFill>
                <a:latin typeface="+mj-lt"/>
              </a:rPr>
              <a:t> </a:t>
            </a:r>
            <a:r>
              <a:rPr lang="en-US" altLang="zh-CN" b="0" dirty="0">
                <a:solidFill>
                  <a:schemeClr val="bg1"/>
                </a:solidFill>
                <a:latin typeface="+mj-lt"/>
              </a:rPr>
              <a:t>occur;</a:t>
            </a:r>
          </a:p>
          <a:p>
            <a:pPr eaLnBrk="1" hangingPunct="1">
              <a:spcBef>
                <a:spcPct val="50000"/>
              </a:spcBef>
              <a:defRPr/>
            </a:pPr>
            <a:r>
              <a:rPr lang="en-US" altLang="zh-CN" b="0" i="1" dirty="0">
                <a:solidFill>
                  <a:schemeClr val="bg1"/>
                </a:solidFill>
                <a:latin typeface="+mj-lt"/>
              </a:rPr>
              <a:t>when</a:t>
            </a:r>
            <a:r>
              <a:rPr lang="zh-CN" altLang="en-US" b="0" i="1" dirty="0">
                <a:solidFill>
                  <a:schemeClr val="bg1"/>
                </a:solidFill>
                <a:latin typeface="+mj-lt"/>
              </a:rPr>
              <a:t> </a:t>
            </a:r>
            <a:r>
              <a:rPr lang="en-US" altLang="zh-CN" b="0" i="1" dirty="0" err="1">
                <a:solidFill>
                  <a:schemeClr val="bg1"/>
                </a:solidFill>
                <a:latin typeface="+mj-lt"/>
              </a:rPr>
              <a:t>hv</a:t>
            </a:r>
            <a:r>
              <a:rPr lang="en-US" altLang="zh-CN" b="0" i="1" dirty="0">
                <a:solidFill>
                  <a:schemeClr val="bg1"/>
                </a:solidFill>
                <a:latin typeface="+mj-lt"/>
              </a:rPr>
              <a:t>=W</a:t>
            </a:r>
            <a:r>
              <a:rPr lang="en-US" altLang="zh-CN" b="0" dirty="0">
                <a:solidFill>
                  <a:schemeClr val="bg1"/>
                </a:solidFill>
                <a:latin typeface="+mj-lt"/>
              </a:rPr>
              <a:t> ,</a:t>
            </a:r>
            <a:r>
              <a:rPr lang="en-US" altLang="zh-CN" b="0" i="1" dirty="0">
                <a:solidFill>
                  <a:schemeClr val="bg1"/>
                </a:solidFill>
                <a:latin typeface="+mj-lt"/>
              </a:rPr>
              <a:t> v</a:t>
            </a:r>
            <a:r>
              <a:rPr lang="zh-CN" altLang="en-US" b="0" i="1" dirty="0">
                <a:solidFill>
                  <a:schemeClr val="bg1"/>
                </a:solidFill>
                <a:latin typeface="+mj-lt"/>
              </a:rPr>
              <a:t> </a:t>
            </a:r>
            <a:r>
              <a:rPr lang="en-US" altLang="zh-CN" b="0" dirty="0">
                <a:solidFill>
                  <a:schemeClr val="bg1"/>
                </a:solidFill>
                <a:latin typeface="+mj-lt"/>
              </a:rPr>
              <a:t>equals</a:t>
            </a:r>
            <a:r>
              <a:rPr lang="zh-CN" altLang="en-US" b="0" dirty="0">
                <a:solidFill>
                  <a:schemeClr val="bg1"/>
                </a:solidFill>
                <a:latin typeface="+mj-lt"/>
              </a:rPr>
              <a:t> </a:t>
            </a:r>
            <a:r>
              <a:rPr lang="en-US" altLang="zh-CN" b="0" dirty="0">
                <a:solidFill>
                  <a:schemeClr val="bg1"/>
                </a:solidFill>
                <a:latin typeface="+mj-lt"/>
              </a:rPr>
              <a:t>the</a:t>
            </a:r>
            <a:r>
              <a:rPr lang="zh-CN" altLang="en-US" b="0" dirty="0">
                <a:solidFill>
                  <a:schemeClr val="bg1"/>
                </a:solidFill>
                <a:latin typeface="+mj-lt"/>
              </a:rPr>
              <a:t> </a:t>
            </a:r>
            <a:r>
              <a:rPr lang="en-US" altLang="zh-CN" b="0" dirty="0">
                <a:solidFill>
                  <a:schemeClr val="bg1"/>
                </a:solidFill>
                <a:latin typeface="+mj-lt"/>
              </a:rPr>
              <a:t>threshold</a:t>
            </a:r>
            <a:r>
              <a:rPr lang="zh-CN" altLang="en-US" b="0" dirty="0">
                <a:solidFill>
                  <a:schemeClr val="bg1"/>
                </a:solidFill>
                <a:latin typeface="+mj-lt"/>
              </a:rPr>
              <a:t> </a:t>
            </a:r>
            <a:r>
              <a:rPr lang="en-US" altLang="zh-CN" b="0" dirty="0">
                <a:solidFill>
                  <a:schemeClr val="bg1"/>
                </a:solidFill>
                <a:latin typeface="+mj-lt"/>
              </a:rPr>
              <a:t>frequency</a:t>
            </a:r>
            <a:r>
              <a:rPr lang="zh-CN" altLang="en-US" b="0" dirty="0">
                <a:solidFill>
                  <a:schemeClr val="bg1"/>
                </a:solidFill>
                <a:latin typeface="+mj-lt"/>
              </a:rPr>
              <a:t> </a:t>
            </a:r>
            <a:r>
              <a:rPr lang="en-US" altLang="zh-CN" b="0" dirty="0">
                <a:solidFill>
                  <a:schemeClr val="bg1"/>
                </a:solidFill>
                <a:latin typeface="+mj-lt"/>
              </a:rPr>
              <a:t>(</a:t>
            </a:r>
            <a:r>
              <a:rPr lang="en-US" altLang="zh-CN" b="0" i="1" dirty="0">
                <a:solidFill>
                  <a:schemeClr val="bg1"/>
                </a:solidFill>
                <a:latin typeface="+mj-lt"/>
              </a:rPr>
              <a:t>v</a:t>
            </a:r>
            <a:r>
              <a:rPr lang="en-US" altLang="zh-CN" b="0" baseline="-25000" dirty="0">
                <a:solidFill>
                  <a:schemeClr val="bg1"/>
                </a:solidFill>
                <a:latin typeface="+mj-lt"/>
              </a:rPr>
              <a:t>0</a:t>
            </a:r>
            <a:r>
              <a:rPr lang="en-US" altLang="zh-CN" b="0" dirty="0">
                <a:solidFill>
                  <a:schemeClr val="bg1"/>
                </a:solidFill>
                <a:latin typeface="+mj-lt"/>
              </a:rPr>
              <a:t>)</a:t>
            </a:r>
            <a:r>
              <a:rPr lang="zh-CN" altLang="en-US" b="0" dirty="0">
                <a:solidFill>
                  <a:schemeClr val="bg1"/>
                </a:solidFill>
                <a:latin typeface="+mj-lt"/>
              </a:rPr>
              <a:t> </a:t>
            </a:r>
            <a:r>
              <a:rPr lang="en-US" altLang="zh-CN" b="0" dirty="0">
                <a:solidFill>
                  <a:schemeClr val="bg1"/>
                </a:solidFill>
                <a:latin typeface="+mj-lt"/>
              </a:rPr>
              <a:t>of</a:t>
            </a:r>
            <a:r>
              <a:rPr lang="zh-CN" altLang="en-US" b="0" dirty="0">
                <a:solidFill>
                  <a:schemeClr val="bg1"/>
                </a:solidFill>
                <a:latin typeface="+mj-lt"/>
              </a:rPr>
              <a:t> </a:t>
            </a:r>
            <a:r>
              <a:rPr lang="en-US" altLang="zh-CN" b="0" dirty="0">
                <a:solidFill>
                  <a:schemeClr val="bg1"/>
                </a:solidFill>
                <a:latin typeface="+mj-lt"/>
              </a:rPr>
              <a:t>the</a:t>
            </a:r>
            <a:r>
              <a:rPr lang="zh-CN" altLang="en-US" b="0" dirty="0">
                <a:solidFill>
                  <a:schemeClr val="bg1"/>
                </a:solidFill>
                <a:latin typeface="+mj-lt"/>
              </a:rPr>
              <a:t> </a:t>
            </a:r>
            <a:r>
              <a:rPr lang="en-US" altLang="zh-CN" b="0" dirty="0">
                <a:solidFill>
                  <a:schemeClr val="bg1"/>
                </a:solidFill>
                <a:latin typeface="+mj-lt"/>
              </a:rPr>
              <a:t>photoelectric</a:t>
            </a:r>
            <a:r>
              <a:rPr lang="zh-CN" altLang="en-US" b="0" dirty="0">
                <a:solidFill>
                  <a:schemeClr val="bg1"/>
                </a:solidFill>
                <a:latin typeface="+mj-lt"/>
              </a:rPr>
              <a:t> </a:t>
            </a:r>
            <a:r>
              <a:rPr lang="en-US" altLang="zh-CN" b="0" dirty="0">
                <a:solidFill>
                  <a:schemeClr val="bg1"/>
                </a:solidFill>
                <a:latin typeface="+mj-lt"/>
              </a:rPr>
              <a:t>effect;</a:t>
            </a:r>
          </a:p>
          <a:p>
            <a:pPr eaLnBrk="1" hangingPunct="1">
              <a:spcBef>
                <a:spcPct val="50000"/>
              </a:spcBef>
              <a:defRPr/>
            </a:pPr>
            <a:r>
              <a:rPr lang="en-US" altLang="zh-CN" b="0" i="1" dirty="0">
                <a:solidFill>
                  <a:schemeClr val="bg1"/>
                </a:solidFill>
                <a:latin typeface="+mj-lt"/>
              </a:rPr>
              <a:t>when</a:t>
            </a:r>
            <a:r>
              <a:rPr lang="zh-CN" altLang="en-US" b="0" i="1" dirty="0">
                <a:solidFill>
                  <a:schemeClr val="bg1"/>
                </a:solidFill>
                <a:latin typeface="+mj-lt"/>
              </a:rPr>
              <a:t> </a:t>
            </a:r>
            <a:r>
              <a:rPr lang="en-US" altLang="zh-CN" b="0" i="1" dirty="0" err="1">
                <a:solidFill>
                  <a:schemeClr val="bg1"/>
                </a:solidFill>
                <a:latin typeface="+mj-lt"/>
              </a:rPr>
              <a:t>hv</a:t>
            </a:r>
            <a:r>
              <a:rPr lang="zh-CN" altLang="en-US" b="0" i="1" dirty="0">
                <a:solidFill>
                  <a:schemeClr val="bg1"/>
                </a:solidFill>
                <a:latin typeface="+mj-lt"/>
              </a:rPr>
              <a:t>＞</a:t>
            </a:r>
            <a:r>
              <a:rPr lang="en-US" altLang="zh-CN" b="0" i="1" dirty="0">
                <a:solidFill>
                  <a:schemeClr val="bg1"/>
                </a:solidFill>
                <a:latin typeface="+mj-lt"/>
              </a:rPr>
              <a:t>W</a:t>
            </a:r>
            <a:r>
              <a:rPr lang="en-US" altLang="zh-CN" b="0" dirty="0">
                <a:solidFill>
                  <a:schemeClr val="bg1"/>
                </a:solidFill>
                <a:latin typeface="+mj-lt"/>
              </a:rPr>
              <a:t> ,</a:t>
            </a:r>
            <a:r>
              <a:rPr lang="zh-CN" altLang="en-US" b="0" dirty="0">
                <a:solidFill>
                  <a:schemeClr val="bg1"/>
                </a:solidFill>
                <a:latin typeface="+mj-lt"/>
              </a:rPr>
              <a:t> </a:t>
            </a:r>
            <a:r>
              <a:rPr lang="en-US" altLang="zh-CN" b="0" dirty="0">
                <a:solidFill>
                  <a:schemeClr val="bg1"/>
                </a:solidFill>
                <a:latin typeface="+mj-lt"/>
              </a:rPr>
              <a:t>the</a:t>
            </a:r>
            <a:r>
              <a:rPr lang="zh-CN" altLang="en-US" b="0" dirty="0">
                <a:solidFill>
                  <a:schemeClr val="bg1"/>
                </a:solidFill>
                <a:latin typeface="+mj-lt"/>
              </a:rPr>
              <a:t> </a:t>
            </a:r>
            <a:r>
              <a:rPr lang="en-US" altLang="zh-CN" b="0" dirty="0">
                <a:solidFill>
                  <a:schemeClr val="bg1"/>
                </a:solidFill>
                <a:latin typeface="+mj-lt"/>
              </a:rPr>
              <a:t>emitted</a:t>
            </a:r>
            <a:r>
              <a:rPr lang="zh-CN" altLang="en-US" b="0" dirty="0">
                <a:solidFill>
                  <a:schemeClr val="bg1"/>
                </a:solidFill>
                <a:latin typeface="+mj-lt"/>
              </a:rPr>
              <a:t> </a:t>
            </a:r>
            <a:r>
              <a:rPr lang="en-US" altLang="zh-CN" b="0" dirty="0">
                <a:solidFill>
                  <a:schemeClr val="bg1"/>
                </a:solidFill>
                <a:latin typeface="+mj-lt"/>
              </a:rPr>
              <a:t>electrons</a:t>
            </a:r>
            <a:r>
              <a:rPr lang="zh-CN" altLang="en-US" b="0" dirty="0">
                <a:solidFill>
                  <a:schemeClr val="bg1"/>
                </a:solidFill>
                <a:latin typeface="+mj-lt"/>
              </a:rPr>
              <a:t> </a:t>
            </a:r>
            <a:r>
              <a:rPr lang="en-US" altLang="zh-CN" b="0" dirty="0">
                <a:solidFill>
                  <a:schemeClr val="bg1"/>
                </a:solidFill>
                <a:latin typeface="+mj-lt"/>
              </a:rPr>
              <a:t>have</a:t>
            </a:r>
            <a:r>
              <a:rPr lang="zh-CN" altLang="en-US" b="0" dirty="0">
                <a:solidFill>
                  <a:schemeClr val="bg1"/>
                </a:solidFill>
                <a:latin typeface="+mj-lt"/>
              </a:rPr>
              <a:t> </a:t>
            </a:r>
            <a:r>
              <a:rPr lang="en-US" altLang="zh-CN" b="0" dirty="0">
                <a:solidFill>
                  <a:schemeClr val="bg1"/>
                </a:solidFill>
                <a:latin typeface="+mj-lt"/>
              </a:rPr>
              <a:t>kinetic</a:t>
            </a:r>
            <a:r>
              <a:rPr lang="zh-CN" altLang="en-US" b="0" dirty="0">
                <a:solidFill>
                  <a:schemeClr val="bg1"/>
                </a:solidFill>
                <a:latin typeface="+mj-lt"/>
              </a:rPr>
              <a:t> </a:t>
            </a:r>
            <a:r>
              <a:rPr lang="en-US" altLang="zh-CN" b="0" dirty="0">
                <a:solidFill>
                  <a:schemeClr val="bg1"/>
                </a:solidFill>
                <a:latin typeface="+mj-lt"/>
              </a:rPr>
              <a:t>energies,</a:t>
            </a:r>
            <a:r>
              <a:rPr lang="zh-CN" altLang="en-US" b="0" dirty="0">
                <a:solidFill>
                  <a:schemeClr val="bg1"/>
                </a:solidFill>
                <a:latin typeface="+mj-lt"/>
              </a:rPr>
              <a:t> </a:t>
            </a:r>
            <a:r>
              <a:rPr lang="en-US" altLang="zh-CN" b="0" dirty="0">
                <a:solidFill>
                  <a:schemeClr val="bg1"/>
                </a:solidFill>
                <a:latin typeface="+mj-lt"/>
              </a:rPr>
              <a:t>and</a:t>
            </a:r>
            <a:r>
              <a:rPr lang="zh-CN" altLang="en-US" b="0" dirty="0">
                <a:solidFill>
                  <a:schemeClr val="bg1"/>
                </a:solidFill>
                <a:latin typeface="+mj-lt"/>
              </a:rPr>
              <a:t> </a:t>
            </a:r>
            <a:r>
              <a:rPr lang="en-US" altLang="zh-CN" b="0" dirty="0">
                <a:solidFill>
                  <a:schemeClr val="bg1"/>
                </a:solidFill>
                <a:latin typeface="+mj-lt"/>
              </a:rPr>
              <a:t>their</a:t>
            </a:r>
            <a:r>
              <a:rPr lang="zh-CN" altLang="en-US" b="0" dirty="0">
                <a:solidFill>
                  <a:schemeClr val="bg1"/>
                </a:solidFill>
                <a:latin typeface="+mj-lt"/>
              </a:rPr>
              <a:t> </a:t>
            </a:r>
            <a:r>
              <a:rPr lang="en-US" altLang="zh-CN" b="0" dirty="0">
                <a:solidFill>
                  <a:schemeClr val="bg1"/>
                </a:solidFill>
                <a:latin typeface="+mj-lt"/>
              </a:rPr>
              <a:t>kinetic</a:t>
            </a:r>
            <a:r>
              <a:rPr lang="zh-CN" altLang="en-US" b="0" dirty="0">
                <a:solidFill>
                  <a:schemeClr val="bg1"/>
                </a:solidFill>
                <a:latin typeface="+mj-lt"/>
              </a:rPr>
              <a:t> </a:t>
            </a:r>
            <a:r>
              <a:rPr lang="en-US" altLang="zh-CN" b="0" dirty="0">
                <a:solidFill>
                  <a:schemeClr val="bg1"/>
                </a:solidFill>
                <a:latin typeface="+mj-lt"/>
              </a:rPr>
              <a:t>energies</a:t>
            </a:r>
            <a:r>
              <a:rPr lang="zh-CN" altLang="en-US" b="0" dirty="0">
                <a:solidFill>
                  <a:schemeClr val="bg1"/>
                </a:solidFill>
                <a:latin typeface="+mj-lt"/>
              </a:rPr>
              <a:t> </a:t>
            </a:r>
            <a:r>
              <a:rPr lang="en-US" altLang="zh-CN" b="0" dirty="0">
                <a:solidFill>
                  <a:schemeClr val="bg1"/>
                </a:solidFill>
                <a:latin typeface="+mj-lt"/>
              </a:rPr>
              <a:t>are</a:t>
            </a:r>
            <a:r>
              <a:rPr lang="zh-CN" altLang="en-US" b="0" dirty="0">
                <a:solidFill>
                  <a:schemeClr val="bg1"/>
                </a:solidFill>
                <a:latin typeface="+mj-lt"/>
              </a:rPr>
              <a:t> </a:t>
            </a:r>
            <a:r>
              <a:rPr lang="en-US" altLang="zh-CN" b="0" dirty="0">
                <a:solidFill>
                  <a:schemeClr val="bg1"/>
                </a:solidFill>
                <a:latin typeface="+mj-lt"/>
              </a:rPr>
              <a:t>independent</a:t>
            </a:r>
            <a:r>
              <a:rPr lang="zh-CN" altLang="en-US" b="0" dirty="0">
                <a:solidFill>
                  <a:schemeClr val="bg1"/>
                </a:solidFill>
                <a:latin typeface="+mj-lt"/>
              </a:rPr>
              <a:t> </a:t>
            </a:r>
            <a:r>
              <a:rPr lang="en-US" altLang="zh-CN" b="0" dirty="0">
                <a:solidFill>
                  <a:schemeClr val="bg1"/>
                </a:solidFill>
                <a:latin typeface="+mj-lt"/>
              </a:rPr>
              <a:t>of</a:t>
            </a:r>
            <a:r>
              <a:rPr lang="zh-CN" altLang="en-US" b="0" dirty="0">
                <a:solidFill>
                  <a:schemeClr val="bg1"/>
                </a:solidFill>
                <a:latin typeface="+mj-lt"/>
              </a:rPr>
              <a:t> </a:t>
            </a:r>
            <a:r>
              <a:rPr lang="en-US" altLang="zh-CN" b="0" dirty="0">
                <a:solidFill>
                  <a:schemeClr val="bg1"/>
                </a:solidFill>
                <a:latin typeface="+mj-lt"/>
              </a:rPr>
              <a:t>the</a:t>
            </a:r>
            <a:r>
              <a:rPr lang="zh-CN" altLang="en-US" b="0" dirty="0">
                <a:solidFill>
                  <a:schemeClr val="bg1"/>
                </a:solidFill>
                <a:latin typeface="+mj-lt"/>
              </a:rPr>
              <a:t> </a:t>
            </a:r>
            <a:r>
              <a:rPr lang="en-US" altLang="zh-CN" b="0" dirty="0">
                <a:solidFill>
                  <a:schemeClr val="bg1"/>
                </a:solidFill>
                <a:latin typeface="+mj-lt"/>
              </a:rPr>
              <a:t>intensity</a:t>
            </a:r>
            <a:r>
              <a:rPr lang="zh-CN" altLang="en-US" b="0" dirty="0">
                <a:solidFill>
                  <a:schemeClr val="bg1"/>
                </a:solidFill>
                <a:latin typeface="+mj-lt"/>
              </a:rPr>
              <a:t> </a:t>
            </a:r>
            <a:r>
              <a:rPr lang="en-US" altLang="zh-CN" b="0" dirty="0">
                <a:solidFill>
                  <a:schemeClr val="bg1"/>
                </a:solidFill>
                <a:latin typeface="+mj-lt"/>
              </a:rPr>
              <a:t>of</a:t>
            </a:r>
            <a:r>
              <a:rPr lang="zh-CN" altLang="en-US" b="0" dirty="0">
                <a:solidFill>
                  <a:schemeClr val="bg1"/>
                </a:solidFill>
                <a:latin typeface="+mj-lt"/>
              </a:rPr>
              <a:t> </a:t>
            </a:r>
            <a:r>
              <a:rPr lang="en-US" altLang="zh-CN" b="0" dirty="0">
                <a:solidFill>
                  <a:schemeClr val="bg1"/>
                </a:solidFill>
                <a:latin typeface="+mj-lt"/>
              </a:rPr>
              <a:t>the</a:t>
            </a:r>
            <a:r>
              <a:rPr lang="zh-CN" altLang="en-US" b="0" dirty="0">
                <a:solidFill>
                  <a:schemeClr val="bg1"/>
                </a:solidFill>
                <a:latin typeface="+mj-lt"/>
              </a:rPr>
              <a:t> </a:t>
            </a:r>
            <a:r>
              <a:rPr lang="en-US" altLang="zh-CN" b="0" dirty="0">
                <a:solidFill>
                  <a:schemeClr val="bg1"/>
                </a:solidFill>
                <a:latin typeface="+mj-lt"/>
              </a:rPr>
              <a:t>light</a:t>
            </a:r>
            <a:r>
              <a:rPr lang="zh-CN" altLang="en-US" b="0" dirty="0">
                <a:solidFill>
                  <a:schemeClr val="bg1"/>
                </a:solidFill>
                <a:latin typeface="+mj-lt"/>
              </a:rPr>
              <a:t> </a:t>
            </a:r>
            <a:r>
              <a:rPr lang="en-US" altLang="zh-CN" b="0" dirty="0">
                <a:solidFill>
                  <a:schemeClr val="bg1"/>
                </a:solidFill>
                <a:latin typeface="+mj-lt"/>
              </a:rPr>
              <a:t>and</a:t>
            </a:r>
            <a:r>
              <a:rPr lang="zh-CN" altLang="en-US" b="0" dirty="0">
                <a:solidFill>
                  <a:schemeClr val="bg1"/>
                </a:solidFill>
                <a:latin typeface="+mj-lt"/>
              </a:rPr>
              <a:t> </a:t>
            </a:r>
            <a:r>
              <a:rPr lang="en-US" altLang="zh-CN" b="0" dirty="0">
                <a:solidFill>
                  <a:schemeClr val="bg1"/>
                </a:solidFill>
                <a:latin typeface="+mj-lt"/>
              </a:rPr>
              <a:t>increase</a:t>
            </a:r>
            <a:r>
              <a:rPr lang="zh-CN" altLang="en-US" b="0" dirty="0">
                <a:solidFill>
                  <a:schemeClr val="bg1"/>
                </a:solidFill>
                <a:latin typeface="+mj-lt"/>
              </a:rPr>
              <a:t> </a:t>
            </a:r>
            <a:r>
              <a:rPr lang="en-US" altLang="zh-CN" b="0" dirty="0">
                <a:solidFill>
                  <a:schemeClr val="bg1"/>
                </a:solidFill>
                <a:latin typeface="+mj-lt"/>
              </a:rPr>
              <a:t>with</a:t>
            </a:r>
            <a:r>
              <a:rPr lang="zh-CN" altLang="en-US" b="0" dirty="0">
                <a:solidFill>
                  <a:schemeClr val="bg1"/>
                </a:solidFill>
                <a:latin typeface="+mj-lt"/>
              </a:rPr>
              <a:t> </a:t>
            </a:r>
            <a:r>
              <a:rPr lang="en-US" altLang="zh-CN" b="0" dirty="0">
                <a:solidFill>
                  <a:schemeClr val="bg1"/>
                </a:solidFill>
                <a:latin typeface="+mj-lt"/>
              </a:rPr>
              <a:t>the</a:t>
            </a:r>
            <a:r>
              <a:rPr lang="zh-CN" altLang="en-US" b="0" dirty="0">
                <a:solidFill>
                  <a:schemeClr val="bg1"/>
                </a:solidFill>
                <a:latin typeface="+mj-lt"/>
              </a:rPr>
              <a:t> </a:t>
            </a:r>
            <a:r>
              <a:rPr lang="en-US" altLang="zh-CN" b="0" dirty="0">
                <a:solidFill>
                  <a:schemeClr val="bg1"/>
                </a:solidFill>
                <a:latin typeface="+mj-lt"/>
              </a:rPr>
              <a:t>increase</a:t>
            </a:r>
            <a:r>
              <a:rPr lang="zh-CN" altLang="en-US" b="0" dirty="0">
                <a:solidFill>
                  <a:schemeClr val="bg1"/>
                </a:solidFill>
                <a:latin typeface="+mj-lt"/>
              </a:rPr>
              <a:t> </a:t>
            </a:r>
            <a:r>
              <a:rPr lang="en-US" altLang="zh-CN" b="0" dirty="0">
                <a:solidFill>
                  <a:schemeClr val="bg1"/>
                </a:solidFill>
                <a:latin typeface="+mj-lt"/>
              </a:rPr>
              <a:t>of</a:t>
            </a:r>
            <a:r>
              <a:rPr lang="zh-CN" altLang="en-US" b="0" dirty="0">
                <a:solidFill>
                  <a:schemeClr val="bg1"/>
                </a:solidFill>
                <a:latin typeface="+mj-lt"/>
              </a:rPr>
              <a:t> </a:t>
            </a:r>
            <a:r>
              <a:rPr lang="en-US" altLang="zh-CN" b="0" i="1" dirty="0">
                <a:solidFill>
                  <a:schemeClr val="bg1"/>
                </a:solidFill>
                <a:latin typeface="+mj-lt"/>
              </a:rPr>
              <a:t>v</a:t>
            </a:r>
            <a:r>
              <a:rPr lang="en-US" altLang="zh-CN" b="0" dirty="0">
                <a:solidFill>
                  <a:schemeClr val="bg1"/>
                </a:solidFill>
                <a:latin typeface="+mj-lt"/>
              </a:rPr>
              <a:t>.</a:t>
            </a:r>
            <a:r>
              <a:rPr lang="zh-CN" altLang="en-US" b="0" dirty="0">
                <a:solidFill>
                  <a:schemeClr val="bg1"/>
                </a:solidFill>
                <a:latin typeface="+mj-lt"/>
              </a:rPr>
              <a:t> </a:t>
            </a:r>
            <a:r>
              <a:rPr lang="en-US" altLang="zh-CN" b="0" dirty="0">
                <a:solidFill>
                  <a:schemeClr val="bg1"/>
                </a:solidFill>
                <a:latin typeface="+mj-lt"/>
              </a:rPr>
              <a:t>However,</a:t>
            </a:r>
            <a:r>
              <a:rPr lang="zh-CN" altLang="en-US" b="0" dirty="0">
                <a:solidFill>
                  <a:schemeClr val="bg1"/>
                </a:solidFill>
                <a:latin typeface="+mj-lt"/>
              </a:rPr>
              <a:t> </a:t>
            </a:r>
            <a:r>
              <a:rPr lang="en-US" altLang="zh-CN" b="0" dirty="0">
                <a:solidFill>
                  <a:schemeClr val="bg1"/>
                </a:solidFill>
                <a:latin typeface="+mj-lt"/>
              </a:rPr>
              <a:t>increasing</a:t>
            </a:r>
            <a:r>
              <a:rPr lang="zh-CN" altLang="en-US" b="0" dirty="0">
                <a:solidFill>
                  <a:schemeClr val="bg1"/>
                </a:solidFill>
                <a:latin typeface="+mj-lt"/>
              </a:rPr>
              <a:t> </a:t>
            </a:r>
            <a:r>
              <a:rPr lang="en-US" altLang="zh-CN" b="0" dirty="0">
                <a:solidFill>
                  <a:schemeClr val="bg1"/>
                </a:solidFill>
                <a:latin typeface="+mj-lt"/>
              </a:rPr>
              <a:t>the</a:t>
            </a:r>
            <a:r>
              <a:rPr lang="zh-CN" altLang="en-US" b="0" dirty="0">
                <a:solidFill>
                  <a:schemeClr val="bg1"/>
                </a:solidFill>
                <a:latin typeface="+mj-lt"/>
              </a:rPr>
              <a:t> </a:t>
            </a:r>
            <a:r>
              <a:rPr lang="en-US" altLang="zh-CN" b="0" dirty="0">
                <a:solidFill>
                  <a:schemeClr val="bg1"/>
                </a:solidFill>
                <a:latin typeface="+mj-lt"/>
              </a:rPr>
              <a:t>intensity</a:t>
            </a:r>
            <a:r>
              <a:rPr lang="zh-CN" altLang="en-US" b="0" dirty="0">
                <a:solidFill>
                  <a:schemeClr val="bg1"/>
                </a:solidFill>
                <a:latin typeface="+mj-lt"/>
              </a:rPr>
              <a:t> </a:t>
            </a:r>
            <a:r>
              <a:rPr lang="en-US" altLang="zh-CN" b="0" dirty="0">
                <a:solidFill>
                  <a:schemeClr val="bg1"/>
                </a:solidFill>
                <a:latin typeface="+mj-lt"/>
              </a:rPr>
              <a:t>of</a:t>
            </a:r>
            <a:r>
              <a:rPr lang="zh-CN" altLang="en-US" b="0" dirty="0">
                <a:solidFill>
                  <a:schemeClr val="bg1"/>
                </a:solidFill>
                <a:latin typeface="+mj-lt"/>
              </a:rPr>
              <a:t> </a:t>
            </a:r>
            <a:r>
              <a:rPr lang="en-US" altLang="zh-CN" b="0" dirty="0">
                <a:solidFill>
                  <a:schemeClr val="bg1"/>
                </a:solidFill>
                <a:latin typeface="+mj-lt"/>
              </a:rPr>
              <a:t>light</a:t>
            </a:r>
            <a:r>
              <a:rPr lang="zh-CN" altLang="en-US" b="0" dirty="0">
                <a:solidFill>
                  <a:schemeClr val="bg1"/>
                </a:solidFill>
                <a:latin typeface="+mj-lt"/>
              </a:rPr>
              <a:t> </a:t>
            </a:r>
            <a:r>
              <a:rPr lang="en-US" altLang="zh-CN" b="0" dirty="0">
                <a:solidFill>
                  <a:schemeClr val="bg1"/>
                </a:solidFill>
                <a:latin typeface="+mj-lt"/>
              </a:rPr>
              <a:t>would</a:t>
            </a:r>
            <a:r>
              <a:rPr lang="zh-CN" altLang="en-US" b="0" dirty="0">
                <a:solidFill>
                  <a:schemeClr val="bg1"/>
                </a:solidFill>
                <a:latin typeface="+mj-lt"/>
              </a:rPr>
              <a:t> </a:t>
            </a:r>
            <a:r>
              <a:rPr lang="en-US" altLang="zh-CN" b="0" dirty="0">
                <a:solidFill>
                  <a:schemeClr val="bg1"/>
                </a:solidFill>
                <a:latin typeface="+mj-lt"/>
              </a:rPr>
              <a:t>increase</a:t>
            </a:r>
            <a:r>
              <a:rPr lang="zh-CN" altLang="en-US" b="0" dirty="0">
                <a:solidFill>
                  <a:schemeClr val="bg1"/>
                </a:solidFill>
                <a:latin typeface="+mj-lt"/>
              </a:rPr>
              <a:t> </a:t>
            </a:r>
            <a:r>
              <a:rPr lang="en-US" altLang="zh-CN" b="0" dirty="0">
                <a:solidFill>
                  <a:schemeClr val="bg1"/>
                </a:solidFill>
                <a:latin typeface="+mj-lt"/>
              </a:rPr>
              <a:t>the</a:t>
            </a:r>
            <a:r>
              <a:rPr lang="zh-CN" altLang="en-US" b="0" dirty="0">
                <a:solidFill>
                  <a:schemeClr val="bg1"/>
                </a:solidFill>
                <a:latin typeface="+mj-lt"/>
              </a:rPr>
              <a:t> </a:t>
            </a:r>
            <a:r>
              <a:rPr lang="en-US" altLang="zh-CN" b="0" dirty="0">
                <a:solidFill>
                  <a:schemeClr val="bg1"/>
                </a:solidFill>
                <a:latin typeface="+mj-lt"/>
              </a:rPr>
              <a:t>number</a:t>
            </a:r>
            <a:r>
              <a:rPr lang="zh-CN" altLang="en-US" b="0" dirty="0">
                <a:solidFill>
                  <a:schemeClr val="bg1"/>
                </a:solidFill>
                <a:latin typeface="+mj-lt"/>
              </a:rPr>
              <a:t> </a:t>
            </a:r>
            <a:r>
              <a:rPr lang="en-US" altLang="zh-CN" b="0" dirty="0">
                <a:solidFill>
                  <a:schemeClr val="bg1"/>
                </a:solidFill>
                <a:latin typeface="+mj-lt"/>
              </a:rPr>
              <a:t>of</a:t>
            </a:r>
            <a:r>
              <a:rPr lang="zh-CN" altLang="en-US" b="0" dirty="0">
                <a:solidFill>
                  <a:schemeClr val="bg1"/>
                </a:solidFill>
                <a:latin typeface="+mj-lt"/>
              </a:rPr>
              <a:t> </a:t>
            </a:r>
            <a:r>
              <a:rPr lang="en-US" altLang="zh-CN" b="0" dirty="0">
                <a:solidFill>
                  <a:schemeClr val="bg1"/>
                </a:solidFill>
                <a:latin typeface="+mj-lt"/>
              </a:rPr>
              <a:t>photons</a:t>
            </a:r>
            <a:r>
              <a:rPr lang="zh-CN" altLang="en-US" b="0" dirty="0">
                <a:solidFill>
                  <a:schemeClr val="bg1"/>
                </a:solidFill>
                <a:latin typeface="+mj-lt"/>
              </a:rPr>
              <a:t> </a:t>
            </a:r>
            <a:r>
              <a:rPr lang="en-US" altLang="zh-CN" b="0" dirty="0">
                <a:solidFill>
                  <a:schemeClr val="bg1"/>
                </a:solidFill>
                <a:latin typeface="+mj-lt"/>
              </a:rPr>
              <a:t>per</a:t>
            </a:r>
            <a:r>
              <a:rPr lang="zh-CN" altLang="en-US" b="0" dirty="0">
                <a:solidFill>
                  <a:schemeClr val="bg1"/>
                </a:solidFill>
                <a:latin typeface="+mj-lt"/>
              </a:rPr>
              <a:t> </a:t>
            </a:r>
            <a:r>
              <a:rPr lang="en-US" altLang="zh-CN" b="0" dirty="0">
                <a:solidFill>
                  <a:schemeClr val="bg1"/>
                </a:solidFill>
                <a:latin typeface="+mj-lt"/>
              </a:rPr>
              <a:t>unit</a:t>
            </a:r>
            <a:r>
              <a:rPr lang="zh-CN" altLang="en-US" b="0" dirty="0">
                <a:solidFill>
                  <a:schemeClr val="bg1"/>
                </a:solidFill>
                <a:latin typeface="+mj-lt"/>
              </a:rPr>
              <a:t> </a:t>
            </a:r>
            <a:r>
              <a:rPr lang="en-US" altLang="zh-CN" b="0" dirty="0">
                <a:solidFill>
                  <a:schemeClr val="bg1"/>
                </a:solidFill>
                <a:latin typeface="+mj-lt"/>
              </a:rPr>
              <a:t>of</a:t>
            </a:r>
            <a:r>
              <a:rPr lang="zh-CN" altLang="en-US" b="0" dirty="0">
                <a:solidFill>
                  <a:schemeClr val="bg1"/>
                </a:solidFill>
                <a:latin typeface="+mj-lt"/>
              </a:rPr>
              <a:t> </a:t>
            </a:r>
            <a:r>
              <a:rPr lang="en-US" altLang="zh-CN" b="0" dirty="0">
                <a:solidFill>
                  <a:schemeClr val="bg1"/>
                </a:solidFill>
                <a:latin typeface="+mj-lt"/>
              </a:rPr>
              <a:t>volume,</a:t>
            </a:r>
            <a:r>
              <a:rPr lang="zh-CN" altLang="en-US" b="0" dirty="0">
                <a:solidFill>
                  <a:schemeClr val="bg1"/>
                </a:solidFill>
                <a:latin typeface="+mj-lt"/>
              </a:rPr>
              <a:t> </a:t>
            </a:r>
            <a:r>
              <a:rPr lang="en-US" altLang="zh-CN" b="0" dirty="0">
                <a:solidFill>
                  <a:schemeClr val="bg1"/>
                </a:solidFill>
                <a:latin typeface="+mj-lt"/>
              </a:rPr>
              <a:t>and</a:t>
            </a:r>
            <a:r>
              <a:rPr lang="zh-CN" altLang="en-US" b="0" dirty="0">
                <a:solidFill>
                  <a:schemeClr val="bg1"/>
                </a:solidFill>
                <a:latin typeface="+mj-lt"/>
              </a:rPr>
              <a:t> </a:t>
            </a:r>
            <a:r>
              <a:rPr lang="en-US" altLang="zh-CN" b="0" dirty="0">
                <a:solidFill>
                  <a:schemeClr val="bg1"/>
                </a:solidFill>
                <a:latin typeface="+mj-lt"/>
              </a:rPr>
              <a:t>thus</a:t>
            </a:r>
            <a:r>
              <a:rPr lang="zh-CN" altLang="en-US" b="0" dirty="0">
                <a:solidFill>
                  <a:schemeClr val="bg1"/>
                </a:solidFill>
                <a:latin typeface="+mj-lt"/>
              </a:rPr>
              <a:t> </a:t>
            </a:r>
            <a:r>
              <a:rPr lang="en-US" altLang="zh-CN" b="0" dirty="0">
                <a:solidFill>
                  <a:schemeClr val="bg1"/>
                </a:solidFill>
                <a:latin typeface="+mj-lt"/>
              </a:rPr>
              <a:t>would</a:t>
            </a:r>
            <a:r>
              <a:rPr lang="zh-CN" altLang="en-US" b="0" dirty="0">
                <a:solidFill>
                  <a:schemeClr val="bg1"/>
                </a:solidFill>
                <a:latin typeface="+mj-lt"/>
              </a:rPr>
              <a:t> </a:t>
            </a:r>
            <a:r>
              <a:rPr lang="en-US" altLang="zh-CN" b="0" dirty="0">
                <a:solidFill>
                  <a:schemeClr val="bg1"/>
                </a:solidFill>
                <a:latin typeface="+mj-lt"/>
              </a:rPr>
              <a:t>increase</a:t>
            </a:r>
            <a:r>
              <a:rPr lang="zh-CN" altLang="en-US" b="0" dirty="0">
                <a:solidFill>
                  <a:schemeClr val="bg1"/>
                </a:solidFill>
                <a:latin typeface="+mj-lt"/>
              </a:rPr>
              <a:t> </a:t>
            </a:r>
            <a:r>
              <a:rPr lang="en-US" altLang="zh-CN" b="0" dirty="0">
                <a:solidFill>
                  <a:schemeClr val="bg1"/>
                </a:solidFill>
                <a:latin typeface="+mj-lt"/>
              </a:rPr>
              <a:t>the</a:t>
            </a:r>
            <a:r>
              <a:rPr lang="zh-CN" altLang="en-US" b="0" dirty="0">
                <a:solidFill>
                  <a:schemeClr val="bg1"/>
                </a:solidFill>
                <a:latin typeface="+mj-lt"/>
              </a:rPr>
              <a:t> </a:t>
            </a:r>
            <a:r>
              <a:rPr lang="en-US" altLang="zh-CN" b="0" dirty="0">
                <a:solidFill>
                  <a:schemeClr val="bg1"/>
                </a:solidFill>
                <a:latin typeface="+mj-lt"/>
              </a:rPr>
              <a:t>number</a:t>
            </a:r>
            <a:r>
              <a:rPr lang="zh-CN" altLang="en-US" b="0" dirty="0">
                <a:solidFill>
                  <a:schemeClr val="bg1"/>
                </a:solidFill>
                <a:latin typeface="+mj-lt"/>
              </a:rPr>
              <a:t> </a:t>
            </a:r>
            <a:r>
              <a:rPr lang="en-US" altLang="zh-CN" b="0" dirty="0">
                <a:solidFill>
                  <a:schemeClr val="bg1"/>
                </a:solidFill>
                <a:latin typeface="+mj-lt"/>
              </a:rPr>
              <a:t>of</a:t>
            </a:r>
            <a:r>
              <a:rPr lang="zh-CN" altLang="en-US" b="0" dirty="0">
                <a:solidFill>
                  <a:schemeClr val="bg1"/>
                </a:solidFill>
                <a:latin typeface="+mj-lt"/>
              </a:rPr>
              <a:t> </a:t>
            </a:r>
            <a:r>
              <a:rPr lang="en-US" altLang="zh-CN" b="0" dirty="0">
                <a:solidFill>
                  <a:schemeClr val="bg1"/>
                </a:solidFill>
                <a:latin typeface="+mj-lt"/>
              </a:rPr>
              <a:t>emitted</a:t>
            </a:r>
            <a:r>
              <a:rPr lang="zh-CN" altLang="en-US" b="0" dirty="0">
                <a:solidFill>
                  <a:schemeClr val="bg1"/>
                </a:solidFill>
                <a:latin typeface="+mj-lt"/>
              </a:rPr>
              <a:t> </a:t>
            </a:r>
            <a:r>
              <a:rPr lang="en-US" altLang="zh-CN" b="0" dirty="0">
                <a:solidFill>
                  <a:schemeClr val="bg1"/>
                </a:solidFill>
                <a:latin typeface="+mj-lt"/>
              </a:rPr>
              <a:t>electrons. </a:t>
            </a:r>
          </a:p>
        </p:txBody>
      </p:sp>
      <p:graphicFrame>
        <p:nvGraphicFramePr>
          <p:cNvPr id="31746" name="Object 3">
            <a:extLst>
              <a:ext uri="{FF2B5EF4-FFF2-40B4-BE49-F238E27FC236}">
                <a16:creationId xmlns:a16="http://schemas.microsoft.com/office/drawing/2014/main" id="{33A48174-76DF-0F42-9C0A-EB4372321AA0}"/>
              </a:ext>
            </a:extLst>
          </p:cNvPr>
          <p:cNvGraphicFramePr>
            <a:graphicFrameLocks noChangeAspect="1"/>
          </p:cNvGraphicFramePr>
          <p:nvPr/>
        </p:nvGraphicFramePr>
        <p:xfrm>
          <a:off x="2362200" y="1219200"/>
          <a:ext cx="3429000" cy="817563"/>
        </p:xfrm>
        <a:graphic>
          <a:graphicData uri="http://schemas.openxmlformats.org/presentationml/2006/ole">
            <mc:AlternateContent xmlns:mc="http://schemas.openxmlformats.org/markup-compatibility/2006">
              <mc:Choice xmlns:v="urn:schemas-microsoft-com:vml" Requires="v">
                <p:oleObj spid="_x0000_s31783" r:id="rId3" imgW="38328600" imgH="9067800" progId="Equation.DSMT4">
                  <p:embed/>
                </p:oleObj>
              </mc:Choice>
              <mc:Fallback>
                <p:oleObj r:id="rId3" imgW="38328600" imgH="90678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219200"/>
                        <a:ext cx="3429000" cy="817563"/>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1747" name="Group 5">
            <a:extLst>
              <a:ext uri="{FF2B5EF4-FFF2-40B4-BE49-F238E27FC236}">
                <a16:creationId xmlns:a16="http://schemas.microsoft.com/office/drawing/2014/main" id="{9BA6D3C6-4FDF-6346-AE86-76690013E902}"/>
              </a:ext>
            </a:extLst>
          </p:cNvPr>
          <p:cNvGrpSpPr>
            <a:grpSpLocks/>
          </p:cNvGrpSpPr>
          <p:nvPr/>
        </p:nvGrpSpPr>
        <p:grpSpPr bwMode="auto">
          <a:xfrm>
            <a:off x="6026150" y="1370013"/>
            <a:ext cx="1368425" cy="457200"/>
            <a:chOff x="3560" y="1080"/>
            <a:chExt cx="862" cy="288"/>
          </a:xfrm>
        </p:grpSpPr>
        <p:sp>
          <p:nvSpPr>
            <p:cNvPr id="31748" name="Rectangle 6">
              <a:extLst>
                <a:ext uri="{FF2B5EF4-FFF2-40B4-BE49-F238E27FC236}">
                  <a16:creationId xmlns:a16="http://schemas.microsoft.com/office/drawing/2014/main" id="{66D3F6BA-3EB0-E740-841C-BEFF73F69B65}"/>
                </a:ext>
              </a:extLst>
            </p:cNvPr>
            <p:cNvSpPr>
              <a:spLocks noChangeArrowheads="1"/>
            </p:cNvSpPr>
            <p:nvPr/>
          </p:nvSpPr>
          <p:spPr bwMode="auto">
            <a:xfrm>
              <a:off x="3806" y="1080"/>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1-2</a:t>
              </a:r>
            </a:p>
          </p:txBody>
        </p:sp>
        <p:pic>
          <p:nvPicPr>
            <p:cNvPr id="31749" name="Picture 7">
              <a:extLst>
                <a:ext uri="{FF2B5EF4-FFF2-40B4-BE49-F238E27FC236}">
                  <a16:creationId xmlns:a16="http://schemas.microsoft.com/office/drawing/2014/main" id="{79D28FDD-B636-2842-8323-B36EAE0E208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148" y="1120"/>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8">
              <a:extLst>
                <a:ext uri="{FF2B5EF4-FFF2-40B4-BE49-F238E27FC236}">
                  <a16:creationId xmlns:a16="http://schemas.microsoft.com/office/drawing/2014/main" id="{0F6354FB-DB00-9446-9D7D-B0351231959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560" y="1121"/>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887E5056-BD99-0440-BEFB-75F4440D1F9A}"/>
              </a:ext>
            </a:extLst>
          </p:cNvPr>
          <p:cNvSpPr txBox="1">
            <a:spLocks noChangeArrowheads="1"/>
          </p:cNvSpPr>
          <p:nvPr/>
        </p:nvSpPr>
        <p:spPr bwMode="auto">
          <a:xfrm>
            <a:off x="1706563" y="3170238"/>
            <a:ext cx="5761037" cy="449262"/>
          </a:xfrm>
          <a:prstGeom prst="rect">
            <a:avLst/>
          </a:prstGeom>
          <a:noFill/>
          <a:ln w="38100">
            <a:solidFill>
              <a:srgbClr val="9966FF"/>
            </a:solidFill>
            <a:miter lim="800000"/>
            <a:headEnd/>
            <a:tailEnd/>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30000"/>
              </a:lnSpc>
              <a:defRPr/>
            </a:pPr>
            <a:r>
              <a:rPr lang="en-US" altLang="zh-CN" dirty="0">
                <a:solidFill>
                  <a:srgbClr val="006600"/>
                </a:solidFill>
                <a:latin typeface="+mj-lt"/>
              </a:rPr>
              <a:t>Classical</a:t>
            </a:r>
            <a:r>
              <a:rPr lang="zh-CN" altLang="en-US" dirty="0">
                <a:solidFill>
                  <a:srgbClr val="006600"/>
                </a:solidFill>
                <a:latin typeface="+mj-lt"/>
              </a:rPr>
              <a:t> </a:t>
            </a:r>
            <a:r>
              <a:rPr lang="en-US" altLang="zh-CN" dirty="0">
                <a:solidFill>
                  <a:srgbClr val="006600"/>
                </a:solidFill>
                <a:latin typeface="+mj-lt"/>
              </a:rPr>
              <a:t>wave</a:t>
            </a:r>
            <a:r>
              <a:rPr lang="zh-CN" altLang="en-US" dirty="0">
                <a:solidFill>
                  <a:srgbClr val="006600"/>
                </a:solidFill>
                <a:latin typeface="+mj-lt"/>
              </a:rPr>
              <a:t> </a:t>
            </a:r>
            <a:r>
              <a:rPr lang="en-US" altLang="zh-CN" dirty="0">
                <a:solidFill>
                  <a:srgbClr val="006600"/>
                </a:solidFill>
                <a:latin typeface="+mj-lt"/>
              </a:rPr>
              <a:t>theory</a:t>
            </a:r>
            <a:r>
              <a:rPr lang="zh-CN" altLang="en-US" dirty="0">
                <a:solidFill>
                  <a:srgbClr val="006600"/>
                </a:solidFill>
                <a:latin typeface="+mj-lt"/>
              </a:rPr>
              <a:t> </a:t>
            </a:r>
            <a:r>
              <a:rPr lang="en-US" altLang="zh-CN" dirty="0">
                <a:solidFill>
                  <a:srgbClr val="006600"/>
                </a:solidFill>
                <a:latin typeface="+mj-lt"/>
              </a:rPr>
              <a:t>of</a:t>
            </a:r>
            <a:r>
              <a:rPr lang="zh-CN" altLang="en-US" dirty="0">
                <a:solidFill>
                  <a:srgbClr val="006600"/>
                </a:solidFill>
                <a:latin typeface="+mj-lt"/>
              </a:rPr>
              <a:t> </a:t>
            </a:r>
            <a:r>
              <a:rPr lang="en-US" altLang="zh-CN" dirty="0">
                <a:solidFill>
                  <a:srgbClr val="006600"/>
                </a:solidFill>
                <a:latin typeface="+mj-lt"/>
              </a:rPr>
              <a:t>light</a:t>
            </a:r>
            <a:r>
              <a:rPr lang="zh-CN" altLang="en-US" dirty="0">
                <a:solidFill>
                  <a:srgbClr val="006600"/>
                </a:solidFill>
                <a:latin typeface="+mj-lt"/>
              </a:rPr>
              <a:t> </a:t>
            </a:r>
            <a:r>
              <a:rPr lang="en-US" altLang="zh-CN" dirty="0">
                <a:solidFill>
                  <a:srgbClr val="006600"/>
                </a:solidFill>
                <a:latin typeface="+mj-lt"/>
              </a:rPr>
              <a:t>(</a:t>
            </a:r>
            <a:r>
              <a:rPr lang="en-US" altLang="zh-CN" dirty="0" err="1">
                <a:solidFill>
                  <a:srgbClr val="006600"/>
                </a:solidFill>
                <a:latin typeface="+mj-lt"/>
              </a:rPr>
              <a:t>Huggens</a:t>
            </a:r>
            <a:r>
              <a:rPr lang="en-US" altLang="zh-CN" dirty="0">
                <a:solidFill>
                  <a:srgbClr val="006600"/>
                </a:solidFill>
                <a:latin typeface="+mj-lt"/>
              </a:rPr>
              <a:t>,</a:t>
            </a:r>
            <a:r>
              <a:rPr lang="zh-CN" altLang="en-US" dirty="0">
                <a:solidFill>
                  <a:srgbClr val="006600"/>
                </a:solidFill>
                <a:latin typeface="+mj-lt"/>
              </a:rPr>
              <a:t> </a:t>
            </a:r>
            <a:r>
              <a:rPr lang="en-US" altLang="zh-CN" dirty="0">
                <a:solidFill>
                  <a:srgbClr val="006600"/>
                </a:solidFill>
                <a:latin typeface="+mj-lt"/>
              </a:rPr>
              <a:t>1690)</a:t>
            </a:r>
          </a:p>
        </p:txBody>
      </p:sp>
      <p:sp>
        <p:nvSpPr>
          <p:cNvPr id="32770" name="Rectangle 1036">
            <a:extLst>
              <a:ext uri="{FF2B5EF4-FFF2-40B4-BE49-F238E27FC236}">
                <a16:creationId xmlns:a16="http://schemas.microsoft.com/office/drawing/2014/main" id="{C5B14404-D566-374B-AA2E-8A7C8E454595}"/>
              </a:ext>
            </a:extLst>
          </p:cNvPr>
          <p:cNvSpPr>
            <a:spLocks noChangeArrowheads="1"/>
          </p:cNvSpPr>
          <p:nvPr/>
        </p:nvSpPr>
        <p:spPr bwMode="auto">
          <a:xfrm>
            <a:off x="439738" y="1384300"/>
            <a:ext cx="1460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rgbClr val="990033"/>
                </a:solidFill>
              </a:rPr>
              <a:t>History:</a:t>
            </a:r>
          </a:p>
        </p:txBody>
      </p:sp>
      <p:sp>
        <p:nvSpPr>
          <p:cNvPr id="32771" name="Rectangle 1037">
            <a:extLst>
              <a:ext uri="{FF2B5EF4-FFF2-40B4-BE49-F238E27FC236}">
                <a16:creationId xmlns:a16="http://schemas.microsoft.com/office/drawing/2014/main" id="{4D6ABB07-C601-9542-869E-34020C69F3EA}"/>
              </a:ext>
            </a:extLst>
          </p:cNvPr>
          <p:cNvSpPr>
            <a:spLocks noChangeArrowheads="1"/>
          </p:cNvSpPr>
          <p:nvPr/>
        </p:nvSpPr>
        <p:spPr bwMode="auto">
          <a:xfrm>
            <a:off x="1770063" y="2133600"/>
            <a:ext cx="5610225" cy="400050"/>
          </a:xfrm>
          <a:prstGeom prst="rect">
            <a:avLst/>
          </a:prstGeom>
          <a:noFill/>
          <a:ln w="38100">
            <a:solidFill>
              <a:srgbClr val="99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006600"/>
                </a:solidFill>
              </a:rPr>
              <a:t>Classical</a:t>
            </a:r>
            <a:r>
              <a:rPr lang="zh-CN" altLang="en-US">
                <a:solidFill>
                  <a:srgbClr val="006600"/>
                </a:solidFill>
              </a:rPr>
              <a:t> </a:t>
            </a:r>
            <a:r>
              <a:rPr lang="en-US" altLang="zh-CN">
                <a:solidFill>
                  <a:srgbClr val="006600"/>
                </a:solidFill>
              </a:rPr>
              <a:t>particle</a:t>
            </a:r>
            <a:r>
              <a:rPr lang="zh-CN" altLang="en-US">
                <a:solidFill>
                  <a:srgbClr val="006600"/>
                </a:solidFill>
              </a:rPr>
              <a:t> </a:t>
            </a:r>
            <a:r>
              <a:rPr lang="en-US" altLang="zh-CN">
                <a:solidFill>
                  <a:srgbClr val="006600"/>
                </a:solidFill>
              </a:rPr>
              <a:t>theory</a:t>
            </a:r>
            <a:r>
              <a:rPr lang="zh-CN" altLang="en-US">
                <a:solidFill>
                  <a:srgbClr val="006600"/>
                </a:solidFill>
              </a:rPr>
              <a:t> </a:t>
            </a:r>
            <a:r>
              <a:rPr lang="en-US" altLang="zh-CN">
                <a:solidFill>
                  <a:srgbClr val="006600"/>
                </a:solidFill>
              </a:rPr>
              <a:t>of</a:t>
            </a:r>
            <a:r>
              <a:rPr lang="zh-CN" altLang="en-US">
                <a:solidFill>
                  <a:srgbClr val="006600"/>
                </a:solidFill>
              </a:rPr>
              <a:t> </a:t>
            </a:r>
            <a:r>
              <a:rPr lang="en-US" altLang="zh-CN">
                <a:solidFill>
                  <a:srgbClr val="006600"/>
                </a:solidFill>
              </a:rPr>
              <a:t>light</a:t>
            </a:r>
            <a:r>
              <a:rPr lang="zh-CN" altLang="en-US">
                <a:solidFill>
                  <a:srgbClr val="006600"/>
                </a:solidFill>
              </a:rPr>
              <a:t> </a:t>
            </a:r>
            <a:r>
              <a:rPr lang="en-US" altLang="zh-CN">
                <a:solidFill>
                  <a:srgbClr val="006600"/>
                </a:solidFill>
              </a:rPr>
              <a:t>(Newton,</a:t>
            </a:r>
            <a:r>
              <a:rPr lang="zh-CN" altLang="en-US">
                <a:solidFill>
                  <a:srgbClr val="006600"/>
                </a:solidFill>
              </a:rPr>
              <a:t> </a:t>
            </a:r>
            <a:r>
              <a:rPr lang="en-US" altLang="zh-CN">
                <a:solidFill>
                  <a:srgbClr val="006600"/>
                </a:solidFill>
              </a:rPr>
              <a:t>1680)</a:t>
            </a:r>
          </a:p>
        </p:txBody>
      </p:sp>
      <p:sp>
        <p:nvSpPr>
          <p:cNvPr id="5" name="Rectangle 1038">
            <a:extLst>
              <a:ext uri="{FF2B5EF4-FFF2-40B4-BE49-F238E27FC236}">
                <a16:creationId xmlns:a16="http://schemas.microsoft.com/office/drawing/2014/main" id="{C357725A-5FC9-F642-8A60-EFF510D5F49A}"/>
              </a:ext>
            </a:extLst>
          </p:cNvPr>
          <p:cNvSpPr>
            <a:spLocks noChangeArrowheads="1"/>
          </p:cNvSpPr>
          <p:nvPr/>
        </p:nvSpPr>
        <p:spPr bwMode="auto">
          <a:xfrm>
            <a:off x="684213" y="4276725"/>
            <a:ext cx="7732712" cy="452438"/>
          </a:xfrm>
          <a:prstGeom prst="rect">
            <a:avLst/>
          </a:prstGeom>
          <a:noFill/>
          <a:ln w="38100">
            <a:solidFill>
              <a:srgbClr val="9966FF"/>
            </a:solidFill>
            <a:miter lim="800000"/>
            <a:headEnd/>
            <a:tailEnd/>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30000"/>
              </a:lnSpc>
              <a:spcBef>
                <a:spcPct val="50000"/>
              </a:spcBef>
              <a:defRPr/>
            </a:pPr>
            <a:r>
              <a:rPr lang="en-US" altLang="zh-CN" dirty="0">
                <a:solidFill>
                  <a:srgbClr val="006600"/>
                </a:solidFill>
                <a:latin typeface="+mj-lt"/>
              </a:rPr>
              <a:t>Maxwell</a:t>
            </a:r>
            <a:r>
              <a:rPr lang="zh-CN" altLang="en-US" dirty="0">
                <a:solidFill>
                  <a:srgbClr val="006600"/>
                </a:solidFill>
                <a:latin typeface="+mj-lt"/>
              </a:rPr>
              <a:t> </a:t>
            </a:r>
            <a:r>
              <a:rPr lang="en-US" altLang="zh-CN" dirty="0">
                <a:solidFill>
                  <a:srgbClr val="006600"/>
                </a:solidFill>
                <a:latin typeface="+mj-lt"/>
              </a:rPr>
              <a:t>proved</a:t>
            </a:r>
            <a:r>
              <a:rPr lang="zh-CN" altLang="en-US" dirty="0">
                <a:solidFill>
                  <a:srgbClr val="006600"/>
                </a:solidFill>
                <a:latin typeface="+mj-lt"/>
              </a:rPr>
              <a:t> </a:t>
            </a:r>
            <a:r>
              <a:rPr lang="en-US" altLang="zh-CN" dirty="0">
                <a:solidFill>
                  <a:srgbClr val="006600"/>
                </a:solidFill>
                <a:latin typeface="+mj-lt"/>
              </a:rPr>
              <a:t>in</a:t>
            </a:r>
            <a:r>
              <a:rPr lang="zh-CN" altLang="en-US" dirty="0">
                <a:solidFill>
                  <a:srgbClr val="006600"/>
                </a:solidFill>
                <a:latin typeface="+mj-lt"/>
              </a:rPr>
              <a:t> </a:t>
            </a:r>
            <a:r>
              <a:rPr lang="en-US" altLang="zh-CN" dirty="0">
                <a:solidFill>
                  <a:srgbClr val="006600"/>
                </a:solidFill>
                <a:latin typeface="+mj-lt"/>
              </a:rPr>
              <a:t>the</a:t>
            </a:r>
            <a:r>
              <a:rPr lang="zh-CN" altLang="en-US" dirty="0">
                <a:solidFill>
                  <a:srgbClr val="006600"/>
                </a:solidFill>
                <a:latin typeface="+mj-lt"/>
              </a:rPr>
              <a:t> </a:t>
            </a:r>
            <a:r>
              <a:rPr lang="en-US" altLang="zh-CN" dirty="0">
                <a:solidFill>
                  <a:srgbClr val="006600"/>
                </a:solidFill>
                <a:latin typeface="+mj-lt"/>
              </a:rPr>
              <a:t>19</a:t>
            </a:r>
            <a:r>
              <a:rPr lang="en-US" altLang="zh-CN" baseline="30000" dirty="0">
                <a:solidFill>
                  <a:srgbClr val="006600"/>
                </a:solidFill>
                <a:latin typeface="+mj-lt"/>
              </a:rPr>
              <a:t>th</a:t>
            </a:r>
            <a:r>
              <a:rPr lang="zh-CN" altLang="en-US" dirty="0">
                <a:solidFill>
                  <a:srgbClr val="006600"/>
                </a:solidFill>
                <a:latin typeface="+mj-lt"/>
              </a:rPr>
              <a:t> </a:t>
            </a:r>
            <a:r>
              <a:rPr lang="en-US" altLang="zh-CN" dirty="0">
                <a:solidFill>
                  <a:srgbClr val="006600"/>
                </a:solidFill>
                <a:latin typeface="+mj-lt"/>
              </a:rPr>
              <a:t>century</a:t>
            </a:r>
            <a:r>
              <a:rPr lang="zh-CN" altLang="en-US" dirty="0">
                <a:solidFill>
                  <a:srgbClr val="006600"/>
                </a:solidFill>
                <a:latin typeface="+mj-lt"/>
              </a:rPr>
              <a:t> </a:t>
            </a:r>
            <a:r>
              <a:rPr lang="en-US" altLang="zh-CN" dirty="0">
                <a:solidFill>
                  <a:srgbClr val="006600"/>
                </a:solidFill>
                <a:latin typeface="+mj-lt"/>
              </a:rPr>
              <a:t>that</a:t>
            </a:r>
            <a:r>
              <a:rPr lang="zh-CN" altLang="en-US" dirty="0">
                <a:solidFill>
                  <a:srgbClr val="006600"/>
                </a:solidFill>
                <a:latin typeface="+mj-lt"/>
              </a:rPr>
              <a:t> </a:t>
            </a:r>
            <a:r>
              <a:rPr lang="en-US" altLang="zh-CN" dirty="0">
                <a:solidFill>
                  <a:srgbClr val="006600"/>
                </a:solidFill>
                <a:latin typeface="+mj-lt"/>
              </a:rPr>
              <a:t>light</a:t>
            </a:r>
            <a:r>
              <a:rPr lang="zh-CN" altLang="en-US" dirty="0">
                <a:solidFill>
                  <a:srgbClr val="006600"/>
                </a:solidFill>
                <a:latin typeface="+mj-lt"/>
              </a:rPr>
              <a:t> </a:t>
            </a:r>
            <a:r>
              <a:rPr lang="en-US" altLang="zh-CN" dirty="0">
                <a:solidFill>
                  <a:srgbClr val="006600"/>
                </a:solidFill>
                <a:latin typeface="+mj-lt"/>
              </a:rPr>
              <a:t>is</a:t>
            </a:r>
            <a:r>
              <a:rPr lang="zh-CN" altLang="en-US" dirty="0">
                <a:solidFill>
                  <a:srgbClr val="006600"/>
                </a:solidFill>
                <a:latin typeface="+mj-lt"/>
              </a:rPr>
              <a:t> </a:t>
            </a:r>
            <a:r>
              <a:rPr lang="en-US" altLang="zh-CN" dirty="0">
                <a:solidFill>
                  <a:srgbClr val="006600"/>
                </a:solidFill>
                <a:latin typeface="+mj-lt"/>
              </a:rPr>
              <a:t>electromagnetic</a:t>
            </a:r>
            <a:r>
              <a:rPr lang="zh-CN" altLang="en-US" dirty="0">
                <a:solidFill>
                  <a:srgbClr val="006600"/>
                </a:solidFill>
                <a:latin typeface="+mj-lt"/>
              </a:rPr>
              <a:t> </a:t>
            </a:r>
            <a:r>
              <a:rPr lang="en-US" altLang="zh-CN" dirty="0">
                <a:solidFill>
                  <a:srgbClr val="006600"/>
                </a:solidFill>
                <a:latin typeface="+mj-lt"/>
              </a:rPr>
              <a:t>wave</a:t>
            </a:r>
          </a:p>
        </p:txBody>
      </p:sp>
      <p:sp>
        <p:nvSpPr>
          <p:cNvPr id="32773" name="AutoShape 1039">
            <a:extLst>
              <a:ext uri="{FF2B5EF4-FFF2-40B4-BE49-F238E27FC236}">
                <a16:creationId xmlns:a16="http://schemas.microsoft.com/office/drawing/2014/main" id="{9AA40119-1736-794F-AC69-6E1FDC9894EA}"/>
              </a:ext>
            </a:extLst>
          </p:cNvPr>
          <p:cNvSpPr>
            <a:spLocks noChangeArrowheads="1"/>
          </p:cNvSpPr>
          <p:nvPr/>
        </p:nvSpPr>
        <p:spPr bwMode="auto">
          <a:xfrm>
            <a:off x="4284663" y="2665413"/>
            <a:ext cx="503237" cy="504825"/>
          </a:xfrm>
          <a:prstGeom prst="downArrow">
            <a:avLst>
              <a:gd name="adj1" fmla="val 50000"/>
              <a:gd name="adj2" fmla="val 25079"/>
            </a:avLst>
          </a:prstGeom>
          <a:solidFill>
            <a:srgbClr val="339933"/>
          </a:solidFill>
          <a:ln w="9525">
            <a:solidFill>
              <a:schemeClr val="tx1"/>
            </a:solidFill>
            <a:miter lim="800000"/>
            <a:headEnd/>
            <a:tailEnd/>
          </a:ln>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32774" name="AutoShape 1040">
            <a:extLst>
              <a:ext uri="{FF2B5EF4-FFF2-40B4-BE49-F238E27FC236}">
                <a16:creationId xmlns:a16="http://schemas.microsoft.com/office/drawing/2014/main" id="{3FEB2C93-A72D-4B41-A1D7-127BA2959174}"/>
              </a:ext>
            </a:extLst>
          </p:cNvPr>
          <p:cNvSpPr>
            <a:spLocks noChangeArrowheads="1"/>
          </p:cNvSpPr>
          <p:nvPr/>
        </p:nvSpPr>
        <p:spPr bwMode="auto">
          <a:xfrm>
            <a:off x="4284663" y="3802063"/>
            <a:ext cx="503237" cy="504825"/>
          </a:xfrm>
          <a:prstGeom prst="downArrow">
            <a:avLst>
              <a:gd name="adj1" fmla="val 50000"/>
              <a:gd name="adj2" fmla="val 25079"/>
            </a:avLst>
          </a:prstGeom>
          <a:solidFill>
            <a:srgbClr val="339933"/>
          </a:solidFill>
          <a:ln w="9525">
            <a:solidFill>
              <a:schemeClr val="tx1"/>
            </a:solidFill>
            <a:miter lim="800000"/>
            <a:headEnd/>
            <a:tailEnd/>
          </a:ln>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32775" name="AutoShape 1041">
            <a:extLst>
              <a:ext uri="{FF2B5EF4-FFF2-40B4-BE49-F238E27FC236}">
                <a16:creationId xmlns:a16="http://schemas.microsoft.com/office/drawing/2014/main" id="{68F5CAE9-5ABD-F54E-A587-0B0687A69033}"/>
              </a:ext>
            </a:extLst>
          </p:cNvPr>
          <p:cNvSpPr>
            <a:spLocks noChangeArrowheads="1"/>
          </p:cNvSpPr>
          <p:nvPr/>
        </p:nvSpPr>
        <p:spPr bwMode="auto">
          <a:xfrm>
            <a:off x="4284663" y="4883150"/>
            <a:ext cx="503237" cy="504825"/>
          </a:xfrm>
          <a:prstGeom prst="downArrow">
            <a:avLst>
              <a:gd name="adj1" fmla="val 50000"/>
              <a:gd name="adj2" fmla="val 25079"/>
            </a:avLst>
          </a:prstGeom>
          <a:solidFill>
            <a:srgbClr val="339933"/>
          </a:solidFill>
          <a:ln w="9525">
            <a:solidFill>
              <a:schemeClr val="tx1"/>
            </a:solidFill>
            <a:miter lim="800000"/>
            <a:headEnd/>
            <a:tailEnd/>
          </a:ln>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32776" name="Rectangle 1042">
            <a:extLst>
              <a:ext uri="{FF2B5EF4-FFF2-40B4-BE49-F238E27FC236}">
                <a16:creationId xmlns:a16="http://schemas.microsoft.com/office/drawing/2014/main" id="{DDC9CC45-521C-AB47-A160-B6B60BD131A9}"/>
              </a:ext>
            </a:extLst>
          </p:cNvPr>
          <p:cNvSpPr>
            <a:spLocks noChangeArrowheads="1"/>
          </p:cNvSpPr>
          <p:nvPr/>
        </p:nvSpPr>
        <p:spPr bwMode="auto">
          <a:xfrm>
            <a:off x="1116013" y="5445125"/>
            <a:ext cx="6881812" cy="852488"/>
          </a:xfrm>
          <a:prstGeom prst="rect">
            <a:avLst/>
          </a:prstGeom>
          <a:noFill/>
          <a:ln w="38100">
            <a:solidFill>
              <a:srgbClr val="99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30000"/>
              </a:lnSpc>
              <a:spcBef>
                <a:spcPct val="50000"/>
              </a:spcBef>
            </a:pPr>
            <a:r>
              <a:rPr lang="en-US" altLang="zh-CN">
                <a:solidFill>
                  <a:srgbClr val="006600"/>
                </a:solidFill>
              </a:rPr>
              <a:t>Einstein</a:t>
            </a:r>
            <a:r>
              <a:rPr lang="zh-CN" altLang="en-US">
                <a:solidFill>
                  <a:srgbClr val="006600"/>
                </a:solidFill>
              </a:rPr>
              <a:t> </a:t>
            </a:r>
            <a:r>
              <a:rPr lang="en-US" altLang="zh-CN">
                <a:solidFill>
                  <a:srgbClr val="006600"/>
                </a:solidFill>
              </a:rPr>
              <a:t>proposed</a:t>
            </a:r>
            <a:r>
              <a:rPr lang="zh-CN" altLang="en-US">
                <a:solidFill>
                  <a:srgbClr val="006600"/>
                </a:solidFill>
              </a:rPr>
              <a:t> </a:t>
            </a:r>
            <a:r>
              <a:rPr lang="en-US" altLang="zh-CN">
                <a:solidFill>
                  <a:srgbClr val="006600"/>
                </a:solidFill>
              </a:rPr>
              <a:t>in</a:t>
            </a:r>
            <a:r>
              <a:rPr lang="zh-CN" altLang="en-US">
                <a:solidFill>
                  <a:srgbClr val="006600"/>
                </a:solidFill>
              </a:rPr>
              <a:t> </a:t>
            </a:r>
            <a:r>
              <a:rPr lang="en-US" altLang="zh-CN">
                <a:solidFill>
                  <a:srgbClr val="006600"/>
                </a:solidFill>
              </a:rPr>
              <a:t>the</a:t>
            </a:r>
            <a:r>
              <a:rPr lang="zh-CN" altLang="en-US">
                <a:solidFill>
                  <a:srgbClr val="006600"/>
                </a:solidFill>
              </a:rPr>
              <a:t> </a:t>
            </a:r>
            <a:r>
              <a:rPr lang="en-US" altLang="zh-CN">
                <a:solidFill>
                  <a:srgbClr val="006600"/>
                </a:solidFill>
              </a:rPr>
              <a:t>early</a:t>
            </a:r>
            <a:r>
              <a:rPr lang="zh-CN" altLang="en-US">
                <a:solidFill>
                  <a:srgbClr val="006600"/>
                </a:solidFill>
              </a:rPr>
              <a:t> </a:t>
            </a:r>
            <a:r>
              <a:rPr lang="en-US" altLang="zh-CN">
                <a:solidFill>
                  <a:srgbClr val="006600"/>
                </a:solidFill>
              </a:rPr>
              <a:t>20</a:t>
            </a:r>
            <a:r>
              <a:rPr lang="en-US" altLang="zh-CN" baseline="30000">
                <a:solidFill>
                  <a:srgbClr val="006600"/>
                </a:solidFill>
              </a:rPr>
              <a:t>th</a:t>
            </a:r>
            <a:r>
              <a:rPr lang="zh-CN" altLang="en-US">
                <a:solidFill>
                  <a:srgbClr val="006600"/>
                </a:solidFill>
              </a:rPr>
              <a:t> </a:t>
            </a:r>
            <a:r>
              <a:rPr lang="en-US" altLang="zh-CN">
                <a:solidFill>
                  <a:srgbClr val="006600"/>
                </a:solidFill>
              </a:rPr>
              <a:t>century</a:t>
            </a:r>
            <a:r>
              <a:rPr lang="zh-CN" altLang="en-US">
                <a:solidFill>
                  <a:srgbClr val="006600"/>
                </a:solidFill>
              </a:rPr>
              <a:t> </a:t>
            </a:r>
            <a:r>
              <a:rPr lang="en-US" altLang="zh-CN">
                <a:solidFill>
                  <a:srgbClr val="006600"/>
                </a:solidFill>
              </a:rPr>
              <a:t>that</a:t>
            </a:r>
            <a:r>
              <a:rPr lang="zh-CN" altLang="en-US">
                <a:solidFill>
                  <a:srgbClr val="006600"/>
                </a:solidFill>
              </a:rPr>
              <a:t> </a:t>
            </a:r>
            <a:r>
              <a:rPr lang="en-US" altLang="zh-CN">
                <a:solidFill>
                  <a:srgbClr val="006600"/>
                </a:solidFill>
              </a:rPr>
              <a:t>light</a:t>
            </a:r>
            <a:r>
              <a:rPr lang="zh-CN" altLang="en-US">
                <a:solidFill>
                  <a:srgbClr val="006600"/>
                </a:solidFill>
              </a:rPr>
              <a:t> </a:t>
            </a:r>
            <a:r>
              <a:rPr lang="en-US" altLang="zh-CN">
                <a:solidFill>
                  <a:srgbClr val="006600"/>
                </a:solidFill>
              </a:rPr>
              <a:t>has</a:t>
            </a:r>
            <a:r>
              <a:rPr lang="zh-CN" altLang="en-US">
                <a:solidFill>
                  <a:srgbClr val="006600"/>
                </a:solidFill>
              </a:rPr>
              <a:t> </a:t>
            </a:r>
            <a:r>
              <a:rPr lang="en-US" altLang="zh-CN">
                <a:solidFill>
                  <a:srgbClr val="006600"/>
                </a:solidFill>
              </a:rPr>
              <a:t>wave-particle</a:t>
            </a:r>
            <a:r>
              <a:rPr lang="zh-CN" altLang="en-US">
                <a:solidFill>
                  <a:srgbClr val="006600"/>
                </a:solidFill>
              </a:rPr>
              <a:t> </a:t>
            </a:r>
            <a:r>
              <a:rPr lang="en-US" altLang="zh-CN">
                <a:solidFill>
                  <a:srgbClr val="006600"/>
                </a:solidFill>
              </a:rPr>
              <a:t>duality</a:t>
            </a:r>
          </a:p>
        </p:txBody>
      </p:sp>
      <p:sp>
        <p:nvSpPr>
          <p:cNvPr id="10" name="Oval 1043">
            <a:extLst>
              <a:ext uri="{FF2B5EF4-FFF2-40B4-BE49-F238E27FC236}">
                <a16:creationId xmlns:a16="http://schemas.microsoft.com/office/drawing/2014/main" id="{1CB574BE-E709-8C47-975F-938A56DC967E}"/>
              </a:ext>
            </a:extLst>
          </p:cNvPr>
          <p:cNvSpPr>
            <a:spLocks noChangeArrowheads="1"/>
          </p:cNvSpPr>
          <p:nvPr/>
        </p:nvSpPr>
        <p:spPr bwMode="auto">
          <a:xfrm>
            <a:off x="1851025" y="534988"/>
            <a:ext cx="5816600" cy="647700"/>
          </a:xfrm>
          <a:prstGeom prst="ellipse">
            <a:avLst/>
          </a:prstGeom>
          <a:noFill/>
          <a:ln w="9525">
            <a:solidFill>
              <a:srgbClr val="9900CC"/>
            </a:solidFill>
            <a:round/>
            <a:headEnd/>
            <a:tailEnd/>
          </a:ln>
          <a:effectLst>
            <a:prstShdw prst="shdw17" dist="17961" dir="2700000">
              <a:srgbClr val="5C007A">
                <a:alpha val="74997"/>
              </a:srgbClr>
            </a:prstShdw>
          </a:effec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en-US" altLang="zh-CN" sz="2800" dirty="0">
                <a:solidFill>
                  <a:srgbClr val="0000FF"/>
                </a:solidFill>
                <a:latin typeface="+mj-lt"/>
              </a:rPr>
              <a:t>Wave-particle</a:t>
            </a:r>
            <a:r>
              <a:rPr lang="zh-CN" altLang="en-US" sz="2800" dirty="0">
                <a:solidFill>
                  <a:srgbClr val="0000FF"/>
                </a:solidFill>
                <a:latin typeface="+mj-lt"/>
              </a:rPr>
              <a:t> </a:t>
            </a:r>
            <a:r>
              <a:rPr lang="en-US" altLang="zh-CN" sz="2800" dirty="0">
                <a:solidFill>
                  <a:srgbClr val="0000FF"/>
                </a:solidFill>
                <a:latin typeface="+mj-lt"/>
              </a:rPr>
              <a:t>duality</a:t>
            </a:r>
            <a:r>
              <a:rPr lang="zh-CN" altLang="en-US" sz="2800" dirty="0">
                <a:solidFill>
                  <a:srgbClr val="0000FF"/>
                </a:solidFill>
                <a:latin typeface="+mj-lt"/>
              </a:rPr>
              <a:t> </a:t>
            </a:r>
            <a:r>
              <a:rPr lang="en-US" altLang="zh-CN" sz="2800" dirty="0">
                <a:solidFill>
                  <a:srgbClr val="0000FF"/>
                </a:solidFill>
                <a:latin typeface="+mj-lt"/>
              </a:rPr>
              <a:t>of</a:t>
            </a:r>
            <a:r>
              <a:rPr lang="zh-CN" altLang="en-US" sz="2800" dirty="0">
                <a:solidFill>
                  <a:srgbClr val="0000FF"/>
                </a:solidFill>
                <a:latin typeface="+mj-lt"/>
              </a:rPr>
              <a:t> </a:t>
            </a:r>
            <a:r>
              <a:rPr lang="en-US" altLang="zh-CN" sz="2800" dirty="0">
                <a:solidFill>
                  <a:srgbClr val="0000FF"/>
                </a:solidFill>
                <a:latin typeface="+mj-lt"/>
              </a:rPr>
              <a:t>light</a:t>
            </a:r>
          </a:p>
        </p:txBody>
      </p:sp>
    </p:spTree>
  </p:cSld>
  <p:clrMapOvr>
    <a:masterClrMapping/>
  </p:clrMapOvr>
  <p:transition>
    <p:pull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4">
            <a:extLst>
              <a:ext uri="{FF2B5EF4-FFF2-40B4-BE49-F238E27FC236}">
                <a16:creationId xmlns:a16="http://schemas.microsoft.com/office/drawing/2014/main" id="{3B081BB2-DFA0-8E4C-A915-AA18A096D4DA}"/>
              </a:ext>
            </a:extLst>
          </p:cNvPr>
          <p:cNvSpPr>
            <a:spLocks noChangeArrowheads="1"/>
          </p:cNvSpPr>
          <p:nvPr/>
        </p:nvSpPr>
        <p:spPr bwMode="auto">
          <a:xfrm>
            <a:off x="542925" y="1430338"/>
            <a:ext cx="8208963"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sz="2400">
                <a:solidFill>
                  <a:srgbClr val="006600"/>
                </a:solidFill>
              </a:rPr>
              <a:t>      Wave–particle duality is the concept in quantum mechanics that every particle or quantum entity may be described as either a particle or a wave.</a:t>
            </a:r>
          </a:p>
        </p:txBody>
      </p:sp>
      <p:sp>
        <p:nvSpPr>
          <p:cNvPr id="3" name="Rectangle 9">
            <a:extLst>
              <a:ext uri="{FF2B5EF4-FFF2-40B4-BE49-F238E27FC236}">
                <a16:creationId xmlns:a16="http://schemas.microsoft.com/office/drawing/2014/main" id="{B83AD86D-8ABD-084F-ADC9-BFE282430DF7}"/>
              </a:ext>
            </a:extLst>
          </p:cNvPr>
          <p:cNvSpPr>
            <a:spLocks noChangeArrowheads="1"/>
          </p:cNvSpPr>
          <p:nvPr/>
        </p:nvSpPr>
        <p:spPr bwMode="auto">
          <a:xfrm>
            <a:off x="4419600" y="3500438"/>
            <a:ext cx="2895600" cy="1752600"/>
          </a:xfrm>
          <a:prstGeom prst="rect">
            <a:avLst/>
          </a:prstGeom>
          <a:gradFill rotWithShape="0">
            <a:gsLst>
              <a:gs pos="0">
                <a:srgbClr val="FF5050"/>
              </a:gs>
              <a:gs pos="100000">
                <a:srgbClr val="76252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4" name="Rectangle 10">
            <a:extLst>
              <a:ext uri="{FF2B5EF4-FFF2-40B4-BE49-F238E27FC236}">
                <a16:creationId xmlns:a16="http://schemas.microsoft.com/office/drawing/2014/main" id="{EAF6772D-8D44-F747-9AEE-9735D319976F}"/>
              </a:ext>
            </a:extLst>
          </p:cNvPr>
          <p:cNvSpPr>
            <a:spLocks noChangeArrowheads="1"/>
          </p:cNvSpPr>
          <p:nvPr/>
        </p:nvSpPr>
        <p:spPr bwMode="auto">
          <a:xfrm>
            <a:off x="1524000" y="3500438"/>
            <a:ext cx="2895600" cy="1752600"/>
          </a:xfrm>
          <a:prstGeom prst="rect">
            <a:avLst/>
          </a:prstGeom>
          <a:gradFill rotWithShape="0">
            <a:gsLst>
              <a:gs pos="0">
                <a:srgbClr val="007600"/>
              </a:gs>
              <a:gs pos="100000">
                <a:srgbClr val="00FF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graphicFrame>
        <p:nvGraphicFramePr>
          <p:cNvPr id="5" name="Object 11">
            <a:extLst>
              <a:ext uri="{FF2B5EF4-FFF2-40B4-BE49-F238E27FC236}">
                <a16:creationId xmlns:a16="http://schemas.microsoft.com/office/drawing/2014/main" id="{D868C68C-81C5-CB48-A719-CC0C2F7C9992}"/>
              </a:ext>
            </a:extLst>
          </p:cNvPr>
          <p:cNvGraphicFramePr>
            <a:graphicFrameLocks noChangeAspect="1"/>
          </p:cNvGraphicFramePr>
          <p:nvPr/>
        </p:nvGraphicFramePr>
        <p:xfrm>
          <a:off x="3810000" y="3729038"/>
          <a:ext cx="1524000" cy="587375"/>
        </p:xfrm>
        <a:graphic>
          <a:graphicData uri="http://schemas.openxmlformats.org/presentationml/2006/ole">
            <mc:AlternateContent xmlns:mc="http://schemas.openxmlformats.org/markup-compatibility/2006">
              <mc:Choice xmlns:v="urn:schemas-microsoft-com:vml" Requires="v">
                <p:oleObj spid="_x0000_s33874" name="公式" r:id="rId3" imgW="10528300" imgH="4102100" progId="Equation.3">
                  <p:embed/>
                </p:oleObj>
              </mc:Choice>
              <mc:Fallback>
                <p:oleObj name="公式" r:id="rId3" imgW="10528300" imgH="410210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3729038"/>
                        <a:ext cx="152400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6" name="Object 12">
            <a:extLst>
              <a:ext uri="{FF2B5EF4-FFF2-40B4-BE49-F238E27FC236}">
                <a16:creationId xmlns:a16="http://schemas.microsoft.com/office/drawing/2014/main" id="{90031E37-7E86-C642-A473-36B419EBC8F3}"/>
              </a:ext>
            </a:extLst>
          </p:cNvPr>
          <p:cNvGraphicFramePr>
            <a:graphicFrameLocks noChangeAspect="1"/>
          </p:cNvGraphicFramePr>
          <p:nvPr/>
        </p:nvGraphicFramePr>
        <p:xfrm>
          <a:off x="3733800" y="4414838"/>
          <a:ext cx="1828800" cy="660400"/>
        </p:xfrm>
        <a:graphic>
          <a:graphicData uri="http://schemas.openxmlformats.org/presentationml/2006/ole">
            <mc:AlternateContent xmlns:mc="http://schemas.openxmlformats.org/markup-compatibility/2006">
              <mc:Choice xmlns:v="urn:schemas-microsoft-com:vml" Requires="v">
                <p:oleObj spid="_x0000_s33875" name="公式" r:id="rId5" imgW="12877800" imgH="4686300" progId="Equation.3">
                  <p:embed/>
                </p:oleObj>
              </mc:Choice>
              <mc:Fallback>
                <p:oleObj name="公式" r:id="rId5" imgW="12877800" imgH="46863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4414838"/>
                        <a:ext cx="18288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 name="Text Box 13">
            <a:extLst>
              <a:ext uri="{FF2B5EF4-FFF2-40B4-BE49-F238E27FC236}">
                <a16:creationId xmlns:a16="http://schemas.microsoft.com/office/drawing/2014/main" id="{D0A21E90-867F-EB44-9492-159BE15ED4D8}"/>
              </a:ext>
            </a:extLst>
          </p:cNvPr>
          <p:cNvSpPr txBox="1">
            <a:spLocks noChangeArrowheads="1"/>
          </p:cNvSpPr>
          <p:nvPr/>
        </p:nvSpPr>
        <p:spPr bwMode="auto">
          <a:xfrm>
            <a:off x="2298700" y="4014788"/>
            <a:ext cx="162083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a:solidFill>
                  <a:srgbClr val="FFFFFF"/>
                </a:solidFill>
              </a:rPr>
              <a:t>particle</a:t>
            </a:r>
            <a:endParaRPr lang="en-US" altLang="zh-CN" sz="1600" b="0">
              <a:solidFill>
                <a:srgbClr val="FFFFFF"/>
              </a:solidFill>
            </a:endParaRPr>
          </a:p>
        </p:txBody>
      </p:sp>
      <p:sp>
        <p:nvSpPr>
          <p:cNvPr id="8" name="Text Box 14">
            <a:extLst>
              <a:ext uri="{FF2B5EF4-FFF2-40B4-BE49-F238E27FC236}">
                <a16:creationId xmlns:a16="http://schemas.microsoft.com/office/drawing/2014/main" id="{13EA49BE-B952-5A4F-8C88-C73AC423BE98}"/>
              </a:ext>
            </a:extLst>
          </p:cNvPr>
          <p:cNvSpPr txBox="1">
            <a:spLocks noChangeArrowheads="1"/>
          </p:cNvSpPr>
          <p:nvPr/>
        </p:nvSpPr>
        <p:spPr bwMode="auto">
          <a:xfrm>
            <a:off x="5508625" y="4068763"/>
            <a:ext cx="1427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a:solidFill>
                  <a:srgbClr val="FFFFFF"/>
                </a:solidFill>
              </a:rPr>
              <a:t>wave</a:t>
            </a:r>
            <a:endParaRPr lang="en-US" altLang="zh-CN" sz="1600" b="0">
              <a:solidFill>
                <a:srgbClr val="FFFFFF"/>
              </a:solidFill>
            </a:endParaRPr>
          </a:p>
        </p:txBody>
      </p:sp>
      <p:sp>
        <p:nvSpPr>
          <p:cNvPr id="9" name="Text Box 15">
            <a:extLst>
              <a:ext uri="{FF2B5EF4-FFF2-40B4-BE49-F238E27FC236}">
                <a16:creationId xmlns:a16="http://schemas.microsoft.com/office/drawing/2014/main" id="{D160FBF5-E598-0C4F-AC74-75B476E85467}"/>
              </a:ext>
            </a:extLst>
          </p:cNvPr>
          <p:cNvSpPr txBox="1">
            <a:spLocks noChangeArrowheads="1"/>
          </p:cNvSpPr>
          <p:nvPr/>
        </p:nvSpPr>
        <p:spPr bwMode="auto">
          <a:xfrm>
            <a:off x="100013" y="4033838"/>
            <a:ext cx="2168525" cy="58420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a:solidFill>
                  <a:srgbClr val="FFFFFF"/>
                </a:solidFill>
                <a:ea typeface="幼圆" pitchFamily="49" charset="-122"/>
              </a:rPr>
              <a:t>interaction</a:t>
            </a:r>
            <a:endParaRPr lang="en-US" altLang="zh-CN" sz="2800">
              <a:solidFill>
                <a:srgbClr val="FFFFFF"/>
              </a:solidFill>
              <a:ea typeface="幼圆" pitchFamily="49" charset="-122"/>
            </a:endParaRPr>
          </a:p>
        </p:txBody>
      </p:sp>
      <p:sp>
        <p:nvSpPr>
          <p:cNvPr id="10" name="Text Box 16">
            <a:extLst>
              <a:ext uri="{FF2B5EF4-FFF2-40B4-BE49-F238E27FC236}">
                <a16:creationId xmlns:a16="http://schemas.microsoft.com/office/drawing/2014/main" id="{83DAB807-CE8C-284F-9823-E22177AB20C7}"/>
              </a:ext>
            </a:extLst>
          </p:cNvPr>
          <p:cNvSpPr txBox="1">
            <a:spLocks noChangeArrowheads="1"/>
          </p:cNvSpPr>
          <p:nvPr/>
        </p:nvSpPr>
        <p:spPr bwMode="auto">
          <a:xfrm>
            <a:off x="6732588" y="4011613"/>
            <a:ext cx="2303462" cy="58420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a:solidFill>
                  <a:srgbClr val="FFFFFF"/>
                </a:solidFill>
                <a:ea typeface="幼圆" pitchFamily="49" charset="-122"/>
              </a:rPr>
              <a:t>propagation</a:t>
            </a:r>
            <a:endParaRPr lang="en-US" altLang="zh-CN" sz="2800">
              <a:solidFill>
                <a:srgbClr val="FFFFFF"/>
              </a:solidFill>
              <a:ea typeface="幼圆" pitchFamily="49" charset="-122"/>
            </a:endParaRPr>
          </a:p>
        </p:txBody>
      </p:sp>
      <p:grpSp>
        <p:nvGrpSpPr>
          <p:cNvPr id="11" name="Group 17">
            <a:extLst>
              <a:ext uri="{FF2B5EF4-FFF2-40B4-BE49-F238E27FC236}">
                <a16:creationId xmlns:a16="http://schemas.microsoft.com/office/drawing/2014/main" id="{21B6C7BB-A55D-EE4F-840D-CDC02AD7E95C}"/>
              </a:ext>
            </a:extLst>
          </p:cNvPr>
          <p:cNvGrpSpPr>
            <a:grpSpLocks/>
          </p:cNvGrpSpPr>
          <p:nvPr/>
        </p:nvGrpSpPr>
        <p:grpSpPr bwMode="auto">
          <a:xfrm>
            <a:off x="5292725" y="3789363"/>
            <a:ext cx="1368425" cy="457200"/>
            <a:chOff x="3560" y="1080"/>
            <a:chExt cx="862" cy="288"/>
          </a:xfrm>
        </p:grpSpPr>
        <p:sp>
          <p:nvSpPr>
            <p:cNvPr id="33807" name="Rectangle 18">
              <a:extLst>
                <a:ext uri="{FF2B5EF4-FFF2-40B4-BE49-F238E27FC236}">
                  <a16:creationId xmlns:a16="http://schemas.microsoft.com/office/drawing/2014/main" id="{32B08AE6-C2E0-C54C-8A79-C1F421C4D540}"/>
                </a:ext>
              </a:extLst>
            </p:cNvPr>
            <p:cNvSpPr>
              <a:spLocks noChangeArrowheads="1"/>
            </p:cNvSpPr>
            <p:nvPr/>
          </p:nvSpPr>
          <p:spPr bwMode="auto">
            <a:xfrm>
              <a:off x="3806" y="1080"/>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1-3</a:t>
              </a:r>
            </a:p>
          </p:txBody>
        </p:sp>
        <p:pic>
          <p:nvPicPr>
            <p:cNvPr id="33808" name="Picture 19">
              <a:extLst>
                <a:ext uri="{FF2B5EF4-FFF2-40B4-BE49-F238E27FC236}">
                  <a16:creationId xmlns:a16="http://schemas.microsoft.com/office/drawing/2014/main" id="{F03DF6B2-E99C-2E48-92B2-DF982AEF018E}"/>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148" y="1120"/>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9" name="Picture 20">
              <a:extLst>
                <a:ext uri="{FF2B5EF4-FFF2-40B4-BE49-F238E27FC236}">
                  <a16:creationId xmlns:a16="http://schemas.microsoft.com/office/drawing/2014/main" id="{4305EE16-996A-6746-A7A4-2D0DEE1CA5DF}"/>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560" y="1121"/>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Group 21">
            <a:extLst>
              <a:ext uri="{FF2B5EF4-FFF2-40B4-BE49-F238E27FC236}">
                <a16:creationId xmlns:a16="http://schemas.microsoft.com/office/drawing/2014/main" id="{3CA0B4FF-63D8-4D4E-9C74-9DBD6ED8FB2C}"/>
              </a:ext>
            </a:extLst>
          </p:cNvPr>
          <p:cNvGrpSpPr>
            <a:grpSpLocks/>
          </p:cNvGrpSpPr>
          <p:nvPr/>
        </p:nvGrpSpPr>
        <p:grpSpPr bwMode="auto">
          <a:xfrm>
            <a:off x="5594350" y="4465638"/>
            <a:ext cx="1368425" cy="457200"/>
            <a:chOff x="3560" y="1080"/>
            <a:chExt cx="862" cy="288"/>
          </a:xfrm>
        </p:grpSpPr>
        <p:sp>
          <p:nvSpPr>
            <p:cNvPr id="33804" name="Rectangle 22">
              <a:extLst>
                <a:ext uri="{FF2B5EF4-FFF2-40B4-BE49-F238E27FC236}">
                  <a16:creationId xmlns:a16="http://schemas.microsoft.com/office/drawing/2014/main" id="{5B5358B5-8F99-3B42-9626-1A333552199D}"/>
                </a:ext>
              </a:extLst>
            </p:cNvPr>
            <p:cNvSpPr>
              <a:spLocks noChangeArrowheads="1"/>
            </p:cNvSpPr>
            <p:nvPr/>
          </p:nvSpPr>
          <p:spPr bwMode="auto">
            <a:xfrm>
              <a:off x="3806" y="1080"/>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1-4</a:t>
              </a:r>
            </a:p>
          </p:txBody>
        </p:sp>
        <p:pic>
          <p:nvPicPr>
            <p:cNvPr id="33805" name="Picture 23">
              <a:extLst>
                <a:ext uri="{FF2B5EF4-FFF2-40B4-BE49-F238E27FC236}">
                  <a16:creationId xmlns:a16="http://schemas.microsoft.com/office/drawing/2014/main" id="{6B888680-C623-D749-80AE-3559F50F0E11}"/>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148" y="1120"/>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6" name="Picture 24">
              <a:extLst>
                <a:ext uri="{FF2B5EF4-FFF2-40B4-BE49-F238E27FC236}">
                  <a16:creationId xmlns:a16="http://schemas.microsoft.com/office/drawing/2014/main" id="{ED12947A-CCF6-FE4A-8007-739B67059D6A}"/>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560" y="1121"/>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nodeType="afterGroup">
                            <p:stCondLst>
                              <p:cond delay="1000"/>
                            </p:stCondLst>
                            <p:childTnLst>
                              <p:par>
                                <p:cTn id="13" presetID="1"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nodeType="afterGroup">
                            <p:stCondLst>
                              <p:cond delay="1000"/>
                            </p:stCondLst>
                            <p:childTnLst>
                              <p:par>
                                <p:cTn id="16" presetID="1"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par>
                          <p:cTn id="23" fill="hold" nodeType="afterGroup">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childTnLst>
                          </p:cTn>
                        </p:par>
                        <p:par>
                          <p:cTn id="32" fill="hold" nodeType="afterGroup">
                            <p:stCondLst>
                              <p:cond delay="500"/>
                            </p:stCondLst>
                            <p:childTnLst>
                              <p:par>
                                <p:cTn id="33" presetID="9"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dissolve">
                                      <p:cBhvr>
                                        <p:cTn id="40" dur="500"/>
                                        <p:tgtEl>
                                          <p:spTgt spid="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dissolve">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utoUpdateAnimBg="0"/>
      <p:bldP spid="8" grpId="0" autoUpdateAnimBg="0"/>
      <p:bldP spid="9" grpId="0" animBg="1" autoUpdateAnimBg="0"/>
      <p:bldP spid="10"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C18D3747-1404-CF45-B5FB-060057DDC406}"/>
              </a:ext>
            </a:extLst>
          </p:cNvPr>
          <p:cNvSpPr txBox="1">
            <a:spLocks noChangeArrowheads="1"/>
          </p:cNvSpPr>
          <p:nvPr/>
        </p:nvSpPr>
        <p:spPr bwMode="auto">
          <a:xfrm>
            <a:off x="950913" y="836613"/>
            <a:ext cx="7221537" cy="1784350"/>
          </a:xfrm>
          <a:prstGeom prst="rect">
            <a:avLst/>
          </a:prstGeom>
          <a:noFill/>
          <a:ln>
            <a:noFill/>
          </a:ln>
          <a:effec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defRPr/>
            </a:pPr>
            <a:r>
              <a:rPr lang="en-US" altLang="zh-CN" b="0" dirty="0">
                <a:solidFill>
                  <a:srgbClr val="000066"/>
                </a:solidFill>
                <a:latin typeface="+mj-lt"/>
              </a:rPr>
              <a:t>Both-particle-and-wave</a:t>
            </a:r>
            <a:r>
              <a:rPr lang="zh-CN" altLang="en-US" b="0" dirty="0">
                <a:solidFill>
                  <a:srgbClr val="000066"/>
                </a:solidFill>
                <a:latin typeface="+mj-lt"/>
              </a:rPr>
              <a:t> </a:t>
            </a:r>
            <a:r>
              <a:rPr lang="en-US" altLang="zh-CN" b="0" dirty="0">
                <a:solidFill>
                  <a:srgbClr val="000066"/>
                </a:solidFill>
                <a:latin typeface="+mj-lt"/>
              </a:rPr>
              <a:t>view:</a:t>
            </a:r>
          </a:p>
          <a:p>
            <a:pPr algn="just" eaLnBrk="1" hangingPunct="1">
              <a:spcBef>
                <a:spcPct val="50000"/>
              </a:spcBef>
              <a:defRPr/>
            </a:pPr>
            <a:r>
              <a:rPr lang="en-US" altLang="zh-CN" b="0" dirty="0">
                <a:solidFill>
                  <a:srgbClr val="000066"/>
                </a:solidFill>
                <a:latin typeface="+mj-lt"/>
              </a:rPr>
              <a:t>	  particle</a:t>
            </a:r>
            <a:r>
              <a:rPr lang="zh-CN" altLang="en-US" b="0" dirty="0">
                <a:solidFill>
                  <a:srgbClr val="000066"/>
                </a:solidFill>
                <a:latin typeface="+mj-lt"/>
              </a:rPr>
              <a:t> </a:t>
            </a:r>
            <a:r>
              <a:rPr lang="en-US" altLang="zh-CN" b="0" dirty="0">
                <a:solidFill>
                  <a:srgbClr val="000066"/>
                </a:solidFill>
                <a:latin typeface="+mj-lt"/>
              </a:rPr>
              <a:t>character</a:t>
            </a:r>
            <a:r>
              <a:rPr lang="zh-CN" altLang="en-US" b="0" dirty="0">
                <a:solidFill>
                  <a:srgbClr val="000066"/>
                </a:solidFill>
                <a:latin typeface="+mj-lt"/>
              </a:rPr>
              <a:t>：</a:t>
            </a:r>
            <a:r>
              <a:rPr lang="en-US" altLang="zh-CN" b="0" dirty="0">
                <a:solidFill>
                  <a:srgbClr val="000066"/>
                </a:solidFill>
                <a:latin typeface="+mj-lt"/>
              </a:rPr>
              <a:t>  </a:t>
            </a:r>
            <a:r>
              <a:rPr lang="en-US" altLang="zh-CN" b="0" dirty="0">
                <a:solidFill>
                  <a:srgbClr val="FF0000"/>
                </a:solidFill>
                <a:effectLst>
                  <a:outerShdw blurRad="38100" dist="38100" dir="2700000" algn="tl">
                    <a:srgbClr val="C0C0C0"/>
                  </a:outerShdw>
                </a:effectLst>
                <a:latin typeface="+mj-lt"/>
                <a:sym typeface="Symbol" pitchFamily="2" charset="2"/>
              </a:rPr>
              <a:t></a:t>
            </a:r>
            <a:r>
              <a:rPr lang="en-US" altLang="zh-CN" b="0" dirty="0">
                <a:solidFill>
                  <a:srgbClr val="FF0000"/>
                </a:solidFill>
                <a:effectLst>
                  <a:outerShdw blurRad="38100" dist="38100" dir="2700000" algn="tl">
                    <a:srgbClr val="C0C0C0"/>
                  </a:outerShdw>
                </a:effectLst>
                <a:latin typeface="+mj-lt"/>
              </a:rPr>
              <a:t>   P</a:t>
            </a:r>
            <a:r>
              <a:rPr lang="en-US" altLang="zh-CN" b="0" dirty="0">
                <a:solidFill>
                  <a:srgbClr val="000066"/>
                </a:solidFill>
                <a:latin typeface="+mj-lt"/>
              </a:rPr>
              <a:t>	  light</a:t>
            </a:r>
            <a:r>
              <a:rPr lang="zh-CN" altLang="en-US" b="0" dirty="0">
                <a:solidFill>
                  <a:srgbClr val="000066"/>
                </a:solidFill>
                <a:latin typeface="+mj-lt"/>
              </a:rPr>
              <a:t> </a:t>
            </a:r>
            <a:r>
              <a:rPr lang="en-US" altLang="zh-CN" b="0" dirty="0">
                <a:solidFill>
                  <a:srgbClr val="000066"/>
                </a:solidFill>
                <a:latin typeface="+mj-lt"/>
              </a:rPr>
              <a:t>intensity </a:t>
            </a:r>
            <a:r>
              <a:rPr lang="en-US" altLang="zh-CN" b="0" dirty="0">
                <a:solidFill>
                  <a:srgbClr val="000066"/>
                </a:solidFill>
                <a:latin typeface="+mj-lt"/>
                <a:sym typeface="Symbol" pitchFamily="2" charset="2"/>
              </a:rPr>
              <a:t> </a:t>
            </a:r>
            <a:endParaRPr lang="en-US" altLang="zh-CN" b="0" dirty="0">
              <a:solidFill>
                <a:srgbClr val="000066"/>
              </a:solidFill>
              <a:latin typeface="+mj-lt"/>
            </a:endParaRPr>
          </a:p>
          <a:p>
            <a:pPr algn="just" eaLnBrk="1" hangingPunct="1">
              <a:spcBef>
                <a:spcPct val="50000"/>
              </a:spcBef>
              <a:defRPr/>
            </a:pPr>
            <a:r>
              <a:rPr lang="en-US" altLang="zh-CN" b="0" dirty="0">
                <a:solidFill>
                  <a:srgbClr val="000066"/>
                </a:solidFill>
                <a:latin typeface="+mj-lt"/>
              </a:rPr>
              <a:t>	  wave</a:t>
            </a:r>
            <a:r>
              <a:rPr lang="zh-CN" altLang="en-US" b="0" dirty="0">
                <a:solidFill>
                  <a:srgbClr val="000066"/>
                </a:solidFill>
                <a:latin typeface="+mj-lt"/>
              </a:rPr>
              <a:t> </a:t>
            </a:r>
            <a:r>
              <a:rPr lang="en-US" altLang="zh-CN" b="0" dirty="0">
                <a:solidFill>
                  <a:srgbClr val="000066"/>
                </a:solidFill>
                <a:latin typeface="+mj-lt"/>
              </a:rPr>
              <a:t>character</a:t>
            </a:r>
            <a:r>
              <a:rPr lang="zh-CN" altLang="en-US" b="0" dirty="0">
                <a:solidFill>
                  <a:srgbClr val="000066"/>
                </a:solidFill>
                <a:latin typeface="+mj-lt"/>
              </a:rPr>
              <a:t>：</a:t>
            </a:r>
            <a:r>
              <a:rPr lang="en-US" altLang="zh-CN" b="0" dirty="0">
                <a:solidFill>
                  <a:srgbClr val="000066"/>
                </a:solidFill>
                <a:latin typeface="+mj-lt"/>
              </a:rPr>
              <a:t>  </a:t>
            </a:r>
            <a:r>
              <a:rPr lang="en-US" altLang="zh-CN" b="0" dirty="0">
                <a:solidFill>
                  <a:srgbClr val="FF0000"/>
                </a:solidFill>
                <a:effectLst>
                  <a:outerShdw blurRad="38100" dist="38100" dir="2700000" algn="tl">
                    <a:srgbClr val="C0C0C0"/>
                  </a:outerShdw>
                </a:effectLst>
                <a:latin typeface="+mj-lt"/>
                <a:sym typeface="Symbol" pitchFamily="2" charset="2"/>
              </a:rPr>
              <a:t></a:t>
            </a:r>
            <a:r>
              <a:rPr lang="en-US" altLang="zh-CN" b="0" dirty="0">
                <a:solidFill>
                  <a:srgbClr val="FF0000"/>
                </a:solidFill>
                <a:effectLst>
                  <a:outerShdw blurRad="38100" dist="38100" dir="2700000" algn="tl">
                    <a:srgbClr val="C0C0C0"/>
                  </a:outerShdw>
                </a:effectLst>
                <a:latin typeface="+mj-lt"/>
              </a:rPr>
              <a:t>  </a:t>
            </a:r>
            <a:r>
              <a:rPr lang="en-US" altLang="zh-CN" b="0" dirty="0">
                <a:solidFill>
                  <a:srgbClr val="FF0000"/>
                </a:solidFill>
                <a:effectLst>
                  <a:outerShdw blurRad="38100" dist="38100" dir="2700000" algn="tl">
                    <a:srgbClr val="C0C0C0"/>
                  </a:outerShdw>
                </a:effectLst>
                <a:latin typeface="+mj-lt"/>
                <a:sym typeface="Symbol" pitchFamily="2" charset="2"/>
              </a:rPr>
              <a:t></a:t>
            </a:r>
            <a:r>
              <a:rPr lang="en-US" altLang="zh-CN" b="0" dirty="0">
                <a:solidFill>
                  <a:srgbClr val="FF9900"/>
                </a:solidFill>
                <a:latin typeface="+mj-lt"/>
              </a:rPr>
              <a:t>	 </a:t>
            </a:r>
            <a:r>
              <a:rPr lang="en-US" altLang="zh-CN" b="0" dirty="0">
                <a:solidFill>
                  <a:srgbClr val="000066"/>
                </a:solidFill>
                <a:latin typeface="+mj-lt"/>
              </a:rPr>
              <a:t>light</a:t>
            </a:r>
            <a:r>
              <a:rPr lang="zh-CN" altLang="en-US" b="0" dirty="0">
                <a:solidFill>
                  <a:srgbClr val="000066"/>
                </a:solidFill>
                <a:latin typeface="+mj-lt"/>
              </a:rPr>
              <a:t> </a:t>
            </a:r>
            <a:r>
              <a:rPr lang="en-US" altLang="zh-CN" b="0" dirty="0">
                <a:solidFill>
                  <a:srgbClr val="000066"/>
                </a:solidFill>
                <a:latin typeface="+mj-lt"/>
              </a:rPr>
              <a:t>intensity </a:t>
            </a:r>
            <a:r>
              <a:rPr lang="en-US" altLang="zh-CN" b="0" dirty="0">
                <a:solidFill>
                  <a:srgbClr val="000066"/>
                </a:solidFill>
                <a:latin typeface="+mj-lt"/>
                <a:sym typeface="Symbol" pitchFamily="2" charset="2"/>
              </a:rPr>
              <a:t> </a:t>
            </a:r>
            <a:r>
              <a:rPr lang="en-US" altLang="zh-CN" b="0" baseline="30000" dirty="0">
                <a:solidFill>
                  <a:srgbClr val="000066"/>
                </a:solidFill>
                <a:latin typeface="+mj-lt"/>
              </a:rPr>
              <a:t>2</a:t>
            </a:r>
            <a:endParaRPr lang="en-US" altLang="zh-CN" b="0" dirty="0">
              <a:solidFill>
                <a:srgbClr val="000066"/>
              </a:solidFill>
              <a:latin typeface="+mj-lt"/>
            </a:endParaRPr>
          </a:p>
          <a:p>
            <a:pPr eaLnBrk="1" hangingPunct="1">
              <a:spcBef>
                <a:spcPct val="50000"/>
              </a:spcBef>
              <a:defRPr/>
            </a:pPr>
            <a:r>
              <a:rPr lang="en-US" altLang="zh-CN" b="0" dirty="0">
                <a:solidFill>
                  <a:srgbClr val="000066"/>
                </a:solidFill>
                <a:latin typeface="+mj-lt"/>
              </a:rPr>
              <a:t>		Therefore,</a:t>
            </a:r>
            <a:r>
              <a:rPr lang="zh-CN" altLang="en-US" b="0" dirty="0">
                <a:solidFill>
                  <a:srgbClr val="000066"/>
                </a:solidFill>
                <a:latin typeface="+mj-lt"/>
              </a:rPr>
              <a:t> </a:t>
            </a:r>
            <a:r>
              <a:rPr lang="en-US" altLang="zh-CN" b="0" dirty="0">
                <a:solidFill>
                  <a:srgbClr val="000066"/>
                </a:solidFill>
                <a:latin typeface="+mj-lt"/>
              </a:rPr>
              <a:t>   </a:t>
            </a:r>
            <a:r>
              <a:rPr lang="en-US" altLang="zh-CN" b="0" dirty="0">
                <a:solidFill>
                  <a:srgbClr val="FF0000"/>
                </a:solidFill>
                <a:effectLst>
                  <a:outerShdw blurRad="38100" dist="38100" dir="2700000" algn="tl">
                    <a:srgbClr val="C0C0C0"/>
                  </a:outerShdw>
                </a:effectLst>
                <a:latin typeface="+mj-lt"/>
                <a:sym typeface="Symbol" pitchFamily="2" charset="2"/>
              </a:rPr>
              <a:t></a:t>
            </a:r>
            <a:r>
              <a:rPr lang="en-US" altLang="zh-CN" b="0" dirty="0">
                <a:solidFill>
                  <a:srgbClr val="FF0000"/>
                </a:solidFill>
                <a:effectLst>
                  <a:outerShdw blurRad="38100" dist="38100" dir="2700000" algn="tl">
                    <a:srgbClr val="C0C0C0"/>
                  </a:outerShdw>
                </a:effectLst>
                <a:latin typeface="+mj-lt"/>
              </a:rPr>
              <a:t>=k</a:t>
            </a:r>
            <a:r>
              <a:rPr lang="en-US" altLang="zh-CN" b="0" dirty="0">
                <a:solidFill>
                  <a:srgbClr val="FF0000"/>
                </a:solidFill>
                <a:effectLst>
                  <a:outerShdw blurRad="38100" dist="38100" dir="2700000" algn="tl">
                    <a:srgbClr val="C0C0C0"/>
                  </a:outerShdw>
                </a:effectLst>
                <a:latin typeface="+mj-lt"/>
                <a:sym typeface="Symbol" pitchFamily="2" charset="2"/>
              </a:rPr>
              <a:t></a:t>
            </a:r>
            <a:r>
              <a:rPr lang="en-US" altLang="zh-CN" b="0" baseline="30000" dirty="0">
                <a:solidFill>
                  <a:srgbClr val="FF0000"/>
                </a:solidFill>
                <a:effectLst>
                  <a:outerShdw blurRad="38100" dist="38100" dir="2700000" algn="tl">
                    <a:srgbClr val="C0C0C0"/>
                  </a:outerShdw>
                </a:effectLst>
                <a:latin typeface="+mj-lt"/>
              </a:rPr>
              <a:t>2  </a:t>
            </a:r>
            <a:r>
              <a:rPr lang="en-US" altLang="zh-CN" b="0" dirty="0">
                <a:solidFill>
                  <a:srgbClr val="FF0000"/>
                </a:solidFill>
                <a:effectLst>
                  <a:outerShdw blurRad="38100" dist="38100" dir="2700000" algn="tl">
                    <a:srgbClr val="C0C0C0"/>
                  </a:outerShdw>
                </a:effectLst>
                <a:latin typeface="+mj-lt"/>
              </a:rPr>
              <a:t>or  </a:t>
            </a:r>
            <a:r>
              <a:rPr lang="en-US" altLang="zh-CN" b="0" dirty="0">
                <a:solidFill>
                  <a:srgbClr val="FF0000"/>
                </a:solidFill>
                <a:effectLst>
                  <a:outerShdw blurRad="38100" dist="38100" dir="2700000" algn="tl">
                    <a:srgbClr val="C0C0C0"/>
                  </a:outerShdw>
                </a:effectLst>
                <a:latin typeface="+mj-lt"/>
                <a:sym typeface="Symbol" pitchFamily="2" charset="2"/>
              </a:rPr>
              <a:t></a:t>
            </a:r>
            <a:r>
              <a:rPr lang="en-US" altLang="zh-CN" b="0" baseline="30000" dirty="0">
                <a:solidFill>
                  <a:srgbClr val="FF0000"/>
                </a:solidFill>
                <a:effectLst>
                  <a:outerShdw blurRad="38100" dist="38100" dir="2700000" algn="tl">
                    <a:srgbClr val="C0C0C0"/>
                  </a:outerShdw>
                </a:effectLst>
                <a:latin typeface="+mj-lt"/>
              </a:rPr>
              <a:t>2</a:t>
            </a:r>
            <a:r>
              <a:rPr lang="en-US" altLang="zh-CN" b="0" dirty="0">
                <a:solidFill>
                  <a:srgbClr val="FF0000"/>
                </a:solidFill>
                <a:effectLst>
                  <a:outerShdw blurRad="38100" dist="38100" dir="2700000" algn="tl">
                    <a:srgbClr val="C0C0C0"/>
                  </a:outerShdw>
                </a:effectLst>
                <a:latin typeface="+mj-lt"/>
              </a:rPr>
              <a:t> </a:t>
            </a:r>
          </a:p>
        </p:txBody>
      </p:sp>
      <p:sp>
        <p:nvSpPr>
          <p:cNvPr id="3" name="Text Box 3">
            <a:extLst>
              <a:ext uri="{FF2B5EF4-FFF2-40B4-BE49-F238E27FC236}">
                <a16:creationId xmlns:a16="http://schemas.microsoft.com/office/drawing/2014/main" id="{EEBBD8F0-DA82-0A41-91F6-A9AA87F67CC4}"/>
              </a:ext>
            </a:extLst>
          </p:cNvPr>
          <p:cNvSpPr txBox="1">
            <a:spLocks noChangeArrowheads="1"/>
          </p:cNvSpPr>
          <p:nvPr/>
        </p:nvSpPr>
        <p:spPr bwMode="auto">
          <a:xfrm>
            <a:off x="457200" y="3471863"/>
            <a:ext cx="8435975" cy="2819400"/>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defRPr/>
            </a:pPr>
            <a:r>
              <a:rPr lang="en-US" altLang="zh-CN" sz="2400" dirty="0">
                <a:solidFill>
                  <a:srgbClr val="006600"/>
                </a:solidFill>
                <a:latin typeface="+mj-lt"/>
              </a:rPr>
              <a:t>   Phenomena such as interference, diffraction,</a:t>
            </a:r>
            <a:r>
              <a:rPr lang="zh-CN" altLang="en-US" sz="2400" dirty="0">
                <a:solidFill>
                  <a:srgbClr val="006600"/>
                </a:solidFill>
                <a:latin typeface="+mj-lt"/>
              </a:rPr>
              <a:t> </a:t>
            </a:r>
            <a:r>
              <a:rPr lang="en-US" altLang="zh-CN" sz="2400" dirty="0">
                <a:solidFill>
                  <a:srgbClr val="006600"/>
                </a:solidFill>
                <a:latin typeface="+mj-lt"/>
              </a:rPr>
              <a:t>and</a:t>
            </a:r>
            <a:r>
              <a:rPr lang="zh-CN" altLang="en-US" sz="2400" dirty="0">
                <a:solidFill>
                  <a:srgbClr val="006600"/>
                </a:solidFill>
                <a:latin typeface="+mj-lt"/>
              </a:rPr>
              <a:t> </a:t>
            </a:r>
            <a:r>
              <a:rPr lang="en-US" altLang="zh-CN" sz="2400" dirty="0">
                <a:solidFill>
                  <a:srgbClr val="006600"/>
                </a:solidFill>
                <a:latin typeface="+mj-lt"/>
              </a:rPr>
              <a:t>polarization</a:t>
            </a:r>
            <a:r>
              <a:rPr lang="zh-CN" altLang="en-US" sz="2400" dirty="0">
                <a:solidFill>
                  <a:srgbClr val="006600"/>
                </a:solidFill>
                <a:latin typeface="+mj-lt"/>
              </a:rPr>
              <a:t> </a:t>
            </a:r>
            <a:r>
              <a:rPr lang="en-US" altLang="zh-CN" sz="2400" dirty="0">
                <a:solidFill>
                  <a:srgbClr val="006600"/>
                </a:solidFill>
                <a:latin typeface="+mj-lt"/>
              </a:rPr>
              <a:t>correlate</a:t>
            </a:r>
            <a:r>
              <a:rPr lang="zh-CN" altLang="en-US" sz="2400" dirty="0">
                <a:solidFill>
                  <a:srgbClr val="006600"/>
                </a:solidFill>
                <a:latin typeface="+mj-lt"/>
              </a:rPr>
              <a:t> </a:t>
            </a:r>
            <a:r>
              <a:rPr lang="en-US" altLang="zh-CN" sz="2400" dirty="0">
                <a:solidFill>
                  <a:srgbClr val="006600"/>
                </a:solidFill>
                <a:latin typeface="+mj-lt"/>
              </a:rPr>
              <a:t>strongly</a:t>
            </a:r>
            <a:r>
              <a:rPr lang="zh-CN" altLang="en-US" sz="2400" dirty="0">
                <a:solidFill>
                  <a:srgbClr val="006600"/>
                </a:solidFill>
                <a:latin typeface="+mj-lt"/>
              </a:rPr>
              <a:t> </a:t>
            </a:r>
            <a:r>
              <a:rPr lang="en-US" altLang="zh-CN" sz="2400" dirty="0">
                <a:solidFill>
                  <a:srgbClr val="006600"/>
                </a:solidFill>
                <a:latin typeface="+mj-lt"/>
              </a:rPr>
              <a:t>with</a:t>
            </a:r>
            <a:r>
              <a:rPr lang="zh-CN" altLang="en-US" sz="2400" dirty="0">
                <a:solidFill>
                  <a:srgbClr val="006600"/>
                </a:solidFill>
                <a:latin typeface="+mj-lt"/>
              </a:rPr>
              <a:t> </a:t>
            </a:r>
            <a:r>
              <a:rPr lang="en-US" altLang="zh-CN" sz="2400" dirty="0">
                <a:solidFill>
                  <a:srgbClr val="006600"/>
                </a:solidFill>
                <a:latin typeface="+mj-lt"/>
              </a:rPr>
              <a:t>the</a:t>
            </a:r>
            <a:r>
              <a:rPr lang="zh-CN" altLang="en-US" sz="2400" dirty="0">
                <a:solidFill>
                  <a:srgbClr val="006600"/>
                </a:solidFill>
                <a:latin typeface="+mj-lt"/>
              </a:rPr>
              <a:t> </a:t>
            </a:r>
            <a:r>
              <a:rPr lang="en-US" altLang="zh-CN" sz="2400" dirty="0">
                <a:solidFill>
                  <a:srgbClr val="006600"/>
                </a:solidFill>
                <a:latin typeface="+mj-lt"/>
              </a:rPr>
              <a:t>wave</a:t>
            </a:r>
            <a:r>
              <a:rPr lang="zh-CN" altLang="en-US" sz="2400" dirty="0">
                <a:solidFill>
                  <a:srgbClr val="006600"/>
                </a:solidFill>
                <a:latin typeface="+mj-lt"/>
              </a:rPr>
              <a:t> </a:t>
            </a:r>
            <a:r>
              <a:rPr lang="en-US" altLang="zh-CN" sz="2400" dirty="0">
                <a:solidFill>
                  <a:srgbClr val="006600"/>
                </a:solidFill>
                <a:latin typeface="+mj-lt"/>
              </a:rPr>
              <a:t>character,</a:t>
            </a:r>
            <a:r>
              <a:rPr lang="zh-CN" altLang="en-US" sz="2400" dirty="0">
                <a:solidFill>
                  <a:srgbClr val="006600"/>
                </a:solidFill>
                <a:latin typeface="+mj-lt"/>
              </a:rPr>
              <a:t> </a:t>
            </a:r>
            <a:r>
              <a:rPr lang="en-US" altLang="zh-CN" sz="2400" dirty="0">
                <a:solidFill>
                  <a:srgbClr val="006600"/>
                </a:solidFill>
                <a:latin typeface="+mj-lt"/>
              </a:rPr>
              <a:t>while</a:t>
            </a:r>
            <a:r>
              <a:rPr lang="zh-CN" altLang="en-US" sz="2400" dirty="0">
                <a:solidFill>
                  <a:srgbClr val="006600"/>
                </a:solidFill>
                <a:latin typeface="+mj-lt"/>
              </a:rPr>
              <a:t> </a:t>
            </a:r>
            <a:r>
              <a:rPr lang="en-US" altLang="zh-CN" sz="2400" dirty="0">
                <a:solidFill>
                  <a:srgbClr val="006600"/>
                </a:solidFill>
                <a:latin typeface="+mj-lt"/>
              </a:rPr>
              <a:t>phenomena</a:t>
            </a:r>
            <a:r>
              <a:rPr lang="zh-CN" altLang="en-US" sz="2400" dirty="0">
                <a:solidFill>
                  <a:srgbClr val="006600"/>
                </a:solidFill>
                <a:latin typeface="+mj-lt"/>
              </a:rPr>
              <a:t> </a:t>
            </a:r>
            <a:r>
              <a:rPr lang="en-US" altLang="zh-CN" sz="2400" dirty="0">
                <a:solidFill>
                  <a:srgbClr val="006600"/>
                </a:solidFill>
                <a:latin typeface="+mj-lt"/>
              </a:rPr>
              <a:t>such</a:t>
            </a:r>
            <a:r>
              <a:rPr lang="zh-CN" altLang="en-US" sz="2400" dirty="0">
                <a:solidFill>
                  <a:srgbClr val="006600"/>
                </a:solidFill>
                <a:latin typeface="+mj-lt"/>
              </a:rPr>
              <a:t> </a:t>
            </a:r>
            <a:r>
              <a:rPr lang="en-US" altLang="zh-CN" sz="2400" dirty="0">
                <a:solidFill>
                  <a:srgbClr val="006600"/>
                </a:solidFill>
                <a:latin typeface="+mj-lt"/>
              </a:rPr>
              <a:t>as</a:t>
            </a:r>
            <a:r>
              <a:rPr lang="zh-CN" altLang="en-US" sz="2400" dirty="0">
                <a:solidFill>
                  <a:srgbClr val="006600"/>
                </a:solidFill>
                <a:latin typeface="+mj-lt"/>
              </a:rPr>
              <a:t> </a:t>
            </a:r>
            <a:r>
              <a:rPr lang="en-US" altLang="zh-CN" sz="2400" dirty="0">
                <a:solidFill>
                  <a:srgbClr val="006600"/>
                </a:solidFill>
                <a:latin typeface="+mj-lt"/>
              </a:rPr>
              <a:t>reflection,</a:t>
            </a:r>
            <a:r>
              <a:rPr lang="zh-CN" altLang="en-US" sz="2400" dirty="0">
                <a:solidFill>
                  <a:srgbClr val="006600"/>
                </a:solidFill>
                <a:latin typeface="+mj-lt"/>
              </a:rPr>
              <a:t> </a:t>
            </a:r>
            <a:r>
              <a:rPr lang="en-US" altLang="zh-CN" sz="2400" dirty="0">
                <a:solidFill>
                  <a:srgbClr val="006600"/>
                </a:solidFill>
                <a:latin typeface="+mj-lt"/>
              </a:rPr>
              <a:t>absorption,</a:t>
            </a:r>
            <a:r>
              <a:rPr lang="zh-CN" altLang="en-US" sz="2400" dirty="0">
                <a:solidFill>
                  <a:srgbClr val="006600"/>
                </a:solidFill>
                <a:latin typeface="+mj-lt"/>
              </a:rPr>
              <a:t> </a:t>
            </a:r>
            <a:r>
              <a:rPr lang="en-US" altLang="zh-CN" sz="2400" dirty="0">
                <a:solidFill>
                  <a:srgbClr val="006600"/>
                </a:solidFill>
                <a:latin typeface="+mj-lt"/>
              </a:rPr>
              <a:t>and</a:t>
            </a:r>
            <a:r>
              <a:rPr lang="zh-CN" altLang="en-US" sz="2400" dirty="0">
                <a:solidFill>
                  <a:srgbClr val="006600"/>
                </a:solidFill>
                <a:latin typeface="+mj-lt"/>
              </a:rPr>
              <a:t> </a:t>
            </a:r>
            <a:r>
              <a:rPr lang="en-US" altLang="zh-CN" sz="2400" dirty="0">
                <a:solidFill>
                  <a:srgbClr val="006600"/>
                </a:solidFill>
                <a:latin typeface="+mj-lt"/>
              </a:rPr>
              <a:t>scattering</a:t>
            </a:r>
            <a:r>
              <a:rPr lang="zh-CN" altLang="en-US" sz="2400" dirty="0">
                <a:solidFill>
                  <a:srgbClr val="006600"/>
                </a:solidFill>
                <a:latin typeface="+mj-lt"/>
              </a:rPr>
              <a:t> </a:t>
            </a:r>
            <a:r>
              <a:rPr lang="en-US" altLang="zh-CN" sz="2400" dirty="0">
                <a:solidFill>
                  <a:srgbClr val="006600"/>
                </a:solidFill>
                <a:latin typeface="+mj-lt"/>
              </a:rPr>
              <a:t>correlate</a:t>
            </a:r>
            <a:r>
              <a:rPr lang="zh-CN" altLang="en-US" sz="2400" dirty="0">
                <a:solidFill>
                  <a:srgbClr val="006600"/>
                </a:solidFill>
                <a:latin typeface="+mj-lt"/>
              </a:rPr>
              <a:t> </a:t>
            </a:r>
            <a:r>
              <a:rPr lang="en-US" altLang="zh-CN" sz="2400" dirty="0">
                <a:solidFill>
                  <a:srgbClr val="006600"/>
                </a:solidFill>
                <a:latin typeface="+mj-lt"/>
              </a:rPr>
              <a:t>strongly</a:t>
            </a:r>
            <a:r>
              <a:rPr lang="zh-CN" altLang="en-US" sz="2400" dirty="0">
                <a:solidFill>
                  <a:srgbClr val="006600"/>
                </a:solidFill>
                <a:latin typeface="+mj-lt"/>
              </a:rPr>
              <a:t> </a:t>
            </a:r>
            <a:r>
              <a:rPr lang="en-US" altLang="zh-CN" sz="2400" dirty="0">
                <a:solidFill>
                  <a:srgbClr val="006600"/>
                </a:solidFill>
                <a:latin typeface="+mj-lt"/>
              </a:rPr>
              <a:t>with</a:t>
            </a:r>
            <a:r>
              <a:rPr lang="zh-CN" altLang="en-US" sz="2400" dirty="0">
                <a:solidFill>
                  <a:srgbClr val="006600"/>
                </a:solidFill>
                <a:latin typeface="+mj-lt"/>
              </a:rPr>
              <a:t> </a:t>
            </a:r>
            <a:r>
              <a:rPr lang="en-US" altLang="zh-CN" sz="2400" dirty="0">
                <a:solidFill>
                  <a:srgbClr val="006600"/>
                </a:solidFill>
                <a:latin typeface="+mj-lt"/>
              </a:rPr>
              <a:t>the</a:t>
            </a:r>
            <a:r>
              <a:rPr lang="zh-CN" altLang="en-US" sz="2400" dirty="0">
                <a:solidFill>
                  <a:srgbClr val="006600"/>
                </a:solidFill>
                <a:latin typeface="+mj-lt"/>
              </a:rPr>
              <a:t> </a:t>
            </a:r>
            <a:r>
              <a:rPr lang="en-US" altLang="zh-CN" sz="2400" dirty="0">
                <a:solidFill>
                  <a:srgbClr val="006600"/>
                </a:solidFill>
                <a:latin typeface="+mj-lt"/>
              </a:rPr>
              <a:t>particle</a:t>
            </a:r>
            <a:r>
              <a:rPr lang="zh-CN" altLang="en-US" sz="2400" dirty="0">
                <a:solidFill>
                  <a:srgbClr val="006600"/>
                </a:solidFill>
                <a:latin typeface="+mj-lt"/>
              </a:rPr>
              <a:t> </a:t>
            </a:r>
            <a:r>
              <a:rPr lang="en-US" altLang="zh-CN" sz="2400" dirty="0">
                <a:solidFill>
                  <a:srgbClr val="006600"/>
                </a:solidFill>
                <a:latin typeface="+mj-lt"/>
              </a:rPr>
              <a:t>character.</a:t>
            </a:r>
            <a:r>
              <a:rPr lang="zh-CN" altLang="en-US" sz="2400" dirty="0">
                <a:solidFill>
                  <a:srgbClr val="006600"/>
                </a:solidFill>
                <a:latin typeface="+mj-lt"/>
              </a:rPr>
              <a:t> </a:t>
            </a:r>
            <a:r>
              <a:rPr lang="en-US" altLang="zh-CN" sz="2400" dirty="0">
                <a:solidFill>
                  <a:srgbClr val="006600"/>
                </a:solidFill>
                <a:latin typeface="+mj-lt"/>
              </a:rPr>
              <a:t>Light</a:t>
            </a:r>
            <a:r>
              <a:rPr lang="zh-CN" altLang="en-US" sz="2400" dirty="0">
                <a:solidFill>
                  <a:srgbClr val="006600"/>
                </a:solidFill>
                <a:latin typeface="+mj-lt"/>
              </a:rPr>
              <a:t> </a:t>
            </a:r>
            <a:r>
              <a:rPr lang="en-US" altLang="zh-CN" sz="2400" dirty="0">
                <a:solidFill>
                  <a:srgbClr val="006600"/>
                </a:solidFill>
                <a:latin typeface="+mj-lt"/>
              </a:rPr>
              <a:t>exhibits</a:t>
            </a:r>
            <a:r>
              <a:rPr lang="zh-CN" altLang="en-US" sz="2400" dirty="0">
                <a:solidFill>
                  <a:srgbClr val="006600"/>
                </a:solidFill>
                <a:latin typeface="+mj-lt"/>
              </a:rPr>
              <a:t> </a:t>
            </a:r>
            <a:r>
              <a:rPr lang="en-US" altLang="zh-CN" sz="2400" dirty="0">
                <a:solidFill>
                  <a:srgbClr val="006600"/>
                </a:solidFill>
                <a:latin typeface="+mj-lt"/>
              </a:rPr>
              <a:t>properties</a:t>
            </a:r>
            <a:r>
              <a:rPr lang="zh-CN" altLang="en-US" sz="2400" dirty="0">
                <a:solidFill>
                  <a:srgbClr val="006600"/>
                </a:solidFill>
                <a:latin typeface="+mj-lt"/>
              </a:rPr>
              <a:t> </a:t>
            </a:r>
            <a:r>
              <a:rPr lang="en-US" altLang="zh-CN" sz="2400" dirty="0">
                <a:solidFill>
                  <a:srgbClr val="006600"/>
                </a:solidFill>
                <a:latin typeface="+mj-lt"/>
              </a:rPr>
              <a:t>of</a:t>
            </a:r>
            <a:r>
              <a:rPr lang="zh-CN" altLang="en-US" sz="2400" dirty="0">
                <a:solidFill>
                  <a:srgbClr val="006600"/>
                </a:solidFill>
                <a:latin typeface="+mj-lt"/>
              </a:rPr>
              <a:t> </a:t>
            </a:r>
            <a:r>
              <a:rPr lang="en-US" altLang="zh-CN" sz="2400" dirty="0">
                <a:solidFill>
                  <a:srgbClr val="006600"/>
                </a:solidFill>
                <a:latin typeface="+mj-lt"/>
              </a:rPr>
              <a:t>both</a:t>
            </a:r>
            <a:r>
              <a:rPr lang="zh-CN" altLang="en-US" sz="2400" dirty="0">
                <a:solidFill>
                  <a:srgbClr val="006600"/>
                </a:solidFill>
                <a:latin typeface="+mj-lt"/>
              </a:rPr>
              <a:t> </a:t>
            </a:r>
            <a:r>
              <a:rPr lang="en-US" altLang="zh-CN" sz="2400" dirty="0">
                <a:solidFill>
                  <a:srgbClr val="006600"/>
                </a:solidFill>
                <a:latin typeface="+mj-lt"/>
              </a:rPr>
              <a:t>waves</a:t>
            </a:r>
            <a:r>
              <a:rPr lang="zh-CN" altLang="en-US" sz="2400" dirty="0">
                <a:solidFill>
                  <a:srgbClr val="006600"/>
                </a:solidFill>
                <a:latin typeface="+mj-lt"/>
              </a:rPr>
              <a:t> </a:t>
            </a:r>
            <a:r>
              <a:rPr lang="en-US" altLang="zh-CN" sz="2400" dirty="0">
                <a:solidFill>
                  <a:srgbClr val="006600"/>
                </a:solidFill>
                <a:latin typeface="+mj-lt"/>
              </a:rPr>
              <a:t>and</a:t>
            </a:r>
            <a:r>
              <a:rPr lang="zh-CN" altLang="en-US" sz="2400" dirty="0">
                <a:solidFill>
                  <a:srgbClr val="006600"/>
                </a:solidFill>
                <a:latin typeface="+mj-lt"/>
              </a:rPr>
              <a:t> </a:t>
            </a:r>
            <a:r>
              <a:rPr lang="en-US" altLang="zh-CN" sz="2400" dirty="0">
                <a:solidFill>
                  <a:srgbClr val="006600"/>
                </a:solidFill>
                <a:latin typeface="+mj-lt"/>
              </a:rPr>
              <a:t>particles.</a:t>
            </a:r>
            <a:r>
              <a:rPr lang="zh-CN" altLang="en-US" sz="2400" dirty="0">
                <a:solidFill>
                  <a:srgbClr val="006600"/>
                </a:solidFill>
                <a:latin typeface="+mj-lt"/>
              </a:rPr>
              <a:t> </a:t>
            </a:r>
            <a:r>
              <a:rPr lang="en-US" altLang="zh-CN" sz="2400" dirty="0">
                <a:solidFill>
                  <a:srgbClr val="006600"/>
                </a:solidFill>
                <a:latin typeface="+mj-lt"/>
              </a:rPr>
              <a:t>Particle</a:t>
            </a:r>
            <a:r>
              <a:rPr lang="zh-CN" altLang="en-US" sz="2400" dirty="0">
                <a:solidFill>
                  <a:srgbClr val="006600"/>
                </a:solidFill>
                <a:latin typeface="+mj-lt"/>
              </a:rPr>
              <a:t> </a:t>
            </a:r>
            <a:r>
              <a:rPr lang="en-US" altLang="zh-CN" sz="2400" dirty="0">
                <a:solidFill>
                  <a:srgbClr val="006600"/>
                </a:solidFill>
                <a:latin typeface="+mj-lt"/>
              </a:rPr>
              <a:t>is</a:t>
            </a:r>
            <a:r>
              <a:rPr lang="zh-CN" altLang="en-US" sz="2400" dirty="0">
                <a:solidFill>
                  <a:srgbClr val="006600"/>
                </a:solidFill>
                <a:latin typeface="+mj-lt"/>
              </a:rPr>
              <a:t> </a:t>
            </a:r>
            <a:r>
              <a:rPr lang="en-US" altLang="zh-CN" sz="2400" dirty="0">
                <a:solidFill>
                  <a:srgbClr val="006600"/>
                </a:solidFill>
                <a:latin typeface="+mj-lt"/>
              </a:rPr>
              <a:t>localized</a:t>
            </a:r>
            <a:r>
              <a:rPr lang="zh-CN" altLang="en-US" sz="2400" dirty="0">
                <a:solidFill>
                  <a:srgbClr val="006600"/>
                </a:solidFill>
                <a:latin typeface="+mj-lt"/>
              </a:rPr>
              <a:t> </a:t>
            </a:r>
            <a:r>
              <a:rPr lang="en-US" altLang="zh-CN" sz="2400" dirty="0">
                <a:solidFill>
                  <a:srgbClr val="006600"/>
                </a:solidFill>
                <a:latin typeface="+mj-lt"/>
              </a:rPr>
              <a:t>in</a:t>
            </a:r>
            <a:r>
              <a:rPr lang="zh-CN" altLang="en-US" sz="2400" dirty="0">
                <a:solidFill>
                  <a:srgbClr val="006600"/>
                </a:solidFill>
                <a:latin typeface="+mj-lt"/>
              </a:rPr>
              <a:t> </a:t>
            </a:r>
            <a:r>
              <a:rPr lang="en-US" altLang="zh-CN" sz="2400" dirty="0">
                <a:solidFill>
                  <a:srgbClr val="006600"/>
                </a:solidFill>
                <a:latin typeface="+mj-lt"/>
              </a:rPr>
              <a:t>position</a:t>
            </a:r>
            <a:r>
              <a:rPr lang="zh-CN" altLang="en-US" sz="2400" dirty="0">
                <a:solidFill>
                  <a:srgbClr val="006600"/>
                </a:solidFill>
                <a:latin typeface="+mj-lt"/>
              </a:rPr>
              <a:t> </a:t>
            </a:r>
            <a:r>
              <a:rPr lang="en-US" altLang="zh-CN" sz="2400" dirty="0">
                <a:solidFill>
                  <a:srgbClr val="006600"/>
                </a:solidFill>
                <a:latin typeface="+mj-lt"/>
              </a:rPr>
              <a:t>space,</a:t>
            </a:r>
            <a:r>
              <a:rPr lang="zh-CN" altLang="en-US" sz="2400" dirty="0">
                <a:solidFill>
                  <a:srgbClr val="006600"/>
                </a:solidFill>
                <a:latin typeface="+mj-lt"/>
              </a:rPr>
              <a:t> </a:t>
            </a:r>
            <a:r>
              <a:rPr lang="en-US" altLang="zh-CN" sz="2400" dirty="0">
                <a:solidFill>
                  <a:srgbClr val="006600"/>
                </a:solidFill>
                <a:latin typeface="+mj-lt"/>
              </a:rPr>
              <a:t>while</a:t>
            </a:r>
            <a:r>
              <a:rPr lang="zh-CN" altLang="en-US" sz="2400" dirty="0">
                <a:solidFill>
                  <a:srgbClr val="006600"/>
                </a:solidFill>
                <a:latin typeface="+mj-lt"/>
              </a:rPr>
              <a:t> </a:t>
            </a:r>
            <a:r>
              <a:rPr lang="en-US" altLang="zh-CN" sz="2400" dirty="0">
                <a:solidFill>
                  <a:srgbClr val="006600"/>
                </a:solidFill>
                <a:latin typeface="+mj-lt"/>
              </a:rPr>
              <a:t>wave</a:t>
            </a:r>
            <a:r>
              <a:rPr lang="zh-CN" altLang="en-US" sz="2400" dirty="0">
                <a:solidFill>
                  <a:srgbClr val="006600"/>
                </a:solidFill>
                <a:latin typeface="+mj-lt"/>
              </a:rPr>
              <a:t> </a:t>
            </a:r>
            <a:r>
              <a:rPr lang="en-US" altLang="zh-CN" sz="2400" dirty="0">
                <a:solidFill>
                  <a:srgbClr val="006600"/>
                </a:solidFill>
                <a:latin typeface="+mj-lt"/>
              </a:rPr>
              <a:t>is</a:t>
            </a:r>
            <a:r>
              <a:rPr lang="zh-CN" altLang="en-US" sz="2400" dirty="0">
                <a:solidFill>
                  <a:srgbClr val="006600"/>
                </a:solidFill>
                <a:latin typeface="+mj-lt"/>
              </a:rPr>
              <a:t> </a:t>
            </a:r>
            <a:r>
              <a:rPr lang="en-US" altLang="zh-CN" sz="2400" dirty="0">
                <a:solidFill>
                  <a:srgbClr val="006600"/>
                </a:solidFill>
                <a:latin typeface="+mj-lt"/>
              </a:rPr>
              <a:t>not. Photon</a:t>
            </a:r>
            <a:r>
              <a:rPr lang="zh-CN" altLang="en-US" sz="2400" dirty="0">
                <a:solidFill>
                  <a:srgbClr val="006600"/>
                </a:solidFill>
                <a:latin typeface="+mj-lt"/>
              </a:rPr>
              <a:t> </a:t>
            </a:r>
            <a:r>
              <a:rPr lang="en-US" altLang="zh-CN" sz="2400" dirty="0">
                <a:solidFill>
                  <a:srgbClr val="006600"/>
                </a:solidFill>
                <a:latin typeface="+mj-lt"/>
              </a:rPr>
              <a:t>energy</a:t>
            </a:r>
            <a:r>
              <a:rPr lang="zh-CN" altLang="en-US" sz="2400" dirty="0">
                <a:solidFill>
                  <a:srgbClr val="006600"/>
                </a:solidFill>
                <a:latin typeface="+mj-lt"/>
              </a:rPr>
              <a:t> </a:t>
            </a:r>
            <a:r>
              <a:rPr lang="en-US" altLang="zh-CN" sz="2400" dirty="0">
                <a:solidFill>
                  <a:srgbClr val="006600"/>
                </a:solidFill>
                <a:latin typeface="+mj-lt"/>
              </a:rPr>
              <a:t>is</a:t>
            </a:r>
            <a:r>
              <a:rPr lang="zh-CN" altLang="en-US" sz="2400" dirty="0">
                <a:solidFill>
                  <a:srgbClr val="006600"/>
                </a:solidFill>
                <a:latin typeface="+mj-lt"/>
              </a:rPr>
              <a:t> </a:t>
            </a:r>
            <a:r>
              <a:rPr lang="en-US" altLang="zh-CN" sz="2400" dirty="0">
                <a:solidFill>
                  <a:srgbClr val="006600"/>
                </a:solidFill>
                <a:latin typeface="+mj-lt"/>
              </a:rPr>
              <a:t>quantized.</a:t>
            </a:r>
          </a:p>
        </p:txBody>
      </p:sp>
    </p:spTree>
  </p:cSld>
  <p:clrMapOvr>
    <a:masterClrMapping/>
  </p:clrMapOvr>
  <p:transition>
    <p:pull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309E88EC-073E-644C-AC6B-C2B3E7E9CBA4}"/>
              </a:ext>
            </a:extLst>
          </p:cNvPr>
          <p:cNvSpPr txBox="1">
            <a:spLocks noChangeArrowheads="1"/>
          </p:cNvSpPr>
          <p:nvPr/>
        </p:nvSpPr>
        <p:spPr bwMode="auto">
          <a:xfrm>
            <a:off x="0" y="908050"/>
            <a:ext cx="8929688" cy="1077913"/>
          </a:xfrm>
          <a:prstGeom prst="rect">
            <a:avLst/>
          </a:prstGeom>
          <a:noFill/>
          <a:ln>
            <a:noFill/>
          </a:ln>
          <a:effectLst>
            <a:prstShdw prst="shdw17" dist="208295" dir="3145884">
              <a:srgbClr val="37A537">
                <a:alpha val="50000"/>
              </a:srgbClr>
            </a:prstShdw>
          </a:effectLst>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r>
              <a:rPr lang="en-US" altLang="zh-CN" sz="3200" dirty="0">
                <a:solidFill>
                  <a:schemeClr val="accent2"/>
                </a:solidFill>
                <a:effectLst>
                  <a:outerShdw blurRad="38100" dist="38100" dir="2700000" algn="tl">
                    <a:srgbClr val="C0C0C0"/>
                  </a:outerShdw>
                </a:effectLst>
                <a:latin typeface="+mj-lt"/>
                <a:ea typeface="华文行楷" panose="02010800040101010101" pitchFamily="2" charset="-122"/>
              </a:rPr>
              <a:t>Lecture 1.   The Historical Background of Quantum Mechanics</a:t>
            </a:r>
          </a:p>
        </p:txBody>
      </p:sp>
      <p:sp>
        <p:nvSpPr>
          <p:cNvPr id="3" name="Text Box 3">
            <a:extLst>
              <a:ext uri="{FF2B5EF4-FFF2-40B4-BE49-F238E27FC236}">
                <a16:creationId xmlns:a16="http://schemas.microsoft.com/office/drawing/2014/main" id="{77A1699E-6B2D-DD4A-AC94-8FF8ACD8C988}"/>
              </a:ext>
            </a:extLst>
          </p:cNvPr>
          <p:cNvSpPr txBox="1">
            <a:spLocks noChangeArrowheads="1"/>
          </p:cNvSpPr>
          <p:nvPr/>
        </p:nvSpPr>
        <p:spPr bwMode="auto">
          <a:xfrm>
            <a:off x="755650" y="2060575"/>
            <a:ext cx="7777163" cy="3898900"/>
          </a:xfrm>
          <a:prstGeom prst="rect">
            <a:avLst/>
          </a:prstGeom>
          <a:noFill/>
          <a:ln>
            <a:noFill/>
          </a:ln>
        </p:spPr>
        <p:txBody>
          <a:bodyPr>
            <a:spAutoFit/>
          </a:bodyPr>
          <a:lstStyle>
            <a:lvl1pPr marL="457200" indent="-457200">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FontTx/>
              <a:buAutoNum type="arabicPeriod"/>
              <a:defRPr/>
            </a:pPr>
            <a:r>
              <a:rPr lang="en-US" altLang="zh-CN" sz="2800" b="0" dirty="0">
                <a:latin typeface="+mn-lt"/>
                <a:cs typeface="Calibri" panose="020F0502020204030204" pitchFamily="34" charset="0"/>
              </a:rPr>
              <a:t>Physics in the Late 19</a:t>
            </a:r>
            <a:r>
              <a:rPr lang="en-US" altLang="zh-CN" sz="2800" b="0" baseline="30000" dirty="0">
                <a:latin typeface="+mn-lt"/>
                <a:cs typeface="Calibri" panose="020F0502020204030204" pitchFamily="34" charset="0"/>
              </a:rPr>
              <a:t>th</a:t>
            </a:r>
            <a:r>
              <a:rPr lang="en-US" altLang="zh-CN" sz="2800" b="0" dirty="0">
                <a:latin typeface="+mn-lt"/>
                <a:cs typeface="Calibri" panose="020F0502020204030204" pitchFamily="34" charset="0"/>
              </a:rPr>
              <a:t> Century</a:t>
            </a:r>
          </a:p>
          <a:p>
            <a:pPr eaLnBrk="1" hangingPunct="1">
              <a:lnSpc>
                <a:spcPct val="150000"/>
              </a:lnSpc>
              <a:buFontTx/>
              <a:buAutoNum type="arabicPeriod"/>
              <a:defRPr/>
            </a:pPr>
            <a:r>
              <a:rPr lang="en-US" altLang="zh-CN" sz="2800" b="0" dirty="0">
                <a:latin typeface="+mn-lt"/>
                <a:cs typeface="Calibri" panose="020F0502020204030204" pitchFamily="34" charset="0"/>
              </a:rPr>
              <a:t>Three Famous Experiments (Black-Body Radiation, The Photoelectric Effect, and Atomic Spectra)</a:t>
            </a:r>
          </a:p>
          <a:p>
            <a:pPr eaLnBrk="1" hangingPunct="1">
              <a:lnSpc>
                <a:spcPct val="150000"/>
              </a:lnSpc>
              <a:buFontTx/>
              <a:buAutoNum type="arabicPeriod"/>
              <a:defRPr/>
            </a:pPr>
            <a:r>
              <a:rPr lang="en-US" altLang="zh-CN" sz="2800" b="0" dirty="0">
                <a:latin typeface="+mn-lt"/>
                <a:cs typeface="Calibri" panose="020F0502020204030204" pitchFamily="34" charset="0"/>
              </a:rPr>
              <a:t>De</a:t>
            </a:r>
            <a:r>
              <a:rPr lang="zh-CN" altLang="en-US" sz="2800" b="0" dirty="0">
                <a:latin typeface="+mn-lt"/>
                <a:cs typeface="Calibri" panose="020F0502020204030204" pitchFamily="34" charset="0"/>
              </a:rPr>
              <a:t> </a:t>
            </a:r>
            <a:r>
              <a:rPr lang="en-US" altLang="zh-CN" sz="2800" b="0" dirty="0">
                <a:latin typeface="+mn-lt"/>
                <a:cs typeface="Calibri" panose="020F0502020204030204" pitchFamily="34" charset="0"/>
              </a:rPr>
              <a:t>Broglie Matter Wave</a:t>
            </a:r>
          </a:p>
          <a:p>
            <a:pPr eaLnBrk="1" hangingPunct="1">
              <a:lnSpc>
                <a:spcPct val="150000"/>
              </a:lnSpc>
              <a:buFontTx/>
              <a:buAutoNum type="arabicPeriod"/>
              <a:defRPr/>
            </a:pPr>
            <a:r>
              <a:rPr lang="en-US" altLang="zh-CN" sz="2800" b="0" dirty="0">
                <a:latin typeface="+mn-lt"/>
                <a:cs typeface="Calibri" panose="020F0502020204030204" pitchFamily="34" charset="0"/>
              </a:rPr>
              <a:t>The</a:t>
            </a:r>
            <a:r>
              <a:rPr lang="zh-CN" altLang="en-US" sz="2800" b="0" dirty="0">
                <a:latin typeface="+mn-lt"/>
                <a:cs typeface="Calibri" panose="020F0502020204030204" pitchFamily="34" charset="0"/>
              </a:rPr>
              <a:t> </a:t>
            </a:r>
            <a:r>
              <a:rPr lang="en-US" altLang="zh-CN" sz="2800" b="0" dirty="0">
                <a:latin typeface="+mn-lt"/>
                <a:cs typeface="Calibri" panose="020F0502020204030204" pitchFamily="34" charset="0"/>
              </a:rPr>
              <a:t>Uncertainty</a:t>
            </a:r>
            <a:r>
              <a:rPr lang="zh-CN" altLang="en-US" sz="2800" b="0" dirty="0">
                <a:latin typeface="+mn-lt"/>
                <a:cs typeface="Calibri" panose="020F0502020204030204" pitchFamily="34" charset="0"/>
              </a:rPr>
              <a:t> </a:t>
            </a:r>
            <a:r>
              <a:rPr lang="en-US" altLang="zh-CN" sz="2800" b="0" dirty="0">
                <a:latin typeface="+mn-lt"/>
                <a:cs typeface="Calibri" panose="020F0502020204030204" pitchFamily="34" charset="0"/>
              </a:rPr>
              <a:t>Principle</a:t>
            </a:r>
          </a:p>
        </p:txBody>
      </p:sp>
    </p:spTree>
  </p:cSld>
  <p:clrMapOvr>
    <a:masterClrMapping/>
  </p:clrMapOvr>
  <p:transition>
    <p:pull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 Box 2">
            <a:extLst>
              <a:ext uri="{FF2B5EF4-FFF2-40B4-BE49-F238E27FC236}">
                <a16:creationId xmlns:a16="http://schemas.microsoft.com/office/drawing/2014/main" id="{1AD023E7-1DAD-9E4E-B371-AC32848C35A9}"/>
              </a:ext>
            </a:extLst>
          </p:cNvPr>
          <p:cNvSpPr txBox="1">
            <a:spLocks noChangeArrowheads="1"/>
          </p:cNvSpPr>
          <p:nvPr/>
        </p:nvSpPr>
        <p:spPr bwMode="auto">
          <a:xfrm>
            <a:off x="-6350" y="692150"/>
            <a:ext cx="9150350" cy="630238"/>
          </a:xfrm>
          <a:prstGeom prst="rect">
            <a:avLst/>
          </a:prstGeom>
          <a:gradFill rotWithShape="1">
            <a:gsLst>
              <a:gs pos="0">
                <a:srgbClr val="990033"/>
              </a:gs>
              <a:gs pos="50000">
                <a:srgbClr val="FFFFFF"/>
              </a:gs>
              <a:gs pos="100000">
                <a:srgbClr val="9900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sz="700">
              <a:ea typeface="幼圆" pitchFamily="49" charset="-122"/>
            </a:endParaRPr>
          </a:p>
          <a:p>
            <a:pPr eaLnBrk="1" hangingPunct="1"/>
            <a:r>
              <a:rPr lang="en-US" altLang="zh-CN">
                <a:ea typeface="幼圆" pitchFamily="49" charset="-122"/>
              </a:rPr>
              <a:t>1.1.3</a:t>
            </a:r>
            <a:r>
              <a:rPr lang="en-US" altLang="zh-CN">
                <a:latin typeface="幼圆" pitchFamily="49" charset="-122"/>
                <a:ea typeface="幼圆" pitchFamily="49" charset="-122"/>
              </a:rPr>
              <a:t> The</a:t>
            </a:r>
            <a:r>
              <a:rPr lang="zh-CN" altLang="en-US">
                <a:latin typeface="幼圆" pitchFamily="49" charset="-122"/>
                <a:ea typeface="幼圆" pitchFamily="49" charset="-122"/>
              </a:rPr>
              <a:t> </a:t>
            </a:r>
            <a:r>
              <a:rPr lang="en-US" altLang="zh-CN">
                <a:latin typeface="幼圆" pitchFamily="49" charset="-122"/>
                <a:ea typeface="幼圆" pitchFamily="49" charset="-122"/>
              </a:rPr>
              <a:t>line</a:t>
            </a:r>
            <a:r>
              <a:rPr lang="zh-CN" altLang="en-US">
                <a:latin typeface="幼圆" pitchFamily="49" charset="-122"/>
                <a:ea typeface="幼圆" pitchFamily="49" charset="-122"/>
              </a:rPr>
              <a:t> </a:t>
            </a:r>
            <a:r>
              <a:rPr lang="en-US" altLang="zh-CN">
                <a:latin typeface="幼圆" pitchFamily="49" charset="-122"/>
                <a:ea typeface="幼圆" pitchFamily="49" charset="-122"/>
              </a:rPr>
              <a:t>spectrum</a:t>
            </a:r>
            <a:r>
              <a:rPr lang="zh-CN" altLang="en-US">
                <a:latin typeface="幼圆" pitchFamily="49" charset="-122"/>
                <a:ea typeface="幼圆" pitchFamily="49" charset="-122"/>
              </a:rPr>
              <a:t> </a:t>
            </a:r>
            <a:r>
              <a:rPr lang="en-US" altLang="zh-CN">
                <a:latin typeface="幼圆" pitchFamily="49" charset="-122"/>
                <a:ea typeface="幼圆" pitchFamily="49" charset="-122"/>
              </a:rPr>
              <a:t>of</a:t>
            </a:r>
            <a:r>
              <a:rPr lang="zh-CN" altLang="en-US">
                <a:latin typeface="幼圆" pitchFamily="49" charset="-122"/>
                <a:ea typeface="幼圆" pitchFamily="49" charset="-122"/>
              </a:rPr>
              <a:t> </a:t>
            </a:r>
            <a:r>
              <a:rPr lang="en-US" altLang="zh-CN">
                <a:latin typeface="幼圆" pitchFamily="49" charset="-122"/>
                <a:ea typeface="幼圆" pitchFamily="49" charset="-122"/>
              </a:rPr>
              <a:t>hydrogen</a:t>
            </a:r>
            <a:r>
              <a:rPr lang="zh-CN" altLang="en-US">
                <a:latin typeface="幼圆" pitchFamily="49" charset="-122"/>
                <a:ea typeface="幼圆" pitchFamily="49" charset="-122"/>
              </a:rPr>
              <a:t> </a:t>
            </a:r>
            <a:r>
              <a:rPr lang="en-US" altLang="zh-CN">
                <a:latin typeface="幼圆" pitchFamily="49" charset="-122"/>
                <a:ea typeface="幼圆" pitchFamily="49" charset="-122"/>
              </a:rPr>
              <a:t>and</a:t>
            </a:r>
            <a:r>
              <a:rPr lang="zh-CN" altLang="en-US">
                <a:latin typeface="幼圆" pitchFamily="49" charset="-122"/>
                <a:ea typeface="幼圆" pitchFamily="49" charset="-122"/>
              </a:rPr>
              <a:t> </a:t>
            </a:r>
            <a:r>
              <a:rPr lang="en-US" altLang="zh-CN">
                <a:latin typeface="幼圆" pitchFamily="49" charset="-122"/>
                <a:ea typeface="幼圆" pitchFamily="49" charset="-122"/>
              </a:rPr>
              <a:t>the</a:t>
            </a:r>
            <a:r>
              <a:rPr lang="zh-CN" altLang="en-US">
                <a:latin typeface="幼圆" pitchFamily="49" charset="-122"/>
                <a:ea typeface="幼圆" pitchFamily="49" charset="-122"/>
              </a:rPr>
              <a:t> </a:t>
            </a:r>
            <a:r>
              <a:rPr lang="en-US" altLang="zh-CN">
                <a:latin typeface="幼圆" pitchFamily="49" charset="-122"/>
                <a:ea typeface="幼圆" pitchFamily="49" charset="-122"/>
              </a:rPr>
              <a:t>Bohr</a:t>
            </a:r>
            <a:r>
              <a:rPr lang="zh-CN" altLang="en-US">
                <a:latin typeface="幼圆" pitchFamily="49" charset="-122"/>
                <a:ea typeface="幼圆" pitchFamily="49" charset="-122"/>
              </a:rPr>
              <a:t> </a:t>
            </a:r>
            <a:r>
              <a:rPr lang="en-US" altLang="zh-CN">
                <a:latin typeface="幼圆" pitchFamily="49" charset="-122"/>
                <a:ea typeface="幼圆" pitchFamily="49" charset="-122"/>
              </a:rPr>
              <a:t>model</a:t>
            </a:r>
            <a:r>
              <a:rPr lang="zh-CN" altLang="en-US">
                <a:latin typeface="幼圆" pitchFamily="49" charset="-122"/>
                <a:ea typeface="幼圆" pitchFamily="49" charset="-122"/>
              </a:rPr>
              <a:t> </a:t>
            </a:r>
            <a:r>
              <a:rPr lang="en-US" altLang="zh-CN">
                <a:latin typeface="幼圆" pitchFamily="49" charset="-122"/>
                <a:ea typeface="幼圆" pitchFamily="49" charset="-122"/>
              </a:rPr>
              <a:t>of</a:t>
            </a:r>
            <a:r>
              <a:rPr lang="zh-CN" altLang="en-US">
                <a:latin typeface="幼圆" pitchFamily="49" charset="-122"/>
                <a:ea typeface="幼圆" pitchFamily="49" charset="-122"/>
              </a:rPr>
              <a:t> </a:t>
            </a:r>
            <a:r>
              <a:rPr lang="en-US" altLang="zh-CN">
                <a:latin typeface="幼圆" pitchFamily="49" charset="-122"/>
                <a:ea typeface="幼圆" pitchFamily="49" charset="-122"/>
              </a:rPr>
              <a:t>atom </a:t>
            </a:r>
          </a:p>
          <a:p>
            <a:pPr eaLnBrk="1" hangingPunct="1"/>
            <a:endParaRPr lang="en-US" altLang="zh-CN" sz="700">
              <a:latin typeface="幼圆" pitchFamily="49" charset="-122"/>
              <a:ea typeface="幼圆" pitchFamily="49" charset="-122"/>
            </a:endParaRPr>
          </a:p>
        </p:txBody>
      </p:sp>
      <p:sp>
        <p:nvSpPr>
          <p:cNvPr id="3" name="Text Box 4">
            <a:extLst>
              <a:ext uri="{FF2B5EF4-FFF2-40B4-BE49-F238E27FC236}">
                <a16:creationId xmlns:a16="http://schemas.microsoft.com/office/drawing/2014/main" id="{AE870363-CC58-9F4A-895B-73F25FAEFF33}"/>
              </a:ext>
            </a:extLst>
          </p:cNvPr>
          <p:cNvSpPr txBox="1">
            <a:spLocks noChangeArrowheads="1"/>
          </p:cNvSpPr>
          <p:nvPr/>
        </p:nvSpPr>
        <p:spPr bwMode="auto">
          <a:xfrm>
            <a:off x="1611313" y="2033588"/>
            <a:ext cx="7010400" cy="1323975"/>
          </a:xfrm>
          <a:prstGeom prst="rect">
            <a:avLst/>
          </a:prstGeom>
          <a:noFill/>
          <a:ln w="9525">
            <a:solidFill>
              <a:srgbClr val="FF00FF"/>
            </a:solidFill>
            <a:miter lim="800000"/>
            <a:headEnd/>
            <a:tailEnd/>
          </a:ln>
          <a:effectLst>
            <a:prstShdw prst="shdw17" dist="17961" dir="2700000">
              <a:srgbClr val="990099">
                <a:alpha val="74997"/>
              </a:srgbClr>
            </a:prstShdw>
          </a:effec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b="0" dirty="0">
                <a:latin typeface="+mj-lt"/>
              </a:rPr>
              <a:t>When atoms are excited, they emit light of certain wavelengths which correspond to different colors. The emitted light can be observed as a series of colored lines with dark spaces in between; this series of colored lines is called a line or atomic spectra.</a:t>
            </a:r>
          </a:p>
        </p:txBody>
      </p:sp>
      <p:sp>
        <p:nvSpPr>
          <p:cNvPr id="4" name="Text Box 5">
            <a:extLst>
              <a:ext uri="{FF2B5EF4-FFF2-40B4-BE49-F238E27FC236}">
                <a16:creationId xmlns:a16="http://schemas.microsoft.com/office/drawing/2014/main" id="{A109193E-7A46-9C4C-8B5D-66D7B2898F4A}"/>
              </a:ext>
            </a:extLst>
          </p:cNvPr>
          <p:cNvSpPr txBox="1">
            <a:spLocks noChangeArrowheads="1"/>
          </p:cNvSpPr>
          <p:nvPr/>
        </p:nvSpPr>
        <p:spPr bwMode="auto">
          <a:xfrm>
            <a:off x="457200" y="3925888"/>
            <a:ext cx="8382000" cy="1535112"/>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defRPr/>
            </a:pPr>
            <a:r>
              <a:rPr lang="en-US" altLang="zh-CN" b="0" dirty="0">
                <a:latin typeface="+mj-lt"/>
              </a:rPr>
              <a:t>Balmer noticed that a single wavelength had a relation to every line in the hydrogen spectrum that was in the visible light region</a:t>
            </a:r>
            <a:r>
              <a:rPr lang="zh-CN" altLang="en-US" b="0" dirty="0">
                <a:latin typeface="+mj-lt"/>
              </a:rPr>
              <a:t> </a:t>
            </a:r>
            <a:r>
              <a:rPr lang="en-US" altLang="zh-CN" b="0" dirty="0">
                <a:latin typeface="+mj-lt"/>
              </a:rPr>
              <a:t>and</a:t>
            </a:r>
            <a:r>
              <a:rPr lang="zh-CN" altLang="en-US" b="0" dirty="0">
                <a:latin typeface="+mj-lt"/>
              </a:rPr>
              <a:t> </a:t>
            </a:r>
            <a:r>
              <a:rPr lang="en-US" altLang="zh-CN" b="0" dirty="0">
                <a:latin typeface="+mj-lt"/>
              </a:rPr>
              <a:t>proposed</a:t>
            </a:r>
            <a:r>
              <a:rPr lang="zh-CN" altLang="en-US" b="0" dirty="0">
                <a:latin typeface="+mj-lt"/>
              </a:rPr>
              <a:t> </a:t>
            </a:r>
            <a:r>
              <a:rPr lang="en-US" altLang="zh-CN" b="0" dirty="0">
                <a:latin typeface="+mj-lt"/>
              </a:rPr>
              <a:t>Balmer’s</a:t>
            </a:r>
            <a:r>
              <a:rPr lang="zh-CN" altLang="en-US" b="0" dirty="0">
                <a:latin typeface="+mj-lt"/>
              </a:rPr>
              <a:t> </a:t>
            </a:r>
            <a:r>
              <a:rPr lang="en-US" altLang="zh-CN" b="0" dirty="0">
                <a:latin typeface="+mj-lt"/>
              </a:rPr>
              <a:t>formula.</a:t>
            </a:r>
            <a:r>
              <a:rPr lang="zh-CN" altLang="en-US" b="0" dirty="0">
                <a:latin typeface="+mj-lt"/>
              </a:rPr>
              <a:t> </a:t>
            </a:r>
            <a:r>
              <a:rPr lang="en-US" altLang="zh-CN" b="0" dirty="0">
                <a:latin typeface="+mj-lt"/>
              </a:rPr>
              <a:t>In 1888, Rydberg generalized Balmer’s formula for all transitions of hydrogen: </a:t>
            </a:r>
          </a:p>
        </p:txBody>
      </p:sp>
      <p:sp>
        <p:nvSpPr>
          <p:cNvPr id="5" name="Rectangle 6">
            <a:extLst>
              <a:ext uri="{FF2B5EF4-FFF2-40B4-BE49-F238E27FC236}">
                <a16:creationId xmlns:a16="http://schemas.microsoft.com/office/drawing/2014/main" id="{E9504881-6DB5-FB44-8866-6DEA84015186}"/>
              </a:ext>
            </a:extLst>
          </p:cNvPr>
          <p:cNvSpPr>
            <a:spLocks noChangeArrowheads="1"/>
          </p:cNvSpPr>
          <p:nvPr/>
        </p:nvSpPr>
        <p:spPr bwMode="auto">
          <a:xfrm>
            <a:off x="138113" y="1412875"/>
            <a:ext cx="2365375" cy="523875"/>
          </a:xfrm>
          <a:prstGeom prst="rect">
            <a:avLst/>
          </a:prstGeom>
          <a:solidFill>
            <a:srgbClr val="FF6DFF"/>
          </a:solidFill>
          <a:ln w="9525">
            <a:solidFill>
              <a:srgbClr val="FF00FF"/>
            </a:solidFill>
            <a:miter lim="800000"/>
            <a:headEnd/>
            <a:tailEnd/>
          </a:ln>
          <a:effectLst>
            <a:prstShdw prst="shdw17" dist="17961" dir="2700000">
              <a:srgbClr val="990099">
                <a:alpha val="74997"/>
              </a:srgbClr>
            </a:prstShdw>
          </a:effec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2800" b="0" dirty="0">
                <a:solidFill>
                  <a:srgbClr val="000066"/>
                </a:solidFill>
                <a:latin typeface="+mj-lt"/>
                <a:ea typeface="华文行楷" panose="02010800040101010101" pitchFamily="2" charset="-122"/>
              </a:rPr>
              <a:t>Atomic</a:t>
            </a:r>
            <a:r>
              <a:rPr lang="zh-CN" altLang="en-US" sz="2800" b="0" dirty="0">
                <a:solidFill>
                  <a:srgbClr val="000066"/>
                </a:solidFill>
                <a:latin typeface="+mj-lt"/>
                <a:ea typeface="华文行楷" panose="02010800040101010101" pitchFamily="2" charset="-122"/>
              </a:rPr>
              <a:t> </a:t>
            </a:r>
            <a:r>
              <a:rPr lang="en-US" altLang="zh-CN" sz="2800" b="0" dirty="0">
                <a:solidFill>
                  <a:srgbClr val="000066"/>
                </a:solidFill>
                <a:latin typeface="+mj-lt"/>
                <a:ea typeface="华文行楷" panose="02010800040101010101" pitchFamily="2" charset="-122"/>
              </a:rPr>
              <a:t>spectra</a:t>
            </a:r>
          </a:p>
        </p:txBody>
      </p:sp>
      <p:sp>
        <p:nvSpPr>
          <p:cNvPr id="35845" name="Text Box 9">
            <a:extLst>
              <a:ext uri="{FF2B5EF4-FFF2-40B4-BE49-F238E27FC236}">
                <a16:creationId xmlns:a16="http://schemas.microsoft.com/office/drawing/2014/main" id="{497CC7C2-B70E-744A-B2C5-49F6FE05160E}"/>
              </a:ext>
            </a:extLst>
          </p:cNvPr>
          <p:cNvSpPr txBox="1">
            <a:spLocks noChangeArrowheads="1"/>
          </p:cNvSpPr>
          <p:nvPr/>
        </p:nvSpPr>
        <p:spPr bwMode="auto">
          <a:xfrm>
            <a:off x="179388" y="3413125"/>
            <a:ext cx="4608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0">
                <a:solidFill>
                  <a:srgbClr val="FF00FF"/>
                </a:solidFill>
                <a:ea typeface="华文行楷" panose="02010800040101010101" pitchFamily="2" charset="-122"/>
              </a:rPr>
              <a:t>The</a:t>
            </a:r>
            <a:r>
              <a:rPr lang="zh-CN" altLang="en-US" sz="2800" b="0">
                <a:solidFill>
                  <a:srgbClr val="FF00FF"/>
                </a:solidFill>
                <a:ea typeface="华文行楷" panose="02010800040101010101" pitchFamily="2" charset="-122"/>
              </a:rPr>
              <a:t> </a:t>
            </a:r>
            <a:r>
              <a:rPr lang="en-US" altLang="zh-CN" sz="2800" b="0">
                <a:solidFill>
                  <a:srgbClr val="FF00FF"/>
                </a:solidFill>
                <a:ea typeface="华文行楷" panose="02010800040101010101" pitchFamily="2" charset="-122"/>
              </a:rPr>
              <a:t>line</a:t>
            </a:r>
            <a:r>
              <a:rPr lang="zh-CN" altLang="en-US" sz="2800" b="0">
                <a:solidFill>
                  <a:srgbClr val="FF00FF"/>
                </a:solidFill>
                <a:ea typeface="华文行楷" panose="02010800040101010101" pitchFamily="2" charset="-122"/>
              </a:rPr>
              <a:t> </a:t>
            </a:r>
            <a:r>
              <a:rPr lang="en-US" altLang="zh-CN" sz="2800" b="0">
                <a:solidFill>
                  <a:srgbClr val="FF00FF"/>
                </a:solidFill>
                <a:ea typeface="华文行楷" panose="02010800040101010101" pitchFamily="2" charset="-122"/>
              </a:rPr>
              <a:t>spectrum</a:t>
            </a:r>
            <a:r>
              <a:rPr lang="zh-CN" altLang="en-US" sz="2800" b="0">
                <a:solidFill>
                  <a:srgbClr val="FF00FF"/>
                </a:solidFill>
                <a:ea typeface="华文行楷" panose="02010800040101010101" pitchFamily="2" charset="-122"/>
              </a:rPr>
              <a:t> </a:t>
            </a:r>
            <a:r>
              <a:rPr lang="en-US" altLang="zh-CN" sz="2800" b="0">
                <a:solidFill>
                  <a:srgbClr val="FF00FF"/>
                </a:solidFill>
                <a:ea typeface="华文行楷" panose="02010800040101010101" pitchFamily="2" charset="-122"/>
              </a:rPr>
              <a:t>of</a:t>
            </a:r>
            <a:r>
              <a:rPr lang="zh-CN" altLang="en-US" sz="2800" b="0">
                <a:solidFill>
                  <a:srgbClr val="FF00FF"/>
                </a:solidFill>
                <a:ea typeface="华文行楷" panose="02010800040101010101" pitchFamily="2" charset="-122"/>
              </a:rPr>
              <a:t> </a:t>
            </a:r>
            <a:r>
              <a:rPr lang="en-US" altLang="zh-CN" sz="2800" b="0">
                <a:solidFill>
                  <a:srgbClr val="FF00FF"/>
                </a:solidFill>
                <a:ea typeface="华文行楷" panose="02010800040101010101" pitchFamily="2" charset="-122"/>
              </a:rPr>
              <a:t>hydrogen</a:t>
            </a:r>
          </a:p>
        </p:txBody>
      </p:sp>
      <p:sp>
        <p:nvSpPr>
          <p:cNvPr id="35846" name="Line 10">
            <a:extLst>
              <a:ext uri="{FF2B5EF4-FFF2-40B4-BE49-F238E27FC236}">
                <a16:creationId xmlns:a16="http://schemas.microsoft.com/office/drawing/2014/main" id="{70CD1D6A-F964-F349-944D-E53D72F9D0E4}"/>
              </a:ext>
            </a:extLst>
          </p:cNvPr>
          <p:cNvSpPr>
            <a:spLocks noChangeShapeType="1"/>
          </p:cNvSpPr>
          <p:nvPr/>
        </p:nvSpPr>
        <p:spPr bwMode="auto">
          <a:xfrm>
            <a:off x="419100" y="3895725"/>
            <a:ext cx="2386013" cy="0"/>
          </a:xfrm>
          <a:prstGeom prst="line">
            <a:avLst/>
          </a:prstGeom>
          <a:noFill/>
          <a:ln w="38100">
            <a:solidFill>
              <a:srgbClr val="FF00FF"/>
            </a:solidFill>
            <a:round/>
            <a:headEnd/>
            <a:tailEnd/>
          </a:ln>
          <a:effectLst>
            <a:prstShdw prst="shdw17" dist="17961" dir="2700000">
              <a:srgbClr val="990099">
                <a:alpha val="74997"/>
              </a:srgbClr>
            </a:prstShdw>
          </a:effectLst>
          <a:extLst>
            <a:ext uri="{909E8E84-426E-40DD-AFC4-6F175D3DCCD1}">
              <a14:hiddenFill xmlns:a14="http://schemas.microsoft.com/office/drawing/2010/main">
                <a:noFill/>
              </a14:hiddenFill>
            </a:ext>
          </a:extLst>
        </p:spPr>
        <p:txBody>
          <a:bodyPr wrap="none" anchor="ctr"/>
          <a:lstStyle/>
          <a:p>
            <a:endParaRPr lang="en-CN"/>
          </a:p>
        </p:txBody>
      </p:sp>
      <p:grpSp>
        <p:nvGrpSpPr>
          <p:cNvPr id="35847" name="Group 1044">
            <a:extLst>
              <a:ext uri="{FF2B5EF4-FFF2-40B4-BE49-F238E27FC236}">
                <a16:creationId xmlns:a16="http://schemas.microsoft.com/office/drawing/2014/main" id="{9FE9D604-AD23-F348-A6A1-A50A2AF31FD1}"/>
              </a:ext>
            </a:extLst>
          </p:cNvPr>
          <p:cNvGrpSpPr>
            <a:grpSpLocks/>
          </p:cNvGrpSpPr>
          <p:nvPr/>
        </p:nvGrpSpPr>
        <p:grpSpPr bwMode="auto">
          <a:xfrm>
            <a:off x="2254250" y="5429250"/>
            <a:ext cx="3290888" cy="1023938"/>
            <a:chOff x="1420" y="3339"/>
            <a:chExt cx="2073" cy="645"/>
          </a:xfrm>
        </p:grpSpPr>
        <p:pic>
          <p:nvPicPr>
            <p:cNvPr id="35849" name="Picture 7">
              <a:extLst>
                <a:ext uri="{FF2B5EF4-FFF2-40B4-BE49-F238E27FC236}">
                  <a16:creationId xmlns:a16="http://schemas.microsoft.com/office/drawing/2014/main" id="{F72D9886-7036-1A4E-843F-EA4846CAA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 y="3339"/>
              <a:ext cx="2064" cy="645"/>
            </a:xfrm>
            <a:prstGeom prst="rect">
              <a:avLst/>
            </a:prstGeom>
            <a:noFill/>
            <a:ln>
              <a:noFill/>
            </a:ln>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0" name="Text Box 1043">
              <a:extLst>
                <a:ext uri="{FF2B5EF4-FFF2-40B4-BE49-F238E27FC236}">
                  <a16:creationId xmlns:a16="http://schemas.microsoft.com/office/drawing/2014/main" id="{50452B0A-465C-E94E-9523-4EA6DDB1801A}"/>
                </a:ext>
              </a:extLst>
            </p:cNvPr>
            <p:cNvSpPr txBox="1">
              <a:spLocks noChangeArrowheads="1"/>
            </p:cNvSpPr>
            <p:nvPr/>
          </p:nvSpPr>
          <p:spPr bwMode="auto">
            <a:xfrm>
              <a:off x="1420" y="3403"/>
              <a:ext cx="2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t>~</a:t>
              </a:r>
            </a:p>
          </p:txBody>
        </p:sp>
      </p:grpSp>
      <p:sp>
        <p:nvSpPr>
          <p:cNvPr id="35848" name="Text Box 1045">
            <a:extLst>
              <a:ext uri="{FF2B5EF4-FFF2-40B4-BE49-F238E27FC236}">
                <a16:creationId xmlns:a16="http://schemas.microsoft.com/office/drawing/2014/main" id="{D3F8A456-D415-F848-BCE8-C717E39AD7A4}"/>
              </a:ext>
            </a:extLst>
          </p:cNvPr>
          <p:cNvSpPr txBox="1">
            <a:spLocks noChangeArrowheads="1"/>
          </p:cNvSpPr>
          <p:nvPr/>
        </p:nvSpPr>
        <p:spPr bwMode="auto">
          <a:xfrm>
            <a:off x="5919788" y="5594350"/>
            <a:ext cx="168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0"/>
              <a:t>(n</a:t>
            </a:r>
            <a:r>
              <a:rPr lang="en-US" altLang="zh-CN" sz="2400" b="0" baseline="-25000"/>
              <a:t>i</a:t>
            </a:r>
            <a:r>
              <a:rPr lang="en-US" altLang="zh-CN" sz="2400" b="0"/>
              <a:t>=1,2,3…)</a:t>
            </a:r>
          </a:p>
        </p:txBody>
      </p:sp>
    </p:spTree>
  </p:cSld>
  <p:clrMapOvr>
    <a:masterClrMapping/>
  </p:clrMapOvr>
  <p:transition>
    <p:pull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5">
            <a:extLst>
              <a:ext uri="{FF2B5EF4-FFF2-40B4-BE49-F238E27FC236}">
                <a16:creationId xmlns:a16="http://schemas.microsoft.com/office/drawing/2014/main" id="{F16C5C11-A3A5-9A4C-9DBA-A4675CD1FBE0}"/>
              </a:ext>
            </a:extLst>
          </p:cNvPr>
          <p:cNvSpPr>
            <a:spLocks noChangeArrowheads="1"/>
          </p:cNvSpPr>
          <p:nvPr/>
        </p:nvSpPr>
        <p:spPr bwMode="auto">
          <a:xfrm>
            <a:off x="539750" y="606425"/>
            <a:ext cx="6119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CC0099"/>
                </a:solidFill>
                <a:latin typeface="楷体_GB2312" pitchFamily="49" charset="-122"/>
                <a:ea typeface="楷体_GB2312" pitchFamily="49" charset="-122"/>
              </a:rPr>
              <a:t>Atom</a:t>
            </a:r>
            <a:r>
              <a:rPr lang="zh-CN" altLang="en-US" sz="2800">
                <a:solidFill>
                  <a:srgbClr val="CC0099"/>
                </a:solidFill>
                <a:latin typeface="楷体_GB2312" pitchFamily="49" charset="-122"/>
                <a:ea typeface="楷体_GB2312" pitchFamily="49" charset="-122"/>
              </a:rPr>
              <a:t> </a:t>
            </a:r>
            <a:r>
              <a:rPr lang="en-US" altLang="zh-CN" sz="2800">
                <a:solidFill>
                  <a:srgbClr val="CC0099"/>
                </a:solidFill>
                <a:latin typeface="楷体_GB2312" pitchFamily="49" charset="-122"/>
                <a:ea typeface="楷体_GB2312" pitchFamily="49" charset="-122"/>
              </a:rPr>
              <a:t>models</a:t>
            </a:r>
          </a:p>
        </p:txBody>
      </p:sp>
      <p:sp>
        <p:nvSpPr>
          <p:cNvPr id="36866" name="Rectangle 6">
            <a:extLst>
              <a:ext uri="{FF2B5EF4-FFF2-40B4-BE49-F238E27FC236}">
                <a16:creationId xmlns:a16="http://schemas.microsoft.com/office/drawing/2014/main" id="{A46A7CD6-6D64-1B46-B649-8D680C48074A}"/>
              </a:ext>
            </a:extLst>
          </p:cNvPr>
          <p:cNvSpPr>
            <a:spLocks noChangeArrowheads="1"/>
          </p:cNvSpPr>
          <p:nvPr/>
        </p:nvSpPr>
        <p:spPr bwMode="auto">
          <a:xfrm>
            <a:off x="684213" y="1339850"/>
            <a:ext cx="1262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A50021"/>
                </a:solidFill>
                <a:latin typeface="楷体_GB2312" pitchFamily="49" charset="-122"/>
                <a:ea typeface="楷体_GB2312" pitchFamily="49" charset="-122"/>
              </a:rPr>
              <a:t>Thomson</a:t>
            </a:r>
          </a:p>
        </p:txBody>
      </p:sp>
      <p:sp>
        <p:nvSpPr>
          <p:cNvPr id="36867" name="Rectangle 7">
            <a:extLst>
              <a:ext uri="{FF2B5EF4-FFF2-40B4-BE49-F238E27FC236}">
                <a16:creationId xmlns:a16="http://schemas.microsoft.com/office/drawing/2014/main" id="{BD7E40CF-3E5C-FE40-8875-5E01B7A72306}"/>
              </a:ext>
            </a:extLst>
          </p:cNvPr>
          <p:cNvSpPr>
            <a:spLocks noChangeArrowheads="1"/>
          </p:cNvSpPr>
          <p:nvPr/>
        </p:nvSpPr>
        <p:spPr bwMode="auto">
          <a:xfrm>
            <a:off x="695325" y="2090738"/>
            <a:ext cx="1724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A50021"/>
                </a:solidFill>
                <a:latin typeface="楷体_GB2312" pitchFamily="49" charset="-122"/>
                <a:ea typeface="楷体_GB2312" pitchFamily="49" charset="-122"/>
              </a:rPr>
              <a:t>Rutherfold</a:t>
            </a:r>
          </a:p>
        </p:txBody>
      </p:sp>
      <p:pic>
        <p:nvPicPr>
          <p:cNvPr id="36868" name="Picture 8" descr="玻尔模型">
            <a:extLst>
              <a:ext uri="{FF2B5EF4-FFF2-40B4-BE49-F238E27FC236}">
                <a16:creationId xmlns:a16="http://schemas.microsoft.com/office/drawing/2014/main" id="{D1437630-0B8B-C74E-A06C-9E1EACB852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863" y="4316413"/>
            <a:ext cx="2232025" cy="206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9" descr="卢瑟福模型">
            <a:extLst>
              <a:ext uri="{FF2B5EF4-FFF2-40B4-BE49-F238E27FC236}">
                <a16:creationId xmlns:a16="http://schemas.microsoft.com/office/drawing/2014/main" id="{C54B4C29-820A-F448-9D94-C4771CBC8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2636838"/>
            <a:ext cx="288607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Text Box 10">
            <a:extLst>
              <a:ext uri="{FF2B5EF4-FFF2-40B4-BE49-F238E27FC236}">
                <a16:creationId xmlns:a16="http://schemas.microsoft.com/office/drawing/2014/main" id="{285A4BAE-D9CF-0F47-9958-DA025923E5A4}"/>
              </a:ext>
            </a:extLst>
          </p:cNvPr>
          <p:cNvSpPr txBox="1">
            <a:spLocks noChangeArrowheads="1"/>
          </p:cNvSpPr>
          <p:nvPr/>
        </p:nvSpPr>
        <p:spPr bwMode="auto">
          <a:xfrm>
            <a:off x="2289175" y="1355725"/>
            <a:ext cx="2938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336600"/>
                </a:solidFill>
              </a:rPr>
              <a:t>Plum</a:t>
            </a:r>
            <a:r>
              <a:rPr lang="zh-CN" altLang="en-US" sz="2400">
                <a:solidFill>
                  <a:srgbClr val="336600"/>
                </a:solidFill>
              </a:rPr>
              <a:t> </a:t>
            </a:r>
            <a:r>
              <a:rPr lang="en-US" altLang="zh-CN" sz="2400">
                <a:solidFill>
                  <a:srgbClr val="336600"/>
                </a:solidFill>
              </a:rPr>
              <a:t>pudding</a:t>
            </a:r>
            <a:r>
              <a:rPr lang="zh-CN" altLang="en-US" sz="2400">
                <a:solidFill>
                  <a:srgbClr val="336600"/>
                </a:solidFill>
              </a:rPr>
              <a:t> </a:t>
            </a:r>
            <a:r>
              <a:rPr lang="en-US" altLang="zh-CN" sz="2400">
                <a:solidFill>
                  <a:srgbClr val="336600"/>
                </a:solidFill>
              </a:rPr>
              <a:t>model</a:t>
            </a:r>
          </a:p>
        </p:txBody>
      </p:sp>
      <p:sp>
        <p:nvSpPr>
          <p:cNvPr id="36871" name="Text Box 11">
            <a:extLst>
              <a:ext uri="{FF2B5EF4-FFF2-40B4-BE49-F238E27FC236}">
                <a16:creationId xmlns:a16="http://schemas.microsoft.com/office/drawing/2014/main" id="{3CE6201D-7976-FE4F-AF5B-E26ABA2C690B}"/>
              </a:ext>
            </a:extLst>
          </p:cNvPr>
          <p:cNvSpPr txBox="1">
            <a:spLocks noChangeArrowheads="1"/>
          </p:cNvSpPr>
          <p:nvPr/>
        </p:nvSpPr>
        <p:spPr bwMode="auto">
          <a:xfrm>
            <a:off x="2474913" y="2090738"/>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336600"/>
                </a:solidFill>
              </a:rPr>
              <a:t>Planetary model</a:t>
            </a:r>
          </a:p>
        </p:txBody>
      </p:sp>
      <p:sp>
        <p:nvSpPr>
          <p:cNvPr id="36872" name="Text Box 12">
            <a:extLst>
              <a:ext uri="{FF2B5EF4-FFF2-40B4-BE49-F238E27FC236}">
                <a16:creationId xmlns:a16="http://schemas.microsoft.com/office/drawing/2014/main" id="{723DADD4-6C2D-4546-AEC7-39FA092D9547}"/>
              </a:ext>
            </a:extLst>
          </p:cNvPr>
          <p:cNvSpPr txBox="1">
            <a:spLocks noChangeArrowheads="1"/>
          </p:cNvSpPr>
          <p:nvPr/>
        </p:nvSpPr>
        <p:spPr bwMode="auto">
          <a:xfrm>
            <a:off x="4140200" y="5445125"/>
            <a:ext cx="1725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336600"/>
                </a:solidFill>
              </a:rPr>
              <a:t>Bohr</a:t>
            </a:r>
            <a:r>
              <a:rPr lang="zh-CN" altLang="en-US" sz="2400">
                <a:solidFill>
                  <a:srgbClr val="336600"/>
                </a:solidFill>
              </a:rPr>
              <a:t> </a:t>
            </a:r>
            <a:r>
              <a:rPr lang="en-US" altLang="zh-CN" sz="2400">
                <a:solidFill>
                  <a:srgbClr val="336600"/>
                </a:solidFill>
              </a:rPr>
              <a:t>model</a:t>
            </a:r>
          </a:p>
        </p:txBody>
      </p:sp>
      <p:sp>
        <p:nvSpPr>
          <p:cNvPr id="36873" name="Rectangle 16">
            <a:extLst>
              <a:ext uri="{FF2B5EF4-FFF2-40B4-BE49-F238E27FC236}">
                <a16:creationId xmlns:a16="http://schemas.microsoft.com/office/drawing/2014/main" id="{28D9AA04-F4B9-B044-A974-B8DBF2BF6EA9}"/>
              </a:ext>
            </a:extLst>
          </p:cNvPr>
          <p:cNvSpPr>
            <a:spLocks noChangeArrowheads="1"/>
          </p:cNvSpPr>
          <p:nvPr/>
        </p:nvSpPr>
        <p:spPr bwMode="auto">
          <a:xfrm>
            <a:off x="3348038" y="5453063"/>
            <a:ext cx="84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990000"/>
                </a:solidFill>
              </a:rPr>
              <a:t>Bohr</a:t>
            </a:r>
          </a:p>
        </p:txBody>
      </p:sp>
    </p:spTree>
  </p:cSld>
  <p:clrMapOvr>
    <a:masterClrMapping/>
  </p:clrMapOvr>
  <p:transition>
    <p:pull dir="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C8EA56B0-15A8-D64E-9DA1-56E50E54502C}"/>
              </a:ext>
            </a:extLst>
          </p:cNvPr>
          <p:cNvSpPr txBox="1">
            <a:spLocks noChangeArrowheads="1"/>
          </p:cNvSpPr>
          <p:nvPr/>
        </p:nvSpPr>
        <p:spPr bwMode="auto">
          <a:xfrm>
            <a:off x="914400" y="1550988"/>
            <a:ext cx="6356350" cy="1323975"/>
          </a:xfrm>
          <a:prstGeom prst="rect">
            <a:avLst/>
          </a:prstGeom>
          <a:noFill/>
          <a:ln>
            <a:noFill/>
          </a:ln>
          <a:effec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b="0" dirty="0">
                <a:latin typeface="+mj-lt"/>
              </a:rPr>
              <a:t>An</a:t>
            </a:r>
            <a:r>
              <a:rPr lang="zh-CN" altLang="en-US" b="0" dirty="0">
                <a:latin typeface="+mj-lt"/>
              </a:rPr>
              <a:t> </a:t>
            </a:r>
            <a:r>
              <a:rPr lang="en-US" altLang="zh-CN" b="0" dirty="0">
                <a:latin typeface="+mj-lt"/>
              </a:rPr>
              <a:t>atom</a:t>
            </a:r>
            <a:r>
              <a:rPr lang="zh-CN" altLang="en-US" b="0" dirty="0">
                <a:latin typeface="+mj-lt"/>
              </a:rPr>
              <a:t> </a:t>
            </a:r>
            <a:r>
              <a:rPr lang="en-US" altLang="zh-CN" b="0" dirty="0">
                <a:latin typeface="+mj-lt"/>
              </a:rPr>
              <a:t>has</a:t>
            </a:r>
            <a:r>
              <a:rPr lang="zh-CN" altLang="en-US" b="0" dirty="0">
                <a:latin typeface="+mj-lt"/>
              </a:rPr>
              <a:t> </a:t>
            </a:r>
            <a:r>
              <a:rPr lang="en-US" altLang="zh-CN" b="0" dirty="0">
                <a:latin typeface="+mj-lt"/>
              </a:rPr>
              <a:t>a</a:t>
            </a:r>
            <a:r>
              <a:rPr lang="zh-CN" altLang="en-US" b="0" dirty="0">
                <a:latin typeface="+mj-lt"/>
              </a:rPr>
              <a:t> </a:t>
            </a:r>
            <a:r>
              <a:rPr lang="en-US" altLang="zh-CN" b="0" dirty="0">
                <a:latin typeface="+mj-lt"/>
              </a:rPr>
              <a:t>state</a:t>
            </a:r>
            <a:r>
              <a:rPr lang="zh-CN" altLang="en-US" b="0" dirty="0">
                <a:latin typeface="+mj-lt"/>
              </a:rPr>
              <a:t> </a:t>
            </a:r>
            <a:r>
              <a:rPr lang="en-US" altLang="zh-CN" b="0" dirty="0">
                <a:latin typeface="+mj-lt"/>
              </a:rPr>
              <a:t>with</a:t>
            </a:r>
            <a:r>
              <a:rPr lang="zh-CN" altLang="en-US" b="0" dirty="0">
                <a:latin typeface="+mj-lt"/>
              </a:rPr>
              <a:t> </a:t>
            </a:r>
            <a:r>
              <a:rPr lang="en-US" altLang="zh-CN" b="0" dirty="0">
                <a:latin typeface="+mj-lt"/>
              </a:rPr>
              <a:t>constant</a:t>
            </a:r>
            <a:r>
              <a:rPr lang="zh-CN" altLang="en-US" b="0" dirty="0">
                <a:latin typeface="+mj-lt"/>
              </a:rPr>
              <a:t> </a:t>
            </a:r>
            <a:r>
              <a:rPr lang="en-US" altLang="zh-CN" b="0" dirty="0">
                <a:latin typeface="+mj-lt"/>
              </a:rPr>
              <a:t>energy —— </a:t>
            </a:r>
            <a:r>
              <a:rPr lang="en-US" altLang="zh-CN" b="0" dirty="0">
                <a:solidFill>
                  <a:srgbClr val="FF0000"/>
                </a:solidFill>
                <a:effectLst>
                  <a:outerShdw blurRad="38100" dist="38100" dir="2700000" algn="tl">
                    <a:srgbClr val="C0C0C0"/>
                  </a:outerShdw>
                </a:effectLst>
                <a:latin typeface="+mj-lt"/>
              </a:rPr>
              <a:t>stationary</a:t>
            </a:r>
            <a:r>
              <a:rPr lang="zh-CN" altLang="en-US" b="0" dirty="0">
                <a:solidFill>
                  <a:srgbClr val="FF0000"/>
                </a:solidFill>
                <a:effectLst>
                  <a:outerShdw blurRad="38100" dist="38100" dir="2700000" algn="tl">
                    <a:srgbClr val="C0C0C0"/>
                  </a:outerShdw>
                </a:effectLst>
                <a:latin typeface="+mj-lt"/>
              </a:rPr>
              <a:t> </a:t>
            </a:r>
            <a:r>
              <a:rPr lang="en-US" altLang="zh-CN" b="0" dirty="0">
                <a:solidFill>
                  <a:srgbClr val="FF0000"/>
                </a:solidFill>
                <a:effectLst>
                  <a:outerShdw blurRad="38100" dist="38100" dir="2700000" algn="tl">
                    <a:srgbClr val="C0C0C0"/>
                  </a:outerShdw>
                </a:effectLst>
                <a:latin typeface="+mj-lt"/>
              </a:rPr>
              <a:t>state</a:t>
            </a:r>
            <a:r>
              <a:rPr lang="zh-CN" altLang="en-US" b="0" dirty="0">
                <a:solidFill>
                  <a:srgbClr val="FF0000"/>
                </a:solidFill>
                <a:effectLst>
                  <a:outerShdw blurRad="38100" dist="38100" dir="2700000" algn="tl">
                    <a:srgbClr val="C0C0C0"/>
                  </a:outerShdw>
                </a:effectLst>
                <a:latin typeface="+mj-lt"/>
              </a:rPr>
              <a:t> </a:t>
            </a:r>
            <a:r>
              <a:rPr lang="en-US" altLang="zh-CN" b="0" dirty="0">
                <a:latin typeface="+mj-lt"/>
              </a:rPr>
              <a:t>(the</a:t>
            </a:r>
            <a:r>
              <a:rPr lang="zh-CN" altLang="en-US" b="0" dirty="0">
                <a:latin typeface="+mj-lt"/>
              </a:rPr>
              <a:t> </a:t>
            </a:r>
            <a:r>
              <a:rPr lang="en-US" altLang="zh-CN" b="0" dirty="0">
                <a:latin typeface="+mj-lt"/>
              </a:rPr>
              <a:t>state</a:t>
            </a:r>
            <a:r>
              <a:rPr lang="zh-CN" altLang="en-US" b="0" dirty="0">
                <a:latin typeface="+mj-lt"/>
              </a:rPr>
              <a:t> </a:t>
            </a:r>
            <a:r>
              <a:rPr lang="en-US" altLang="zh-CN" b="0" dirty="0">
                <a:latin typeface="+mj-lt"/>
              </a:rPr>
              <a:t>with</a:t>
            </a:r>
            <a:r>
              <a:rPr lang="zh-CN" altLang="en-US" b="0" dirty="0">
                <a:latin typeface="+mj-lt"/>
              </a:rPr>
              <a:t> </a:t>
            </a:r>
            <a:r>
              <a:rPr lang="en-US" altLang="zh-CN" b="0" dirty="0">
                <a:latin typeface="+mj-lt"/>
              </a:rPr>
              <a:t>the</a:t>
            </a:r>
            <a:r>
              <a:rPr lang="zh-CN" altLang="en-US" b="0" dirty="0">
                <a:latin typeface="+mj-lt"/>
              </a:rPr>
              <a:t> </a:t>
            </a:r>
            <a:r>
              <a:rPr lang="en-US" altLang="zh-CN" b="0" dirty="0">
                <a:latin typeface="+mj-lt"/>
              </a:rPr>
              <a:t>lowest</a:t>
            </a:r>
            <a:r>
              <a:rPr lang="zh-CN" altLang="en-US" b="0" dirty="0">
                <a:latin typeface="+mj-lt"/>
              </a:rPr>
              <a:t> </a:t>
            </a:r>
            <a:r>
              <a:rPr lang="en-US" altLang="zh-CN" b="0" dirty="0">
                <a:latin typeface="+mj-lt"/>
              </a:rPr>
              <a:t>energy</a:t>
            </a:r>
            <a:r>
              <a:rPr lang="zh-CN" altLang="en-US" b="0" dirty="0">
                <a:latin typeface="+mj-lt"/>
              </a:rPr>
              <a:t> </a:t>
            </a:r>
            <a:r>
              <a:rPr lang="en-US" altLang="zh-CN" b="0" dirty="0">
                <a:latin typeface="+mj-lt"/>
              </a:rPr>
              <a:t>is</a:t>
            </a:r>
            <a:r>
              <a:rPr lang="zh-CN" altLang="en-US" b="0" dirty="0">
                <a:latin typeface="+mj-lt"/>
              </a:rPr>
              <a:t> </a:t>
            </a:r>
            <a:r>
              <a:rPr lang="en-US" altLang="zh-CN" b="0" dirty="0">
                <a:latin typeface="+mj-lt"/>
              </a:rPr>
              <a:t>called</a:t>
            </a:r>
            <a:r>
              <a:rPr lang="zh-CN" altLang="en-US" b="0" dirty="0">
                <a:latin typeface="+mj-lt"/>
              </a:rPr>
              <a:t> </a:t>
            </a:r>
            <a:r>
              <a:rPr lang="en-US" altLang="zh-CN" b="0" dirty="0">
                <a:latin typeface="+mj-lt"/>
              </a:rPr>
              <a:t>ground</a:t>
            </a:r>
            <a:r>
              <a:rPr lang="zh-CN" altLang="en-US" b="0" dirty="0">
                <a:latin typeface="+mj-lt"/>
              </a:rPr>
              <a:t> </a:t>
            </a:r>
            <a:r>
              <a:rPr lang="en-US" altLang="zh-CN" b="0" dirty="0">
                <a:latin typeface="+mj-lt"/>
              </a:rPr>
              <a:t>state</a:t>
            </a:r>
            <a:r>
              <a:rPr lang="zh-CN" altLang="en-US" b="0" dirty="0">
                <a:latin typeface="+mj-lt"/>
              </a:rPr>
              <a:t> </a:t>
            </a:r>
            <a:r>
              <a:rPr lang="en-US" altLang="zh-CN" b="0" dirty="0">
                <a:latin typeface="+mj-lt"/>
              </a:rPr>
              <a:t>and</a:t>
            </a:r>
            <a:r>
              <a:rPr lang="zh-CN" altLang="en-US" b="0" dirty="0">
                <a:latin typeface="+mj-lt"/>
              </a:rPr>
              <a:t> </a:t>
            </a:r>
            <a:r>
              <a:rPr lang="en-US" altLang="zh-CN" b="0" dirty="0">
                <a:latin typeface="+mj-lt"/>
              </a:rPr>
              <a:t>the</a:t>
            </a:r>
            <a:r>
              <a:rPr lang="zh-CN" altLang="en-US" b="0" dirty="0">
                <a:latin typeface="+mj-lt"/>
              </a:rPr>
              <a:t> </a:t>
            </a:r>
            <a:r>
              <a:rPr lang="en-US" altLang="zh-CN" b="0" dirty="0">
                <a:latin typeface="+mj-lt"/>
              </a:rPr>
              <a:t>other</a:t>
            </a:r>
            <a:r>
              <a:rPr lang="zh-CN" altLang="en-US" b="0" dirty="0">
                <a:latin typeface="+mj-lt"/>
              </a:rPr>
              <a:t> </a:t>
            </a:r>
            <a:r>
              <a:rPr lang="en-US" altLang="zh-CN" b="0" dirty="0">
                <a:latin typeface="+mj-lt"/>
              </a:rPr>
              <a:t>states</a:t>
            </a:r>
            <a:r>
              <a:rPr lang="zh-CN" altLang="en-US" b="0" dirty="0">
                <a:latin typeface="+mj-lt"/>
              </a:rPr>
              <a:t> </a:t>
            </a:r>
            <a:r>
              <a:rPr lang="en-US" altLang="zh-CN" b="0" dirty="0">
                <a:latin typeface="+mj-lt"/>
              </a:rPr>
              <a:t>are</a:t>
            </a:r>
            <a:r>
              <a:rPr lang="zh-CN" altLang="en-US" b="0" dirty="0">
                <a:latin typeface="+mj-lt"/>
              </a:rPr>
              <a:t> </a:t>
            </a:r>
            <a:r>
              <a:rPr lang="en-US" altLang="zh-CN" b="0" dirty="0">
                <a:latin typeface="+mj-lt"/>
              </a:rPr>
              <a:t>called</a:t>
            </a:r>
            <a:r>
              <a:rPr lang="zh-CN" altLang="en-US" b="0" dirty="0">
                <a:latin typeface="+mj-lt"/>
              </a:rPr>
              <a:t> </a:t>
            </a:r>
            <a:r>
              <a:rPr lang="en-US" altLang="zh-CN" b="0" dirty="0">
                <a:latin typeface="+mj-lt"/>
              </a:rPr>
              <a:t>excited</a:t>
            </a:r>
            <a:r>
              <a:rPr lang="zh-CN" altLang="en-US" b="0" dirty="0">
                <a:latin typeface="+mj-lt"/>
              </a:rPr>
              <a:t> </a:t>
            </a:r>
            <a:r>
              <a:rPr lang="en-US" altLang="zh-CN" b="0" dirty="0">
                <a:latin typeface="+mj-lt"/>
              </a:rPr>
              <a:t>states).</a:t>
            </a:r>
            <a:r>
              <a:rPr lang="zh-CN" altLang="en-US" b="0" dirty="0">
                <a:latin typeface="+mj-lt"/>
              </a:rPr>
              <a:t> </a:t>
            </a:r>
            <a:r>
              <a:rPr lang="en-US" altLang="zh-CN" b="0" dirty="0">
                <a:latin typeface="+mj-lt"/>
              </a:rPr>
              <a:t>Electrons</a:t>
            </a:r>
            <a:r>
              <a:rPr lang="zh-CN" altLang="en-US" b="0" dirty="0">
                <a:latin typeface="+mj-lt"/>
              </a:rPr>
              <a:t> </a:t>
            </a:r>
            <a:r>
              <a:rPr lang="en-US" altLang="zh-CN" b="0" dirty="0">
                <a:latin typeface="+mj-lt"/>
              </a:rPr>
              <a:t>at</a:t>
            </a:r>
            <a:r>
              <a:rPr lang="zh-CN" altLang="en-US" b="0" dirty="0">
                <a:latin typeface="+mj-lt"/>
              </a:rPr>
              <a:t> </a:t>
            </a:r>
            <a:r>
              <a:rPr lang="en-US" altLang="zh-CN" b="0" dirty="0">
                <a:latin typeface="+mj-lt"/>
              </a:rPr>
              <a:t>stationary</a:t>
            </a:r>
            <a:r>
              <a:rPr lang="zh-CN" altLang="en-US" b="0" dirty="0">
                <a:latin typeface="+mj-lt"/>
              </a:rPr>
              <a:t> </a:t>
            </a:r>
            <a:r>
              <a:rPr lang="en-US" altLang="zh-CN" b="0" dirty="0">
                <a:latin typeface="+mj-lt"/>
              </a:rPr>
              <a:t>state</a:t>
            </a:r>
            <a:r>
              <a:rPr lang="zh-CN" altLang="en-US" b="0" dirty="0">
                <a:latin typeface="+mj-lt"/>
              </a:rPr>
              <a:t> </a:t>
            </a:r>
            <a:r>
              <a:rPr lang="en-US" altLang="zh-CN" b="0" dirty="0">
                <a:latin typeface="+mj-lt"/>
              </a:rPr>
              <a:t>do</a:t>
            </a:r>
            <a:r>
              <a:rPr lang="zh-CN" altLang="en-US" b="0" dirty="0">
                <a:latin typeface="+mj-lt"/>
              </a:rPr>
              <a:t> </a:t>
            </a:r>
            <a:r>
              <a:rPr lang="en-US" altLang="zh-CN" b="0" dirty="0">
                <a:latin typeface="+mj-lt"/>
              </a:rPr>
              <a:t>not</a:t>
            </a:r>
            <a:r>
              <a:rPr lang="zh-CN" altLang="en-US" b="0" dirty="0">
                <a:latin typeface="+mj-lt"/>
              </a:rPr>
              <a:t> </a:t>
            </a:r>
            <a:r>
              <a:rPr lang="en-US" altLang="zh-CN" b="0" dirty="0">
                <a:latin typeface="+mj-lt"/>
              </a:rPr>
              <a:t>radiate</a:t>
            </a:r>
            <a:r>
              <a:rPr lang="zh-CN" altLang="en-US" b="0" dirty="0">
                <a:latin typeface="+mj-lt"/>
              </a:rPr>
              <a:t> </a:t>
            </a:r>
            <a:r>
              <a:rPr lang="en-US" altLang="zh-CN" b="0" dirty="0">
                <a:latin typeface="+mj-lt"/>
              </a:rPr>
              <a:t>energy. </a:t>
            </a:r>
          </a:p>
        </p:txBody>
      </p:sp>
      <p:sp>
        <p:nvSpPr>
          <p:cNvPr id="3" name="Text Box 4">
            <a:extLst>
              <a:ext uri="{FF2B5EF4-FFF2-40B4-BE49-F238E27FC236}">
                <a16:creationId xmlns:a16="http://schemas.microsoft.com/office/drawing/2014/main" id="{97FCDE4F-0664-624B-924E-A6478A727EAD}"/>
              </a:ext>
            </a:extLst>
          </p:cNvPr>
          <p:cNvSpPr txBox="1">
            <a:spLocks noChangeArrowheads="1"/>
          </p:cNvSpPr>
          <p:nvPr/>
        </p:nvSpPr>
        <p:spPr bwMode="auto">
          <a:xfrm>
            <a:off x="885825" y="2765425"/>
            <a:ext cx="4346575" cy="708025"/>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b="0" dirty="0">
                <a:latin typeface="+mj-lt"/>
              </a:rPr>
              <a:t>Stationary</a:t>
            </a:r>
            <a:r>
              <a:rPr lang="zh-CN" altLang="en-US" b="0" dirty="0">
                <a:latin typeface="+mj-lt"/>
              </a:rPr>
              <a:t> </a:t>
            </a:r>
            <a:r>
              <a:rPr lang="en-US" altLang="zh-CN" b="0" dirty="0">
                <a:latin typeface="+mj-lt"/>
              </a:rPr>
              <a:t>state</a:t>
            </a:r>
            <a:r>
              <a:rPr lang="zh-CN" altLang="en-US" b="0" dirty="0">
                <a:latin typeface="+mj-lt"/>
              </a:rPr>
              <a:t> </a:t>
            </a:r>
            <a:r>
              <a:rPr lang="en-US" altLang="zh-CN" b="0" dirty="0">
                <a:latin typeface="+mj-lt"/>
              </a:rPr>
              <a:t>(E</a:t>
            </a:r>
            <a:r>
              <a:rPr lang="en-US" altLang="zh-CN" b="0" baseline="-30000" dirty="0">
                <a:latin typeface="+mj-lt"/>
              </a:rPr>
              <a:t>2</a:t>
            </a:r>
            <a:r>
              <a:rPr lang="en-US" altLang="zh-CN" b="0" dirty="0">
                <a:latin typeface="+mj-lt"/>
              </a:rPr>
              <a:t>)</a:t>
            </a:r>
            <a:r>
              <a:rPr lang="zh-CN" altLang="en-US" b="0" dirty="0">
                <a:latin typeface="+mj-lt"/>
              </a:rPr>
              <a:t> </a:t>
            </a:r>
            <a:r>
              <a:rPr lang="en-US" altLang="zh-CN" b="0" dirty="0">
                <a:latin typeface="+mj-lt"/>
              </a:rPr>
              <a:t>→</a:t>
            </a:r>
            <a:r>
              <a:rPr lang="zh-CN" altLang="en-US" b="0" dirty="0">
                <a:latin typeface="+mj-lt"/>
              </a:rPr>
              <a:t> </a:t>
            </a:r>
            <a:r>
              <a:rPr lang="en-US" altLang="zh-CN" b="0" dirty="0">
                <a:latin typeface="+mj-lt"/>
              </a:rPr>
              <a:t>stationary</a:t>
            </a:r>
            <a:r>
              <a:rPr lang="zh-CN" altLang="en-US" b="0" dirty="0">
                <a:latin typeface="+mj-lt"/>
              </a:rPr>
              <a:t> </a:t>
            </a:r>
            <a:r>
              <a:rPr lang="en-US" altLang="zh-CN" b="0" dirty="0">
                <a:latin typeface="+mj-lt"/>
              </a:rPr>
              <a:t>state</a:t>
            </a:r>
            <a:r>
              <a:rPr lang="zh-CN" altLang="en-US" b="0" dirty="0">
                <a:latin typeface="+mj-lt"/>
              </a:rPr>
              <a:t> </a:t>
            </a:r>
            <a:r>
              <a:rPr lang="en-US" altLang="zh-CN" b="0" dirty="0">
                <a:latin typeface="+mj-lt"/>
              </a:rPr>
              <a:t>(E</a:t>
            </a:r>
            <a:r>
              <a:rPr lang="en-US" altLang="zh-CN" b="0" baseline="-30000" dirty="0">
                <a:latin typeface="+mj-lt"/>
              </a:rPr>
              <a:t>1</a:t>
            </a:r>
            <a:r>
              <a:rPr lang="en-US" altLang="zh-CN" b="0" dirty="0">
                <a:latin typeface="+mj-lt"/>
              </a:rPr>
              <a:t>)</a:t>
            </a:r>
            <a:r>
              <a:rPr lang="zh-CN" altLang="en-US" b="0" dirty="0">
                <a:latin typeface="+mj-lt"/>
              </a:rPr>
              <a:t> </a:t>
            </a:r>
            <a:r>
              <a:rPr lang="en-US" altLang="zh-CN" b="0" dirty="0">
                <a:latin typeface="+mj-lt"/>
              </a:rPr>
              <a:t>transition</a:t>
            </a:r>
            <a:r>
              <a:rPr lang="zh-CN" altLang="en-US" b="0" dirty="0">
                <a:latin typeface="+mj-lt"/>
              </a:rPr>
              <a:t> </a:t>
            </a:r>
            <a:r>
              <a:rPr lang="en-US" altLang="zh-CN" b="0" dirty="0">
                <a:latin typeface="+mj-lt"/>
              </a:rPr>
              <a:t>radiation</a:t>
            </a:r>
          </a:p>
        </p:txBody>
      </p:sp>
      <p:pic>
        <p:nvPicPr>
          <p:cNvPr id="37891" name="Picture 5">
            <a:extLst>
              <a:ext uri="{FF2B5EF4-FFF2-40B4-BE49-F238E27FC236}">
                <a16:creationId xmlns:a16="http://schemas.microsoft.com/office/drawing/2014/main" id="{95EE2982-3ACE-D241-BDD2-C975392E5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2400" y="2632075"/>
            <a:ext cx="1828800" cy="725488"/>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Text Box 7">
            <a:extLst>
              <a:ext uri="{FF2B5EF4-FFF2-40B4-BE49-F238E27FC236}">
                <a16:creationId xmlns:a16="http://schemas.microsoft.com/office/drawing/2014/main" id="{ECB8EF81-3E76-594F-B890-AFA3E2A67D38}"/>
              </a:ext>
            </a:extLst>
          </p:cNvPr>
          <p:cNvSpPr txBox="1">
            <a:spLocks noChangeArrowheads="1"/>
          </p:cNvSpPr>
          <p:nvPr/>
        </p:nvSpPr>
        <p:spPr bwMode="auto">
          <a:xfrm>
            <a:off x="927100" y="3679825"/>
            <a:ext cx="3213100" cy="708025"/>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b="0" dirty="0">
                <a:latin typeface="+mj-lt"/>
              </a:rPr>
              <a:t>Orbital</a:t>
            </a:r>
            <a:r>
              <a:rPr lang="zh-CN" altLang="en-US" b="0" dirty="0">
                <a:latin typeface="+mj-lt"/>
              </a:rPr>
              <a:t> </a:t>
            </a:r>
            <a:r>
              <a:rPr lang="en-US" altLang="zh-CN" b="0" dirty="0">
                <a:latin typeface="+mj-lt"/>
              </a:rPr>
              <a:t>angular</a:t>
            </a:r>
            <a:r>
              <a:rPr lang="zh-CN" altLang="en-US" b="0" dirty="0">
                <a:latin typeface="+mj-lt"/>
              </a:rPr>
              <a:t> </a:t>
            </a:r>
            <a:r>
              <a:rPr lang="en-US" altLang="zh-CN" b="0" dirty="0">
                <a:latin typeface="+mj-lt"/>
              </a:rPr>
              <a:t>momentum</a:t>
            </a:r>
            <a:r>
              <a:rPr lang="zh-CN" altLang="en-US" b="0" dirty="0">
                <a:latin typeface="+mj-lt"/>
              </a:rPr>
              <a:t> </a:t>
            </a:r>
            <a:r>
              <a:rPr lang="en-US" altLang="zh-CN" b="0" dirty="0">
                <a:latin typeface="+mj-lt"/>
              </a:rPr>
              <a:t>of</a:t>
            </a:r>
            <a:r>
              <a:rPr lang="zh-CN" altLang="en-US" b="0" dirty="0">
                <a:latin typeface="+mj-lt"/>
              </a:rPr>
              <a:t> </a:t>
            </a:r>
            <a:r>
              <a:rPr lang="en-US" altLang="zh-CN" b="0" dirty="0">
                <a:latin typeface="+mj-lt"/>
              </a:rPr>
              <a:t>an</a:t>
            </a:r>
            <a:r>
              <a:rPr lang="zh-CN" altLang="en-US" b="0" dirty="0">
                <a:latin typeface="+mj-lt"/>
              </a:rPr>
              <a:t> </a:t>
            </a:r>
            <a:r>
              <a:rPr lang="en-US" altLang="zh-CN" b="0" dirty="0">
                <a:latin typeface="+mj-lt"/>
              </a:rPr>
              <a:t>electron</a:t>
            </a:r>
          </a:p>
        </p:txBody>
      </p:sp>
      <p:graphicFrame>
        <p:nvGraphicFramePr>
          <p:cNvPr id="37893" name="Object 15">
            <a:extLst>
              <a:ext uri="{FF2B5EF4-FFF2-40B4-BE49-F238E27FC236}">
                <a16:creationId xmlns:a16="http://schemas.microsoft.com/office/drawing/2014/main" id="{E4BE4329-AAB8-A048-835A-A200CA150643}"/>
              </a:ext>
            </a:extLst>
          </p:cNvPr>
          <p:cNvGraphicFramePr>
            <a:graphicFrameLocks noChangeAspect="1"/>
          </p:cNvGraphicFramePr>
          <p:nvPr/>
        </p:nvGraphicFramePr>
        <p:xfrm>
          <a:off x="4048125" y="3767138"/>
          <a:ext cx="955675" cy="342900"/>
        </p:xfrm>
        <a:graphic>
          <a:graphicData uri="http://schemas.openxmlformats.org/presentationml/2006/ole">
            <mc:AlternateContent xmlns:mc="http://schemas.openxmlformats.org/markup-compatibility/2006">
              <mc:Choice xmlns:v="urn:schemas-microsoft-com:vml" Requires="v">
                <p:oleObj spid="_x0000_s37968" name="Equation" r:id="rId4" imgW="11404600" imgH="4102100" progId="Equation.DSMT4">
                  <p:embed/>
                </p:oleObj>
              </mc:Choice>
              <mc:Fallback>
                <p:oleObj name="Equation" r:id="rId4" imgW="11404600" imgH="4102100" progId="Equation.DSMT4">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8125" y="3767138"/>
                        <a:ext cx="955675" cy="342900"/>
                      </a:xfrm>
                      <a:prstGeom prst="rect">
                        <a:avLst/>
                      </a:prstGeom>
                      <a:solidFill>
                        <a:srgbClr val="FF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7894" name="Object 16">
            <a:extLst>
              <a:ext uri="{FF2B5EF4-FFF2-40B4-BE49-F238E27FC236}">
                <a16:creationId xmlns:a16="http://schemas.microsoft.com/office/drawing/2014/main" id="{F1E5C204-2638-9E43-B207-F31BE0CE4267}"/>
              </a:ext>
            </a:extLst>
          </p:cNvPr>
          <p:cNvGraphicFramePr>
            <a:graphicFrameLocks noChangeAspect="1"/>
          </p:cNvGraphicFramePr>
          <p:nvPr/>
        </p:nvGraphicFramePr>
        <p:xfrm>
          <a:off x="5237163" y="3556000"/>
          <a:ext cx="990600" cy="809625"/>
        </p:xfrm>
        <a:graphic>
          <a:graphicData uri="http://schemas.openxmlformats.org/presentationml/2006/ole">
            <mc:AlternateContent xmlns:mc="http://schemas.openxmlformats.org/markup-compatibility/2006">
              <mc:Choice xmlns:v="urn:schemas-microsoft-com:vml" Requires="v">
                <p:oleObj spid="_x0000_s37969" name="Equation" r:id="rId6" imgW="11112500" imgH="9067800" progId="Equation.DSMT4">
                  <p:embed/>
                </p:oleObj>
              </mc:Choice>
              <mc:Fallback>
                <p:oleObj name="Equation" r:id="rId6" imgW="11112500" imgH="9067800" progId="Equation.DSMT4">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7163" y="3556000"/>
                        <a:ext cx="990600" cy="809625"/>
                      </a:xfrm>
                      <a:prstGeom prst="rect">
                        <a:avLst/>
                      </a:prstGeom>
                      <a:solidFill>
                        <a:srgbClr val="FF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8" name="Text Box 17">
            <a:extLst>
              <a:ext uri="{FF2B5EF4-FFF2-40B4-BE49-F238E27FC236}">
                <a16:creationId xmlns:a16="http://schemas.microsoft.com/office/drawing/2014/main" id="{EB3E23E0-57EE-F243-8842-6A7C622DB717}"/>
              </a:ext>
            </a:extLst>
          </p:cNvPr>
          <p:cNvSpPr txBox="1">
            <a:spLocks noChangeArrowheads="1"/>
          </p:cNvSpPr>
          <p:nvPr/>
        </p:nvSpPr>
        <p:spPr bwMode="auto">
          <a:xfrm>
            <a:off x="250825" y="4826000"/>
            <a:ext cx="8534400" cy="1660525"/>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defRPr/>
            </a:pPr>
            <a:r>
              <a:rPr lang="en-US" altLang="zh-CN" sz="1600" b="0" dirty="0">
                <a:latin typeface="+mj-lt"/>
              </a:rPr>
              <a:t>    The model's key success lays in explaining the Rydberg formula for the spectral emission lines of atomic hydrogen.</a:t>
            </a:r>
          </a:p>
          <a:p>
            <a:pPr eaLnBrk="1" hangingPunct="1">
              <a:lnSpc>
                <a:spcPct val="130000"/>
              </a:lnSpc>
              <a:defRPr/>
            </a:pPr>
            <a:r>
              <a:rPr lang="en-US" altLang="zh-CN" sz="1600" b="0" dirty="0">
                <a:latin typeface="+mj-lt"/>
              </a:rPr>
              <a:t>    However,</a:t>
            </a:r>
            <a:r>
              <a:rPr lang="zh-CN" altLang="en-US" sz="1600" b="0" dirty="0">
                <a:latin typeface="+mj-lt"/>
              </a:rPr>
              <a:t> </a:t>
            </a:r>
            <a:r>
              <a:rPr lang="en-US" altLang="zh-CN" sz="1600" b="0" dirty="0">
                <a:latin typeface="+mj-lt"/>
              </a:rPr>
              <a:t>the</a:t>
            </a:r>
            <a:r>
              <a:rPr lang="zh-CN" altLang="en-US" sz="1600" b="0" dirty="0">
                <a:latin typeface="+mj-lt"/>
              </a:rPr>
              <a:t> </a:t>
            </a:r>
            <a:r>
              <a:rPr lang="en-US" altLang="zh-CN" sz="1600" b="0" dirty="0">
                <a:latin typeface="+mj-lt"/>
              </a:rPr>
              <a:t>model</a:t>
            </a:r>
            <a:r>
              <a:rPr lang="zh-CN" altLang="en-US" sz="1600" b="0" dirty="0">
                <a:latin typeface="+mj-lt"/>
              </a:rPr>
              <a:t> </a:t>
            </a:r>
            <a:r>
              <a:rPr lang="en-US" altLang="zh-CN" sz="1600" b="0" dirty="0">
                <a:latin typeface="+mj-lt"/>
              </a:rPr>
              <a:t>can</a:t>
            </a:r>
            <a:r>
              <a:rPr lang="zh-CN" altLang="en-US" sz="1600" b="0" dirty="0">
                <a:latin typeface="+mj-lt"/>
              </a:rPr>
              <a:t> </a:t>
            </a:r>
            <a:r>
              <a:rPr lang="en-US" altLang="zh-CN" sz="1600" b="0" dirty="0">
                <a:latin typeface="+mj-lt"/>
              </a:rPr>
              <a:t>only</a:t>
            </a:r>
            <a:r>
              <a:rPr lang="zh-CN" altLang="en-US" sz="1600" b="0" dirty="0">
                <a:latin typeface="+mj-lt"/>
              </a:rPr>
              <a:t> </a:t>
            </a:r>
            <a:r>
              <a:rPr lang="en-US" altLang="zh-CN" sz="1600" b="0" dirty="0">
                <a:latin typeface="+mj-lt"/>
              </a:rPr>
              <a:t>be</a:t>
            </a:r>
            <a:r>
              <a:rPr lang="zh-CN" altLang="en-US" sz="1600" b="0" dirty="0">
                <a:latin typeface="+mj-lt"/>
              </a:rPr>
              <a:t> </a:t>
            </a:r>
            <a:r>
              <a:rPr lang="en-US" altLang="zh-CN" sz="1600" b="0" dirty="0">
                <a:latin typeface="+mj-lt"/>
              </a:rPr>
              <a:t>applied</a:t>
            </a:r>
            <a:r>
              <a:rPr lang="zh-CN" altLang="en-US" sz="1600" b="0" dirty="0">
                <a:latin typeface="+mj-lt"/>
              </a:rPr>
              <a:t> </a:t>
            </a:r>
            <a:r>
              <a:rPr lang="en-US" altLang="zh-CN" sz="1600" b="0" dirty="0">
                <a:latin typeface="+mj-lt"/>
              </a:rPr>
              <a:t>to</a:t>
            </a:r>
            <a:r>
              <a:rPr lang="zh-CN" altLang="en-US" sz="1600" b="0" dirty="0">
                <a:latin typeface="+mj-lt"/>
              </a:rPr>
              <a:t> </a:t>
            </a:r>
            <a:r>
              <a:rPr lang="en-US" altLang="zh-CN" sz="1600" b="0" dirty="0">
                <a:latin typeface="+mj-lt"/>
              </a:rPr>
              <a:t>calculate the energies of the allowed orbits of the hydrogen atom and other hydrogen-like atoms and ions,</a:t>
            </a:r>
            <a:r>
              <a:rPr lang="zh-CN" altLang="en-US" sz="1600" b="0" dirty="0">
                <a:latin typeface="+mj-lt"/>
              </a:rPr>
              <a:t> </a:t>
            </a:r>
            <a:r>
              <a:rPr lang="en-US" altLang="zh-CN" sz="1600" b="0" dirty="0">
                <a:latin typeface="+mj-lt"/>
              </a:rPr>
              <a:t>i.e., the model is very limited in terms of size. Poor spectral predictions are obtained when larger atoms are in question. </a:t>
            </a:r>
          </a:p>
        </p:txBody>
      </p:sp>
      <p:sp>
        <p:nvSpPr>
          <p:cNvPr id="37896" name="AutoShape 19">
            <a:extLst>
              <a:ext uri="{FF2B5EF4-FFF2-40B4-BE49-F238E27FC236}">
                <a16:creationId xmlns:a16="http://schemas.microsoft.com/office/drawing/2014/main" id="{027761F4-1C23-C241-8742-6FA0DF524358}"/>
              </a:ext>
            </a:extLst>
          </p:cNvPr>
          <p:cNvSpPr>
            <a:spLocks noChangeArrowheads="1"/>
          </p:cNvSpPr>
          <p:nvPr/>
        </p:nvSpPr>
        <p:spPr bwMode="auto">
          <a:xfrm>
            <a:off x="381000" y="1550988"/>
            <a:ext cx="457200" cy="533400"/>
          </a:xfrm>
          <a:prstGeom prst="wave">
            <a:avLst>
              <a:gd name="adj1" fmla="val 13005"/>
              <a:gd name="adj2" fmla="val 0"/>
            </a:avLst>
          </a:prstGeom>
          <a:solidFill>
            <a:srgbClr val="FFFFCC"/>
          </a:solidFill>
          <a:ln w="38100">
            <a:solidFill>
              <a:srgbClr val="660066"/>
            </a:solidFill>
            <a:round/>
            <a:headEnd/>
            <a:tailEnd/>
          </a:ln>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660066"/>
                </a:solidFill>
                <a:latin typeface="宋体" panose="02010600030101010101" pitchFamily="2" charset="-122"/>
              </a:rPr>
              <a:t>（</a:t>
            </a:r>
            <a:r>
              <a:rPr lang="en-US" altLang="zh-CN">
                <a:solidFill>
                  <a:srgbClr val="660066"/>
                </a:solidFill>
              </a:rPr>
              <a:t>1</a:t>
            </a:r>
            <a:r>
              <a:rPr lang="zh-CN" altLang="en-US">
                <a:solidFill>
                  <a:srgbClr val="660066"/>
                </a:solidFill>
                <a:latin typeface="宋体" panose="02010600030101010101" pitchFamily="2" charset="-122"/>
              </a:rPr>
              <a:t>）</a:t>
            </a:r>
            <a:endParaRPr lang="en-US" altLang="zh-CN">
              <a:solidFill>
                <a:srgbClr val="660066"/>
              </a:solidFill>
              <a:latin typeface="宋体" panose="02010600030101010101" pitchFamily="2" charset="-122"/>
            </a:endParaRPr>
          </a:p>
        </p:txBody>
      </p:sp>
      <p:sp>
        <p:nvSpPr>
          <p:cNvPr id="37897" name="AutoShape 21">
            <a:extLst>
              <a:ext uri="{FF2B5EF4-FFF2-40B4-BE49-F238E27FC236}">
                <a16:creationId xmlns:a16="http://schemas.microsoft.com/office/drawing/2014/main" id="{F014538B-C2E9-B741-84B2-6570006D4FA1}"/>
              </a:ext>
            </a:extLst>
          </p:cNvPr>
          <p:cNvSpPr>
            <a:spLocks noChangeArrowheads="1"/>
          </p:cNvSpPr>
          <p:nvPr/>
        </p:nvSpPr>
        <p:spPr bwMode="auto">
          <a:xfrm>
            <a:off x="381000" y="3632200"/>
            <a:ext cx="457200" cy="533400"/>
          </a:xfrm>
          <a:prstGeom prst="wave">
            <a:avLst>
              <a:gd name="adj1" fmla="val 13005"/>
              <a:gd name="adj2" fmla="val 0"/>
            </a:avLst>
          </a:prstGeom>
          <a:solidFill>
            <a:srgbClr val="FFFFCC"/>
          </a:solidFill>
          <a:ln w="38100">
            <a:solidFill>
              <a:srgbClr val="660066"/>
            </a:solidFill>
            <a:round/>
            <a:headEnd/>
            <a:tailEnd/>
          </a:ln>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660066"/>
                </a:solidFill>
                <a:latin typeface="宋体" panose="02010600030101010101" pitchFamily="2" charset="-122"/>
              </a:rPr>
              <a:t>（</a:t>
            </a:r>
            <a:r>
              <a:rPr lang="en-US" altLang="zh-CN">
                <a:solidFill>
                  <a:srgbClr val="660066"/>
                </a:solidFill>
              </a:rPr>
              <a:t>3</a:t>
            </a:r>
            <a:r>
              <a:rPr lang="zh-CN" altLang="en-US">
                <a:solidFill>
                  <a:srgbClr val="660066"/>
                </a:solidFill>
                <a:latin typeface="宋体" panose="02010600030101010101" pitchFamily="2" charset="-122"/>
              </a:rPr>
              <a:t>）</a:t>
            </a:r>
            <a:endParaRPr lang="en-US" altLang="zh-CN">
              <a:solidFill>
                <a:srgbClr val="660066"/>
              </a:solidFill>
              <a:latin typeface="宋体" panose="02010600030101010101" pitchFamily="2" charset="-122"/>
            </a:endParaRPr>
          </a:p>
        </p:txBody>
      </p:sp>
      <p:sp>
        <p:nvSpPr>
          <p:cNvPr id="37898" name="AutoShape 22">
            <a:extLst>
              <a:ext uri="{FF2B5EF4-FFF2-40B4-BE49-F238E27FC236}">
                <a16:creationId xmlns:a16="http://schemas.microsoft.com/office/drawing/2014/main" id="{55B110EA-3B2E-5645-9403-C7EF00028800}"/>
              </a:ext>
            </a:extLst>
          </p:cNvPr>
          <p:cNvSpPr>
            <a:spLocks noChangeArrowheads="1"/>
          </p:cNvSpPr>
          <p:nvPr/>
        </p:nvSpPr>
        <p:spPr bwMode="auto">
          <a:xfrm>
            <a:off x="393700" y="2703513"/>
            <a:ext cx="457200" cy="533400"/>
          </a:xfrm>
          <a:prstGeom prst="wave">
            <a:avLst>
              <a:gd name="adj1" fmla="val 13005"/>
              <a:gd name="adj2" fmla="val 0"/>
            </a:avLst>
          </a:prstGeom>
          <a:solidFill>
            <a:srgbClr val="FFFFCC"/>
          </a:solidFill>
          <a:ln w="38100">
            <a:solidFill>
              <a:srgbClr val="660066"/>
            </a:solidFill>
            <a:round/>
            <a:headEnd/>
            <a:tailEnd/>
          </a:ln>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660066"/>
                </a:solidFill>
                <a:latin typeface="宋体" panose="02010600030101010101" pitchFamily="2" charset="-122"/>
              </a:rPr>
              <a:t>（</a:t>
            </a:r>
            <a:r>
              <a:rPr lang="en-US" altLang="zh-CN">
                <a:solidFill>
                  <a:srgbClr val="660066"/>
                </a:solidFill>
              </a:rPr>
              <a:t>2</a:t>
            </a:r>
            <a:r>
              <a:rPr lang="zh-CN" altLang="en-US">
                <a:solidFill>
                  <a:srgbClr val="660066"/>
                </a:solidFill>
                <a:latin typeface="宋体" panose="02010600030101010101" pitchFamily="2" charset="-122"/>
              </a:rPr>
              <a:t>）</a:t>
            </a:r>
            <a:endParaRPr lang="en-US" altLang="zh-CN">
              <a:solidFill>
                <a:srgbClr val="660066"/>
              </a:solidFill>
              <a:latin typeface="宋体" panose="02010600030101010101" pitchFamily="2" charset="-122"/>
            </a:endParaRPr>
          </a:p>
        </p:txBody>
      </p:sp>
      <p:sp>
        <p:nvSpPr>
          <p:cNvPr id="37899" name="Rectangle 23">
            <a:extLst>
              <a:ext uri="{FF2B5EF4-FFF2-40B4-BE49-F238E27FC236}">
                <a16:creationId xmlns:a16="http://schemas.microsoft.com/office/drawing/2014/main" id="{BDD4DFC4-B57B-154B-987F-73AEBF6C0391}"/>
              </a:ext>
            </a:extLst>
          </p:cNvPr>
          <p:cNvSpPr>
            <a:spLocks noChangeArrowheads="1"/>
          </p:cNvSpPr>
          <p:nvPr/>
        </p:nvSpPr>
        <p:spPr bwMode="auto">
          <a:xfrm>
            <a:off x="193675" y="1341438"/>
            <a:ext cx="7042150" cy="3167062"/>
          </a:xfrm>
          <a:prstGeom prst="rect">
            <a:avLst/>
          </a:prstGeom>
          <a:noFill/>
          <a:ln w="38100">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grpSp>
        <p:nvGrpSpPr>
          <p:cNvPr id="37900" name="Group 3">
            <a:extLst>
              <a:ext uri="{FF2B5EF4-FFF2-40B4-BE49-F238E27FC236}">
                <a16:creationId xmlns:a16="http://schemas.microsoft.com/office/drawing/2014/main" id="{92940A4F-D9D5-4F46-960E-BD4AD217641F}"/>
              </a:ext>
            </a:extLst>
          </p:cNvPr>
          <p:cNvGrpSpPr>
            <a:grpSpLocks/>
          </p:cNvGrpSpPr>
          <p:nvPr/>
        </p:nvGrpSpPr>
        <p:grpSpPr bwMode="auto">
          <a:xfrm>
            <a:off x="7312025" y="609600"/>
            <a:ext cx="1803400" cy="2959100"/>
            <a:chOff x="4606" y="384"/>
            <a:chExt cx="1136" cy="1864"/>
          </a:xfrm>
        </p:grpSpPr>
        <p:pic>
          <p:nvPicPr>
            <p:cNvPr id="37902" name="Picture 18" descr="Niels Henrik David Bohr(1885-1962,1922Phys)">
              <a:extLst>
                <a:ext uri="{FF2B5EF4-FFF2-40B4-BE49-F238E27FC236}">
                  <a16:creationId xmlns:a16="http://schemas.microsoft.com/office/drawing/2014/main" id="{58EEEE34-ED93-E442-9D77-63977818D1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3" y="384"/>
              <a:ext cx="1089" cy="1536"/>
            </a:xfrm>
            <a:prstGeom prst="rect">
              <a:avLst/>
            </a:prstGeom>
            <a:noFill/>
            <a:ln w="28575">
              <a:solidFill>
                <a:srgbClr val="CC00CC"/>
              </a:solidFill>
              <a:miter lim="800000"/>
              <a:headEnd/>
              <a:tailEnd/>
            </a:ln>
            <a:extLst>
              <a:ext uri="{909E8E84-426E-40DD-AFC4-6F175D3DCCD1}">
                <a14:hiddenFill xmlns:a14="http://schemas.microsoft.com/office/drawing/2010/main">
                  <a:solidFill>
                    <a:srgbClr val="FFFFFF"/>
                  </a:solidFill>
                </a14:hiddenFill>
              </a:ext>
            </a:extLst>
          </p:spPr>
        </p:pic>
        <p:sp>
          <p:nvSpPr>
            <p:cNvPr id="37903" name="Text Box 24">
              <a:extLst>
                <a:ext uri="{FF2B5EF4-FFF2-40B4-BE49-F238E27FC236}">
                  <a16:creationId xmlns:a16="http://schemas.microsoft.com/office/drawing/2014/main" id="{4581DB50-7B38-D94C-ADAF-931CB9330AE9}"/>
                </a:ext>
              </a:extLst>
            </p:cNvPr>
            <p:cNvSpPr txBox="1">
              <a:spLocks noChangeArrowheads="1"/>
            </p:cNvSpPr>
            <p:nvPr/>
          </p:nvSpPr>
          <p:spPr bwMode="auto">
            <a:xfrm>
              <a:off x="4606" y="1936"/>
              <a:ext cx="1136" cy="312"/>
            </a:xfrm>
            <a:prstGeom prst="rect">
              <a:avLst/>
            </a:prstGeom>
            <a:solidFill>
              <a:srgbClr val="00CC00"/>
            </a:solidFill>
            <a:ln w="38100">
              <a:solidFill>
                <a:srgbClr val="660066"/>
              </a:solidFill>
              <a:miter lim="800000"/>
              <a:headEnd/>
              <a:tailEnd/>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b="0"/>
                <a:t>Bohr</a:t>
              </a:r>
            </a:p>
          </p:txBody>
        </p:sp>
      </p:grpSp>
      <p:sp>
        <p:nvSpPr>
          <p:cNvPr id="37901" name="Oval 2">
            <a:extLst>
              <a:ext uri="{FF2B5EF4-FFF2-40B4-BE49-F238E27FC236}">
                <a16:creationId xmlns:a16="http://schemas.microsoft.com/office/drawing/2014/main" id="{CE37B9E9-A730-7441-9A28-85E18F247C45}"/>
              </a:ext>
            </a:extLst>
          </p:cNvPr>
          <p:cNvSpPr>
            <a:spLocks noChangeArrowheads="1"/>
          </p:cNvSpPr>
          <p:nvPr/>
        </p:nvSpPr>
        <p:spPr bwMode="auto">
          <a:xfrm>
            <a:off x="2771775" y="606425"/>
            <a:ext cx="3600450" cy="576263"/>
          </a:xfrm>
          <a:prstGeom prst="ellipse">
            <a:avLst/>
          </a:prstGeom>
          <a:noFill/>
          <a:ln w="9525">
            <a:solidFill>
              <a:srgbClr val="9900CC"/>
            </a:solidFill>
            <a:round/>
            <a:headEnd/>
            <a:tailEnd/>
          </a:ln>
          <a:effectLst>
            <a:prstShdw prst="shdw17" dist="17961" dir="2700000">
              <a:srgbClr val="5C007A">
                <a:alpha val="74997"/>
              </a:srgbClr>
            </a:prstShdw>
          </a:effectLst>
          <a:extLst>
            <a:ext uri="{909E8E84-426E-40DD-AFC4-6F175D3DCCD1}">
              <a14:hiddenFill xmlns:a14="http://schemas.microsoft.com/office/drawing/2010/main">
                <a:solidFill>
                  <a:srgbClr val="339933"/>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chemeClr val="accent2"/>
                </a:solidFill>
                <a:latin typeface="华文新魏" panose="02010800040101010101" pitchFamily="2" charset="-122"/>
                <a:ea typeface="华文新魏" panose="02010800040101010101" pitchFamily="2" charset="-122"/>
              </a:rPr>
              <a:t>Bohr</a:t>
            </a:r>
            <a:r>
              <a:rPr lang="zh-CN" altLang="en-US" sz="2800">
                <a:solidFill>
                  <a:schemeClr val="accent2"/>
                </a:solidFill>
                <a:latin typeface="华文新魏" panose="02010800040101010101" pitchFamily="2" charset="-122"/>
                <a:ea typeface="华文新魏" panose="02010800040101010101" pitchFamily="2" charset="-122"/>
              </a:rPr>
              <a:t> </a:t>
            </a:r>
            <a:r>
              <a:rPr lang="en-US" altLang="zh-CN" sz="2800">
                <a:solidFill>
                  <a:schemeClr val="accent2"/>
                </a:solidFill>
                <a:latin typeface="华文新魏" panose="02010800040101010101" pitchFamily="2" charset="-122"/>
                <a:ea typeface="华文新魏" panose="02010800040101010101" pitchFamily="2" charset="-122"/>
              </a:rPr>
              <a:t>model</a:t>
            </a:r>
            <a:r>
              <a:rPr lang="zh-CN" altLang="en-US" sz="2800">
                <a:solidFill>
                  <a:schemeClr val="accent2"/>
                </a:solidFill>
                <a:latin typeface="华文新魏" panose="02010800040101010101" pitchFamily="2" charset="-122"/>
                <a:ea typeface="华文新魏" panose="02010800040101010101" pitchFamily="2" charset="-122"/>
              </a:rPr>
              <a:t> </a:t>
            </a:r>
            <a:r>
              <a:rPr lang="en-US" altLang="zh-CN" sz="2800">
                <a:solidFill>
                  <a:schemeClr val="accent2"/>
                </a:solidFill>
                <a:latin typeface="华文新魏" panose="02010800040101010101" pitchFamily="2" charset="-122"/>
                <a:ea typeface="华文新魏" panose="02010800040101010101" pitchFamily="2" charset="-122"/>
              </a:rPr>
              <a:t>of</a:t>
            </a:r>
            <a:r>
              <a:rPr lang="zh-CN" altLang="en-US" sz="2800">
                <a:solidFill>
                  <a:schemeClr val="accent2"/>
                </a:solidFill>
                <a:latin typeface="华文新魏" panose="02010800040101010101" pitchFamily="2" charset="-122"/>
                <a:ea typeface="华文新魏" panose="02010800040101010101" pitchFamily="2" charset="-122"/>
              </a:rPr>
              <a:t> </a:t>
            </a:r>
            <a:r>
              <a:rPr lang="en-US" altLang="zh-CN" sz="2800">
                <a:solidFill>
                  <a:schemeClr val="accent2"/>
                </a:solidFill>
                <a:latin typeface="华文新魏" panose="02010800040101010101" pitchFamily="2" charset="-122"/>
                <a:ea typeface="华文新魏" panose="02010800040101010101" pitchFamily="2" charset="-122"/>
              </a:rPr>
              <a:t>atom</a:t>
            </a:r>
          </a:p>
        </p:txBody>
      </p:sp>
    </p:spTree>
  </p:cSld>
  <p:clrMapOvr>
    <a:masterClrMapping/>
  </p:clrMapOvr>
  <p:transition>
    <p:pull dir="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BFCEBD8D-9A79-004D-B4A0-8ABEBD5B7FA2}"/>
              </a:ext>
            </a:extLst>
          </p:cNvPr>
          <p:cNvSpPr txBox="1">
            <a:spLocks noChangeArrowheads="1"/>
          </p:cNvSpPr>
          <p:nvPr/>
        </p:nvSpPr>
        <p:spPr bwMode="auto">
          <a:xfrm>
            <a:off x="179388" y="692150"/>
            <a:ext cx="8915400" cy="369888"/>
          </a:xfrm>
          <a:prstGeom prst="rect">
            <a:avLst/>
          </a:prstGeom>
          <a:noFill/>
          <a:ln>
            <a:noFill/>
          </a:ln>
          <a:effec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1800" dirty="0">
                <a:solidFill>
                  <a:schemeClr val="accent2"/>
                </a:solidFill>
                <a:effectLst>
                  <a:outerShdw blurRad="38100" dist="38100" dir="2700000" algn="tl">
                    <a:srgbClr val="C0C0C0"/>
                  </a:outerShdw>
                </a:effectLst>
                <a:latin typeface="宋体" panose="02010600030101010101" pitchFamily="2" charset="-122"/>
              </a:rPr>
              <a:t>1.2 The</a:t>
            </a:r>
            <a:r>
              <a:rPr lang="zh-CN" altLang="en-US" sz="1800" dirty="0">
                <a:solidFill>
                  <a:schemeClr val="accent2"/>
                </a:solidFill>
                <a:effectLst>
                  <a:outerShdw blurRad="38100" dist="38100" dir="2700000" algn="tl">
                    <a:srgbClr val="C0C0C0"/>
                  </a:outerShdw>
                </a:effectLst>
                <a:latin typeface="宋体" panose="02010600030101010101" pitchFamily="2" charset="-122"/>
              </a:rPr>
              <a:t> </a:t>
            </a:r>
            <a:r>
              <a:rPr lang="en-US" altLang="zh-CN" sz="1800" dirty="0">
                <a:solidFill>
                  <a:schemeClr val="accent2"/>
                </a:solidFill>
                <a:effectLst>
                  <a:outerShdw blurRad="38100" dist="38100" dir="2700000" algn="tl">
                    <a:srgbClr val="C0C0C0"/>
                  </a:outerShdw>
                </a:effectLst>
                <a:latin typeface="宋体" panose="02010600030101010101" pitchFamily="2" charset="-122"/>
              </a:rPr>
              <a:t>wave-particle</a:t>
            </a:r>
            <a:r>
              <a:rPr lang="zh-CN" altLang="en-US" sz="1800" dirty="0">
                <a:solidFill>
                  <a:schemeClr val="accent2"/>
                </a:solidFill>
                <a:effectLst>
                  <a:outerShdw blurRad="38100" dist="38100" dir="2700000" algn="tl">
                    <a:srgbClr val="C0C0C0"/>
                  </a:outerShdw>
                </a:effectLst>
                <a:latin typeface="宋体" panose="02010600030101010101" pitchFamily="2" charset="-122"/>
              </a:rPr>
              <a:t> </a:t>
            </a:r>
            <a:r>
              <a:rPr lang="en-US" altLang="zh-CN" sz="1800" dirty="0">
                <a:solidFill>
                  <a:schemeClr val="accent2"/>
                </a:solidFill>
                <a:effectLst>
                  <a:outerShdw blurRad="38100" dist="38100" dir="2700000" algn="tl">
                    <a:srgbClr val="C0C0C0"/>
                  </a:outerShdw>
                </a:effectLst>
                <a:latin typeface="宋体" panose="02010600030101010101" pitchFamily="2" charset="-122"/>
              </a:rPr>
              <a:t>duality</a:t>
            </a:r>
            <a:r>
              <a:rPr lang="zh-CN" altLang="en-US" sz="1800" dirty="0">
                <a:solidFill>
                  <a:schemeClr val="accent2"/>
                </a:solidFill>
                <a:effectLst>
                  <a:outerShdw blurRad="38100" dist="38100" dir="2700000" algn="tl">
                    <a:srgbClr val="C0C0C0"/>
                  </a:outerShdw>
                </a:effectLst>
                <a:latin typeface="宋体" panose="02010600030101010101" pitchFamily="2" charset="-122"/>
              </a:rPr>
              <a:t> </a:t>
            </a:r>
            <a:r>
              <a:rPr lang="en-US" altLang="zh-CN" sz="1800" dirty="0">
                <a:solidFill>
                  <a:schemeClr val="accent2"/>
                </a:solidFill>
                <a:effectLst>
                  <a:outerShdw blurRad="38100" dist="38100" dir="2700000" algn="tl">
                    <a:srgbClr val="C0C0C0"/>
                  </a:outerShdw>
                </a:effectLst>
                <a:latin typeface="宋体" panose="02010600030101010101" pitchFamily="2" charset="-122"/>
              </a:rPr>
              <a:t>of</a:t>
            </a:r>
            <a:r>
              <a:rPr lang="zh-CN" altLang="en-US" sz="1800" dirty="0">
                <a:solidFill>
                  <a:schemeClr val="accent2"/>
                </a:solidFill>
                <a:effectLst>
                  <a:outerShdw blurRad="38100" dist="38100" dir="2700000" algn="tl">
                    <a:srgbClr val="C0C0C0"/>
                  </a:outerShdw>
                </a:effectLst>
                <a:latin typeface="宋体" panose="02010600030101010101" pitchFamily="2" charset="-122"/>
              </a:rPr>
              <a:t> </a:t>
            </a:r>
            <a:r>
              <a:rPr lang="en-US" altLang="zh-CN" sz="1800" dirty="0">
                <a:solidFill>
                  <a:schemeClr val="accent2"/>
                </a:solidFill>
                <a:effectLst>
                  <a:outerShdw blurRad="38100" dist="38100" dir="2700000" algn="tl">
                    <a:srgbClr val="C0C0C0"/>
                  </a:outerShdw>
                </a:effectLst>
                <a:latin typeface="宋体" panose="02010600030101010101" pitchFamily="2" charset="-122"/>
              </a:rPr>
              <a:t>matters</a:t>
            </a:r>
            <a:r>
              <a:rPr lang="zh-CN" altLang="en-US" sz="1800" dirty="0">
                <a:solidFill>
                  <a:schemeClr val="accent2"/>
                </a:solidFill>
                <a:effectLst>
                  <a:outerShdw blurRad="38100" dist="38100" dir="2700000" algn="tl">
                    <a:srgbClr val="C0C0C0"/>
                  </a:outerShdw>
                </a:effectLst>
                <a:latin typeface="宋体" panose="02010600030101010101" pitchFamily="2" charset="-122"/>
              </a:rPr>
              <a:t> </a:t>
            </a:r>
            <a:r>
              <a:rPr lang="en-US" altLang="zh-CN" sz="1800" dirty="0">
                <a:solidFill>
                  <a:schemeClr val="accent2"/>
                </a:solidFill>
                <a:effectLst>
                  <a:outerShdw blurRad="38100" dist="38100" dir="2700000" algn="tl">
                    <a:srgbClr val="C0C0C0"/>
                  </a:outerShdw>
                </a:effectLst>
                <a:latin typeface="宋体" panose="02010600030101010101" pitchFamily="2" charset="-122"/>
              </a:rPr>
              <a:t>and</a:t>
            </a:r>
            <a:r>
              <a:rPr lang="zh-CN" altLang="en-US" sz="1800" dirty="0">
                <a:solidFill>
                  <a:schemeClr val="accent2"/>
                </a:solidFill>
                <a:effectLst>
                  <a:outerShdw blurRad="38100" dist="38100" dir="2700000" algn="tl">
                    <a:srgbClr val="C0C0C0"/>
                  </a:outerShdw>
                </a:effectLst>
                <a:latin typeface="宋体" panose="02010600030101010101" pitchFamily="2" charset="-122"/>
              </a:rPr>
              <a:t> </a:t>
            </a:r>
            <a:r>
              <a:rPr lang="en-US" altLang="zh-CN" sz="1800" dirty="0">
                <a:solidFill>
                  <a:schemeClr val="accent2"/>
                </a:solidFill>
                <a:effectLst>
                  <a:outerShdw blurRad="38100" dist="38100" dir="2700000" algn="tl">
                    <a:srgbClr val="C0C0C0"/>
                  </a:outerShdw>
                </a:effectLst>
                <a:latin typeface="宋体" panose="02010600030101010101" pitchFamily="2" charset="-122"/>
              </a:rPr>
              <a:t>the</a:t>
            </a:r>
            <a:r>
              <a:rPr lang="zh-CN" altLang="en-US" sz="1800" dirty="0">
                <a:solidFill>
                  <a:schemeClr val="accent2"/>
                </a:solidFill>
                <a:effectLst>
                  <a:outerShdw blurRad="38100" dist="38100" dir="2700000" algn="tl">
                    <a:srgbClr val="C0C0C0"/>
                  </a:outerShdw>
                </a:effectLst>
                <a:latin typeface="宋体" panose="02010600030101010101" pitchFamily="2" charset="-122"/>
              </a:rPr>
              <a:t> </a:t>
            </a:r>
            <a:r>
              <a:rPr lang="en-US" altLang="zh-CN" sz="1800" dirty="0">
                <a:solidFill>
                  <a:schemeClr val="accent2"/>
                </a:solidFill>
                <a:effectLst>
                  <a:outerShdw blurRad="38100" dist="38100" dir="2700000" algn="tl">
                    <a:srgbClr val="C0C0C0"/>
                  </a:outerShdw>
                </a:effectLst>
                <a:latin typeface="宋体" panose="02010600030101010101" pitchFamily="2" charset="-122"/>
              </a:rPr>
              <a:t>uncertainty</a:t>
            </a:r>
            <a:r>
              <a:rPr lang="zh-CN" altLang="en-US" sz="1800" dirty="0">
                <a:solidFill>
                  <a:schemeClr val="accent2"/>
                </a:solidFill>
                <a:effectLst>
                  <a:outerShdw blurRad="38100" dist="38100" dir="2700000" algn="tl">
                    <a:srgbClr val="C0C0C0"/>
                  </a:outerShdw>
                </a:effectLst>
                <a:latin typeface="宋体" panose="02010600030101010101" pitchFamily="2" charset="-122"/>
              </a:rPr>
              <a:t> </a:t>
            </a:r>
            <a:r>
              <a:rPr lang="en-US" altLang="zh-CN" sz="1800" dirty="0">
                <a:solidFill>
                  <a:schemeClr val="accent2"/>
                </a:solidFill>
                <a:effectLst>
                  <a:outerShdw blurRad="38100" dist="38100" dir="2700000" algn="tl">
                    <a:srgbClr val="C0C0C0"/>
                  </a:outerShdw>
                </a:effectLst>
                <a:latin typeface="宋体" panose="02010600030101010101" pitchFamily="2" charset="-122"/>
              </a:rPr>
              <a:t>principle</a:t>
            </a:r>
            <a:r>
              <a:rPr lang="en-US" altLang="zh-CN" sz="1800" dirty="0">
                <a:solidFill>
                  <a:schemeClr val="accent2"/>
                </a:solidFill>
                <a:effectLst>
                  <a:outerShdw blurRad="38100" dist="38100" dir="2700000" algn="tl">
                    <a:srgbClr val="C0C0C0"/>
                  </a:outerShdw>
                </a:effectLst>
              </a:rPr>
              <a:t> </a:t>
            </a:r>
          </a:p>
        </p:txBody>
      </p:sp>
      <p:sp>
        <p:nvSpPr>
          <p:cNvPr id="3" name="Text Box 3">
            <a:extLst>
              <a:ext uri="{FF2B5EF4-FFF2-40B4-BE49-F238E27FC236}">
                <a16:creationId xmlns:a16="http://schemas.microsoft.com/office/drawing/2014/main" id="{E39CF099-4221-A346-A3B2-F17867C0F642}"/>
              </a:ext>
            </a:extLst>
          </p:cNvPr>
          <p:cNvSpPr txBox="1">
            <a:spLocks noChangeArrowheads="1"/>
          </p:cNvSpPr>
          <p:nvPr/>
        </p:nvSpPr>
        <p:spPr bwMode="auto">
          <a:xfrm>
            <a:off x="0" y="1314450"/>
            <a:ext cx="9144000" cy="800100"/>
          </a:xfrm>
          <a:prstGeom prst="rect">
            <a:avLst/>
          </a:prstGeom>
          <a:gradFill rotWithShape="1">
            <a:gsLst>
              <a:gs pos="0">
                <a:srgbClr val="990000"/>
              </a:gs>
              <a:gs pos="50000">
                <a:schemeClr val="bg1"/>
              </a:gs>
              <a:gs pos="100000">
                <a:srgbClr val="990000"/>
              </a:gs>
            </a:gsLst>
            <a:lin ang="5400000" scaled="1"/>
          </a:gradFill>
          <a:ln>
            <a:noFill/>
          </a:ln>
          <a:effec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en-US" altLang="zh-CN" sz="900" dirty="0">
              <a:ea typeface="幼圆" pitchFamily="49" charset="-122"/>
            </a:endParaRPr>
          </a:p>
          <a:p>
            <a:pPr eaLnBrk="1" hangingPunct="1">
              <a:defRPr/>
            </a:pPr>
            <a:r>
              <a:rPr lang="en-US" altLang="zh-CN" sz="2800" dirty="0">
                <a:ea typeface="幼圆" pitchFamily="49" charset="-122"/>
              </a:rPr>
              <a:t>1.2.1  The</a:t>
            </a:r>
            <a:r>
              <a:rPr lang="zh-CN" altLang="en-US" sz="2800" dirty="0">
                <a:ea typeface="幼圆" pitchFamily="49" charset="-122"/>
              </a:rPr>
              <a:t> </a:t>
            </a:r>
            <a:r>
              <a:rPr lang="en-US" altLang="zh-CN" sz="2800" dirty="0">
                <a:ea typeface="幼圆" pitchFamily="49" charset="-122"/>
              </a:rPr>
              <a:t>wave-particle</a:t>
            </a:r>
            <a:r>
              <a:rPr lang="zh-CN" altLang="en-US" sz="2800" dirty="0">
                <a:ea typeface="幼圆" pitchFamily="49" charset="-122"/>
              </a:rPr>
              <a:t> </a:t>
            </a:r>
            <a:r>
              <a:rPr lang="en-US" altLang="zh-CN" sz="2800" dirty="0">
                <a:ea typeface="幼圆" pitchFamily="49" charset="-122"/>
              </a:rPr>
              <a:t>duality</a:t>
            </a:r>
            <a:r>
              <a:rPr lang="zh-CN" altLang="en-US" sz="2800" dirty="0">
                <a:ea typeface="幼圆" pitchFamily="49" charset="-122"/>
              </a:rPr>
              <a:t> </a:t>
            </a:r>
            <a:r>
              <a:rPr lang="en-US" altLang="zh-CN" sz="2800" dirty="0">
                <a:ea typeface="幼圆" pitchFamily="49" charset="-122"/>
              </a:rPr>
              <a:t>of</a:t>
            </a:r>
            <a:r>
              <a:rPr lang="zh-CN" altLang="en-US" sz="2800" dirty="0">
                <a:ea typeface="幼圆" pitchFamily="49" charset="-122"/>
              </a:rPr>
              <a:t> </a:t>
            </a:r>
            <a:r>
              <a:rPr lang="en-US" altLang="zh-CN" sz="2800" dirty="0">
                <a:ea typeface="幼圆" pitchFamily="49" charset="-122"/>
              </a:rPr>
              <a:t>matters</a:t>
            </a:r>
          </a:p>
          <a:p>
            <a:pPr eaLnBrk="1" hangingPunct="1">
              <a:defRPr/>
            </a:pPr>
            <a:r>
              <a:rPr lang="en-US" altLang="zh-CN" sz="900" b="0" dirty="0">
                <a:ea typeface="幼圆" pitchFamily="49" charset="-122"/>
              </a:rPr>
              <a:t> </a:t>
            </a:r>
          </a:p>
        </p:txBody>
      </p:sp>
      <p:sp>
        <p:nvSpPr>
          <p:cNvPr id="4" name="Text Box 5">
            <a:extLst>
              <a:ext uri="{FF2B5EF4-FFF2-40B4-BE49-F238E27FC236}">
                <a16:creationId xmlns:a16="http://schemas.microsoft.com/office/drawing/2014/main" id="{E974CE00-F8B1-9846-A190-96D84490FD27}"/>
              </a:ext>
            </a:extLst>
          </p:cNvPr>
          <p:cNvSpPr txBox="1">
            <a:spLocks noChangeArrowheads="1"/>
          </p:cNvSpPr>
          <p:nvPr/>
        </p:nvSpPr>
        <p:spPr bwMode="auto">
          <a:xfrm>
            <a:off x="179388" y="2276475"/>
            <a:ext cx="7345362" cy="728663"/>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defRPr/>
            </a:pPr>
            <a:r>
              <a:rPr lang="en-US" altLang="zh-CN" sz="1800" b="0" dirty="0">
                <a:solidFill>
                  <a:srgbClr val="006600"/>
                </a:solidFill>
                <a:latin typeface="+mj-lt"/>
              </a:rPr>
              <a:t>Here</a:t>
            </a:r>
            <a:r>
              <a:rPr lang="zh-CN" altLang="en-US" sz="1800" b="0" dirty="0">
                <a:solidFill>
                  <a:srgbClr val="006600"/>
                </a:solidFill>
                <a:latin typeface="+mj-lt"/>
              </a:rPr>
              <a:t> </a:t>
            </a:r>
            <a:r>
              <a:rPr lang="en-US" altLang="zh-CN" sz="1800" b="0" dirty="0">
                <a:solidFill>
                  <a:srgbClr val="006600"/>
                </a:solidFill>
                <a:latin typeface="+mj-lt"/>
              </a:rPr>
              <a:t>matters</a:t>
            </a:r>
            <a:r>
              <a:rPr lang="zh-CN" altLang="en-US" sz="1800" b="0" dirty="0">
                <a:solidFill>
                  <a:srgbClr val="006600"/>
                </a:solidFill>
                <a:latin typeface="+mj-lt"/>
              </a:rPr>
              <a:t> </a:t>
            </a:r>
            <a:r>
              <a:rPr lang="en-US" altLang="zh-CN" sz="1800" b="0" dirty="0">
                <a:solidFill>
                  <a:srgbClr val="006600"/>
                </a:solidFill>
                <a:latin typeface="+mj-lt"/>
              </a:rPr>
              <a:t>refer</a:t>
            </a:r>
            <a:r>
              <a:rPr lang="zh-CN" altLang="en-US" sz="1800" b="0" dirty="0">
                <a:solidFill>
                  <a:srgbClr val="006600"/>
                </a:solidFill>
                <a:latin typeface="+mj-lt"/>
              </a:rPr>
              <a:t> </a:t>
            </a:r>
            <a:r>
              <a:rPr lang="en-US" altLang="zh-CN" sz="1800" b="0" dirty="0">
                <a:solidFill>
                  <a:srgbClr val="006600"/>
                </a:solidFill>
                <a:latin typeface="+mj-lt"/>
              </a:rPr>
              <a:t>to</a:t>
            </a:r>
            <a:r>
              <a:rPr lang="zh-CN" altLang="en-US" sz="1800" b="0" dirty="0">
                <a:solidFill>
                  <a:srgbClr val="006600"/>
                </a:solidFill>
                <a:latin typeface="+mj-lt"/>
              </a:rPr>
              <a:t> </a:t>
            </a:r>
            <a:r>
              <a:rPr lang="en-US" altLang="zh-CN" sz="1800" b="0" dirty="0">
                <a:solidFill>
                  <a:srgbClr val="006600"/>
                </a:solidFill>
                <a:latin typeface="+mj-lt"/>
              </a:rPr>
              <a:t>particles</a:t>
            </a:r>
            <a:r>
              <a:rPr lang="zh-CN" altLang="en-US" sz="1800" b="0" dirty="0">
                <a:solidFill>
                  <a:srgbClr val="006600"/>
                </a:solidFill>
                <a:latin typeface="+mj-lt"/>
              </a:rPr>
              <a:t> </a:t>
            </a:r>
            <a:r>
              <a:rPr lang="en-US" altLang="zh-CN" sz="1800" b="0" dirty="0">
                <a:solidFill>
                  <a:srgbClr val="006600"/>
                </a:solidFill>
                <a:latin typeface="+mj-lt"/>
              </a:rPr>
              <a:t>that</a:t>
            </a:r>
            <a:r>
              <a:rPr lang="zh-CN" altLang="en-US" sz="1800" b="0" dirty="0">
                <a:solidFill>
                  <a:srgbClr val="006600"/>
                </a:solidFill>
                <a:latin typeface="+mj-lt"/>
              </a:rPr>
              <a:t> </a:t>
            </a:r>
            <a:r>
              <a:rPr lang="en-US" altLang="zh-CN" sz="1800" b="0" dirty="0">
                <a:solidFill>
                  <a:srgbClr val="006600"/>
                </a:solidFill>
                <a:latin typeface="+mj-lt"/>
              </a:rPr>
              <a:t>have</a:t>
            </a:r>
            <a:r>
              <a:rPr lang="zh-CN" altLang="en-US" sz="1800" b="0" dirty="0">
                <a:solidFill>
                  <a:srgbClr val="006600"/>
                </a:solidFill>
                <a:latin typeface="+mj-lt"/>
              </a:rPr>
              <a:t> </a:t>
            </a:r>
            <a:r>
              <a:rPr lang="en-US" altLang="zh-CN" sz="1800" b="0" dirty="0">
                <a:solidFill>
                  <a:srgbClr val="006600"/>
                </a:solidFill>
                <a:latin typeface="+mj-lt"/>
              </a:rPr>
              <a:t>non-zero</a:t>
            </a:r>
            <a:r>
              <a:rPr lang="zh-CN" altLang="en-US" sz="1800" b="0" dirty="0">
                <a:solidFill>
                  <a:srgbClr val="006600"/>
                </a:solidFill>
                <a:latin typeface="+mj-lt"/>
              </a:rPr>
              <a:t> </a:t>
            </a:r>
            <a:r>
              <a:rPr lang="en-US" altLang="zh-CN" sz="1800" b="0" dirty="0">
                <a:solidFill>
                  <a:srgbClr val="006600"/>
                </a:solidFill>
                <a:latin typeface="+mj-lt"/>
              </a:rPr>
              <a:t>rest</a:t>
            </a:r>
            <a:r>
              <a:rPr lang="zh-CN" altLang="en-US" sz="1800" b="0" dirty="0">
                <a:solidFill>
                  <a:srgbClr val="006600"/>
                </a:solidFill>
                <a:latin typeface="+mj-lt"/>
              </a:rPr>
              <a:t> </a:t>
            </a:r>
            <a:r>
              <a:rPr lang="en-US" altLang="zh-CN" sz="1800" b="0" dirty="0">
                <a:solidFill>
                  <a:srgbClr val="006600"/>
                </a:solidFill>
                <a:latin typeface="+mj-lt"/>
              </a:rPr>
              <a:t>mass</a:t>
            </a:r>
            <a:r>
              <a:rPr lang="zh-CN" altLang="en-US" sz="1800" b="0" dirty="0">
                <a:solidFill>
                  <a:srgbClr val="006600"/>
                </a:solidFill>
                <a:latin typeface="+mj-lt"/>
              </a:rPr>
              <a:t> </a:t>
            </a:r>
            <a:r>
              <a:rPr lang="en-US" altLang="zh-CN" sz="1800" b="0" dirty="0">
                <a:solidFill>
                  <a:srgbClr val="006600"/>
                </a:solidFill>
                <a:latin typeface="+mj-lt"/>
              </a:rPr>
              <a:t>(m</a:t>
            </a:r>
            <a:r>
              <a:rPr lang="en-US" altLang="zh-CN" sz="1800" b="0" baseline="-30000" dirty="0">
                <a:solidFill>
                  <a:srgbClr val="006600"/>
                </a:solidFill>
                <a:latin typeface="+mj-lt"/>
              </a:rPr>
              <a:t>0</a:t>
            </a:r>
            <a:r>
              <a:rPr lang="en-US" altLang="zh-CN" sz="1800" b="0" dirty="0">
                <a:solidFill>
                  <a:srgbClr val="006600"/>
                </a:solidFill>
                <a:latin typeface="+mj-lt"/>
              </a:rPr>
              <a:t>≠0).</a:t>
            </a:r>
          </a:p>
          <a:p>
            <a:pPr eaLnBrk="1" hangingPunct="1">
              <a:lnSpc>
                <a:spcPct val="120000"/>
              </a:lnSpc>
              <a:defRPr/>
            </a:pPr>
            <a:r>
              <a:rPr lang="en-US" altLang="zh-CN" sz="1800" b="0" dirty="0">
                <a:solidFill>
                  <a:srgbClr val="006600"/>
                </a:solidFill>
                <a:latin typeface="+mj-lt"/>
              </a:rPr>
              <a:t>          Examples</a:t>
            </a:r>
            <a:r>
              <a:rPr lang="zh-CN" altLang="en-US" sz="1800" b="0" dirty="0">
                <a:solidFill>
                  <a:srgbClr val="006600"/>
                </a:solidFill>
                <a:latin typeface="+mj-lt"/>
              </a:rPr>
              <a:t> </a:t>
            </a:r>
            <a:r>
              <a:rPr lang="en-US" altLang="zh-CN" sz="1800" b="0" dirty="0">
                <a:solidFill>
                  <a:srgbClr val="006600"/>
                </a:solidFill>
                <a:latin typeface="+mj-lt"/>
              </a:rPr>
              <a:t>include</a:t>
            </a:r>
            <a:r>
              <a:rPr lang="zh-CN" altLang="en-US" sz="1800" b="0" dirty="0">
                <a:solidFill>
                  <a:srgbClr val="006600"/>
                </a:solidFill>
                <a:latin typeface="+mj-lt"/>
              </a:rPr>
              <a:t> </a:t>
            </a:r>
            <a:r>
              <a:rPr lang="en-US" altLang="zh-CN" sz="1800" b="0" dirty="0">
                <a:solidFill>
                  <a:srgbClr val="006600"/>
                </a:solidFill>
                <a:latin typeface="+mj-lt"/>
              </a:rPr>
              <a:t>electrons,</a:t>
            </a:r>
            <a:r>
              <a:rPr lang="zh-CN" altLang="en-US" sz="1800" b="0" dirty="0">
                <a:solidFill>
                  <a:srgbClr val="006600"/>
                </a:solidFill>
                <a:latin typeface="+mj-lt"/>
              </a:rPr>
              <a:t> </a:t>
            </a:r>
            <a:r>
              <a:rPr lang="en-US" altLang="zh-CN" sz="1800" b="0" dirty="0">
                <a:solidFill>
                  <a:srgbClr val="006600"/>
                </a:solidFill>
                <a:latin typeface="+mj-lt"/>
              </a:rPr>
              <a:t>protons,</a:t>
            </a:r>
            <a:r>
              <a:rPr lang="zh-CN" altLang="en-US" sz="1800" b="0" dirty="0">
                <a:solidFill>
                  <a:srgbClr val="006600"/>
                </a:solidFill>
                <a:latin typeface="+mj-lt"/>
              </a:rPr>
              <a:t> </a:t>
            </a:r>
            <a:r>
              <a:rPr lang="en-US" altLang="zh-CN" sz="1800" b="0" dirty="0">
                <a:solidFill>
                  <a:srgbClr val="006600"/>
                </a:solidFill>
                <a:latin typeface="+mj-lt"/>
              </a:rPr>
              <a:t>neutrons,</a:t>
            </a:r>
            <a:r>
              <a:rPr lang="zh-CN" altLang="en-US" sz="1800" b="0" dirty="0">
                <a:solidFill>
                  <a:srgbClr val="006600"/>
                </a:solidFill>
                <a:latin typeface="+mj-lt"/>
              </a:rPr>
              <a:t> </a:t>
            </a:r>
            <a:r>
              <a:rPr lang="en-US" altLang="zh-CN" sz="1800" b="0" dirty="0">
                <a:solidFill>
                  <a:srgbClr val="006600"/>
                </a:solidFill>
                <a:latin typeface="+mj-lt"/>
              </a:rPr>
              <a:t>atoms,</a:t>
            </a:r>
            <a:r>
              <a:rPr lang="zh-CN" altLang="en-US" sz="1800" b="0" dirty="0">
                <a:solidFill>
                  <a:srgbClr val="006600"/>
                </a:solidFill>
                <a:latin typeface="+mj-lt"/>
              </a:rPr>
              <a:t> </a:t>
            </a:r>
            <a:r>
              <a:rPr lang="en-US" altLang="zh-CN" sz="1800" b="0" dirty="0">
                <a:solidFill>
                  <a:srgbClr val="006600"/>
                </a:solidFill>
                <a:latin typeface="+mj-lt"/>
              </a:rPr>
              <a:t>and</a:t>
            </a:r>
            <a:r>
              <a:rPr lang="zh-CN" altLang="en-US" sz="1800" b="0" dirty="0">
                <a:solidFill>
                  <a:srgbClr val="006600"/>
                </a:solidFill>
                <a:latin typeface="+mj-lt"/>
              </a:rPr>
              <a:t> </a:t>
            </a:r>
            <a:r>
              <a:rPr lang="en-US" altLang="zh-CN" sz="1800" b="0" dirty="0">
                <a:solidFill>
                  <a:srgbClr val="006600"/>
                </a:solidFill>
                <a:latin typeface="+mj-lt"/>
              </a:rPr>
              <a:t>molecules. </a:t>
            </a:r>
          </a:p>
        </p:txBody>
      </p:sp>
      <p:sp>
        <p:nvSpPr>
          <p:cNvPr id="38916" name="Text Box 9">
            <a:extLst>
              <a:ext uri="{FF2B5EF4-FFF2-40B4-BE49-F238E27FC236}">
                <a16:creationId xmlns:a16="http://schemas.microsoft.com/office/drawing/2014/main" id="{213C68A3-8B62-A546-A868-0731DA5318C8}"/>
              </a:ext>
            </a:extLst>
          </p:cNvPr>
          <p:cNvSpPr txBox="1">
            <a:spLocks noChangeArrowheads="1"/>
          </p:cNvSpPr>
          <p:nvPr/>
        </p:nvSpPr>
        <p:spPr bwMode="auto">
          <a:xfrm>
            <a:off x="547688" y="4340225"/>
            <a:ext cx="6408737"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solidFill>
                  <a:srgbClr val="C00000"/>
                </a:solidFill>
                <a:latin typeface="宋体" panose="02010600030101010101" pitchFamily="2" charset="-122"/>
              </a:rPr>
              <a:t>Matter</a:t>
            </a:r>
            <a:r>
              <a:rPr lang="zh-CN" altLang="en-US">
                <a:solidFill>
                  <a:srgbClr val="C00000"/>
                </a:solidFill>
                <a:latin typeface="宋体" panose="02010600030101010101" pitchFamily="2" charset="-122"/>
              </a:rPr>
              <a:t> </a:t>
            </a:r>
            <a:r>
              <a:rPr lang="en-US" altLang="zh-CN">
                <a:solidFill>
                  <a:srgbClr val="C00000"/>
                </a:solidFill>
                <a:latin typeface="宋体" panose="02010600030101010101" pitchFamily="2" charset="-122"/>
              </a:rPr>
              <a:t>wave:</a:t>
            </a:r>
            <a:r>
              <a:rPr lang="zh-CN" altLang="en-US">
                <a:solidFill>
                  <a:srgbClr val="C00000"/>
                </a:solidFill>
                <a:latin typeface="宋体" panose="02010600030101010101" pitchFamily="2" charset="-122"/>
              </a:rPr>
              <a:t> </a:t>
            </a:r>
            <a:r>
              <a:rPr lang="en-US" altLang="zh-CN">
                <a:solidFill>
                  <a:srgbClr val="C00000"/>
                </a:solidFill>
                <a:latin typeface="宋体" panose="02010600030101010101" pitchFamily="2" charset="-122"/>
              </a:rPr>
              <a:t>matter</a:t>
            </a:r>
            <a:r>
              <a:rPr lang="zh-CN" altLang="en-US">
                <a:solidFill>
                  <a:srgbClr val="C00000"/>
                </a:solidFill>
                <a:latin typeface="宋体" panose="02010600030101010101" pitchFamily="2" charset="-122"/>
              </a:rPr>
              <a:t> </a:t>
            </a:r>
            <a:r>
              <a:rPr lang="en-US" altLang="zh-CN">
                <a:solidFill>
                  <a:srgbClr val="C00000"/>
                </a:solidFill>
                <a:latin typeface="宋体" panose="02010600030101010101" pitchFamily="2" charset="-122"/>
              </a:rPr>
              <a:t>behaves</a:t>
            </a:r>
            <a:r>
              <a:rPr lang="zh-CN" altLang="en-US">
                <a:solidFill>
                  <a:srgbClr val="C00000"/>
                </a:solidFill>
                <a:latin typeface="宋体" panose="02010600030101010101" pitchFamily="2" charset="-122"/>
              </a:rPr>
              <a:t> </a:t>
            </a:r>
            <a:r>
              <a:rPr lang="en-US" altLang="zh-CN">
                <a:solidFill>
                  <a:srgbClr val="C00000"/>
                </a:solidFill>
                <a:latin typeface="宋体" panose="02010600030101010101" pitchFamily="2" charset="-122"/>
              </a:rPr>
              <a:t>like</a:t>
            </a:r>
            <a:r>
              <a:rPr lang="zh-CN" altLang="en-US">
                <a:solidFill>
                  <a:srgbClr val="C00000"/>
                </a:solidFill>
                <a:latin typeface="宋体" panose="02010600030101010101" pitchFamily="2" charset="-122"/>
              </a:rPr>
              <a:t> </a:t>
            </a:r>
            <a:r>
              <a:rPr lang="en-US" altLang="zh-CN">
                <a:solidFill>
                  <a:srgbClr val="C00000"/>
                </a:solidFill>
                <a:latin typeface="宋体" panose="02010600030101010101" pitchFamily="2" charset="-122"/>
              </a:rPr>
              <a:t>a</a:t>
            </a:r>
            <a:r>
              <a:rPr lang="zh-CN" altLang="en-US">
                <a:solidFill>
                  <a:srgbClr val="C00000"/>
                </a:solidFill>
                <a:latin typeface="宋体" panose="02010600030101010101" pitchFamily="2" charset="-122"/>
              </a:rPr>
              <a:t> </a:t>
            </a:r>
            <a:r>
              <a:rPr lang="en-US" altLang="zh-CN">
                <a:solidFill>
                  <a:srgbClr val="C00000"/>
                </a:solidFill>
                <a:latin typeface="宋体" panose="02010600030101010101" pitchFamily="2" charset="-122"/>
              </a:rPr>
              <a:t>wave.</a:t>
            </a:r>
          </a:p>
          <a:p>
            <a:pPr eaLnBrk="1" hangingPunct="1">
              <a:lnSpc>
                <a:spcPct val="120000"/>
              </a:lnSpc>
              <a:spcBef>
                <a:spcPct val="50000"/>
              </a:spcBef>
            </a:pPr>
            <a:r>
              <a:rPr lang="en-US" altLang="zh-CN">
                <a:solidFill>
                  <a:srgbClr val="C00000"/>
                </a:solidFill>
                <a:latin typeface="宋体" panose="02010600030101010101" pitchFamily="2" charset="-122"/>
              </a:rPr>
              <a:t>Matter waves are referred to as de Broglie waves.</a:t>
            </a:r>
            <a:endParaRPr lang="en-US" altLang="zh-CN">
              <a:solidFill>
                <a:srgbClr val="C00000"/>
              </a:solidFill>
            </a:endParaRPr>
          </a:p>
        </p:txBody>
      </p:sp>
      <p:grpSp>
        <p:nvGrpSpPr>
          <p:cNvPr id="38917" name="Group 10">
            <a:extLst>
              <a:ext uri="{FF2B5EF4-FFF2-40B4-BE49-F238E27FC236}">
                <a16:creationId xmlns:a16="http://schemas.microsoft.com/office/drawing/2014/main" id="{06DC85A8-1C9D-3C40-A482-2406154688C1}"/>
              </a:ext>
            </a:extLst>
          </p:cNvPr>
          <p:cNvGrpSpPr>
            <a:grpSpLocks/>
          </p:cNvGrpSpPr>
          <p:nvPr/>
        </p:nvGrpSpPr>
        <p:grpSpPr bwMode="auto">
          <a:xfrm>
            <a:off x="0" y="1143000"/>
            <a:ext cx="9169400" cy="138113"/>
            <a:chOff x="0" y="4032"/>
            <a:chExt cx="5776" cy="87"/>
          </a:xfrm>
        </p:grpSpPr>
        <p:sp>
          <p:nvSpPr>
            <p:cNvPr id="38922" name="Freeform 11">
              <a:extLst>
                <a:ext uri="{FF2B5EF4-FFF2-40B4-BE49-F238E27FC236}">
                  <a16:creationId xmlns:a16="http://schemas.microsoft.com/office/drawing/2014/main" id="{23578BF2-03B7-D741-9BE3-B37E184F97C7}"/>
                </a:ext>
              </a:extLst>
            </p:cNvPr>
            <p:cNvSpPr>
              <a:spLocks/>
            </p:cNvSpPr>
            <p:nvPr/>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N"/>
            </a:p>
          </p:txBody>
        </p:sp>
        <p:sp>
          <p:nvSpPr>
            <p:cNvPr id="38923" name="Freeform 12">
              <a:extLst>
                <a:ext uri="{FF2B5EF4-FFF2-40B4-BE49-F238E27FC236}">
                  <a16:creationId xmlns:a16="http://schemas.microsoft.com/office/drawing/2014/main" id="{379AC170-1EE8-2144-A0D8-0F263359A126}"/>
                </a:ext>
              </a:extLst>
            </p:cNvPr>
            <p:cNvSpPr>
              <a:spLocks/>
            </p:cNvSpPr>
            <p:nvPr/>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N"/>
            </a:p>
          </p:txBody>
        </p:sp>
        <p:sp>
          <p:nvSpPr>
            <p:cNvPr id="38924" name="Freeform 13">
              <a:extLst>
                <a:ext uri="{FF2B5EF4-FFF2-40B4-BE49-F238E27FC236}">
                  <a16:creationId xmlns:a16="http://schemas.microsoft.com/office/drawing/2014/main" id="{DF9D84C6-8B40-DB41-A9E5-98D57E6107AD}"/>
                </a:ext>
              </a:extLst>
            </p:cNvPr>
            <p:cNvSpPr>
              <a:spLocks/>
            </p:cNvSpPr>
            <p:nvPr/>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N"/>
            </a:p>
          </p:txBody>
        </p:sp>
      </p:grpSp>
      <p:sp>
        <p:nvSpPr>
          <p:cNvPr id="38918" name="Oval 2">
            <a:extLst>
              <a:ext uri="{FF2B5EF4-FFF2-40B4-BE49-F238E27FC236}">
                <a16:creationId xmlns:a16="http://schemas.microsoft.com/office/drawing/2014/main" id="{CB0AC4D4-77E4-AE4A-8E3C-6C5A22FF1CC8}"/>
              </a:ext>
            </a:extLst>
          </p:cNvPr>
          <p:cNvSpPr>
            <a:spLocks noChangeArrowheads="1"/>
          </p:cNvSpPr>
          <p:nvPr/>
        </p:nvSpPr>
        <p:spPr bwMode="auto">
          <a:xfrm>
            <a:off x="34925" y="3213100"/>
            <a:ext cx="5616575" cy="576263"/>
          </a:xfrm>
          <a:prstGeom prst="ellipse">
            <a:avLst/>
          </a:prstGeom>
          <a:noFill/>
          <a:ln w="9525">
            <a:solidFill>
              <a:srgbClr val="9900CC"/>
            </a:solidFill>
            <a:round/>
            <a:headEnd/>
            <a:tailEnd/>
          </a:ln>
          <a:effectLst>
            <a:prstShdw prst="shdw17" dist="17961" dir="2700000">
              <a:srgbClr val="5C007A">
                <a:alpha val="74997"/>
              </a:srgbClr>
            </a:prstShdw>
          </a:effectLst>
          <a:extLst>
            <a:ext uri="{909E8E84-426E-40DD-AFC4-6F175D3DCCD1}">
              <a14:hiddenFill xmlns:a14="http://schemas.microsoft.com/office/drawing/2010/main">
                <a:solidFill>
                  <a:srgbClr val="339933"/>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a:solidFill>
                  <a:schemeClr val="accent2"/>
                </a:solidFill>
                <a:latin typeface="宋体" panose="02010600030101010101" pitchFamily="2" charset="-122"/>
              </a:rPr>
              <a:t>（</a:t>
            </a:r>
            <a:r>
              <a:rPr lang="en-US" altLang="zh-CN" sz="2400">
                <a:solidFill>
                  <a:schemeClr val="accent2"/>
                </a:solidFill>
              </a:rPr>
              <a:t>1</a:t>
            </a:r>
            <a:r>
              <a:rPr lang="zh-CN" altLang="en-US" sz="2400">
                <a:solidFill>
                  <a:schemeClr val="accent2"/>
                </a:solidFill>
                <a:latin typeface="宋体" panose="02010600030101010101" pitchFamily="2" charset="-122"/>
              </a:rPr>
              <a:t>）</a:t>
            </a:r>
            <a:r>
              <a:rPr lang="en-US" altLang="zh-CN" sz="2400">
                <a:solidFill>
                  <a:schemeClr val="accent2"/>
                </a:solidFill>
              </a:rPr>
              <a:t>De Broglie</a:t>
            </a:r>
            <a:r>
              <a:rPr lang="zh-CN" altLang="en-US" sz="2400">
                <a:solidFill>
                  <a:schemeClr val="accent2"/>
                </a:solidFill>
                <a:latin typeface="宋体" panose="02010600030101010101" pitchFamily="2" charset="-122"/>
              </a:rPr>
              <a:t> </a:t>
            </a:r>
            <a:r>
              <a:rPr lang="en-US" altLang="zh-CN" sz="2400">
                <a:solidFill>
                  <a:schemeClr val="accent2"/>
                </a:solidFill>
                <a:latin typeface="宋体" panose="02010600030101010101" pitchFamily="2" charset="-122"/>
              </a:rPr>
              <a:t>hypothesis</a:t>
            </a:r>
          </a:p>
        </p:txBody>
      </p:sp>
      <p:grpSp>
        <p:nvGrpSpPr>
          <p:cNvPr id="38919" name="Group 8">
            <a:extLst>
              <a:ext uri="{FF2B5EF4-FFF2-40B4-BE49-F238E27FC236}">
                <a16:creationId xmlns:a16="http://schemas.microsoft.com/office/drawing/2014/main" id="{FF0B0169-3BBC-5A40-9B3F-EF6BC455BE5A}"/>
              </a:ext>
            </a:extLst>
          </p:cNvPr>
          <p:cNvGrpSpPr>
            <a:grpSpLocks/>
          </p:cNvGrpSpPr>
          <p:nvPr/>
        </p:nvGrpSpPr>
        <p:grpSpPr bwMode="auto">
          <a:xfrm>
            <a:off x="7348538" y="2641600"/>
            <a:ext cx="1760537" cy="2924175"/>
            <a:chOff x="4549" y="2208"/>
            <a:chExt cx="1109" cy="1842"/>
          </a:xfrm>
        </p:grpSpPr>
        <p:pic>
          <p:nvPicPr>
            <p:cNvPr id="38920" name="Picture 7" descr="Prince Louis-Victor Pierre Raymond de Broglie(1892-1987,1929Phys)">
              <a:extLst>
                <a:ext uri="{FF2B5EF4-FFF2-40B4-BE49-F238E27FC236}">
                  <a16:creationId xmlns:a16="http://schemas.microsoft.com/office/drawing/2014/main" id="{D5F3544F-E17C-2248-823C-7CD870AC3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0" y="2208"/>
              <a:ext cx="1089" cy="1536"/>
            </a:xfrm>
            <a:prstGeom prst="rect">
              <a:avLst/>
            </a:prstGeom>
            <a:noFill/>
            <a:ln w="28575">
              <a:solidFill>
                <a:srgbClr val="CC00CC"/>
              </a:solidFill>
              <a:miter lim="800000"/>
              <a:headEnd/>
              <a:tailEnd/>
            </a:ln>
            <a:extLst>
              <a:ext uri="{909E8E84-426E-40DD-AFC4-6F175D3DCCD1}">
                <a14:hiddenFill xmlns:a14="http://schemas.microsoft.com/office/drawing/2010/main">
                  <a:solidFill>
                    <a:srgbClr val="FFFFFF"/>
                  </a:solidFill>
                </a14:hiddenFill>
              </a:ext>
            </a:extLst>
          </p:spPr>
        </p:pic>
        <p:sp>
          <p:nvSpPr>
            <p:cNvPr id="38921" name="Rectangle 7">
              <a:extLst>
                <a:ext uri="{FF2B5EF4-FFF2-40B4-BE49-F238E27FC236}">
                  <a16:creationId xmlns:a16="http://schemas.microsoft.com/office/drawing/2014/main" id="{12722989-5385-6046-A655-4404A01CCDE5}"/>
                </a:ext>
              </a:extLst>
            </p:cNvPr>
            <p:cNvSpPr>
              <a:spLocks noChangeArrowheads="1"/>
            </p:cNvSpPr>
            <p:nvPr/>
          </p:nvSpPr>
          <p:spPr bwMode="auto">
            <a:xfrm>
              <a:off x="4549" y="3759"/>
              <a:ext cx="1109" cy="291"/>
            </a:xfrm>
            <a:prstGeom prst="rect">
              <a:avLst/>
            </a:prstGeom>
            <a:solidFill>
              <a:srgbClr val="00CC00"/>
            </a:solidFill>
            <a:ln w="28575">
              <a:solidFill>
                <a:srgbClr val="9900CC"/>
              </a:solidFill>
              <a:miter lim="800000"/>
              <a:headEnd/>
              <a:tailEnd/>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a:solidFill>
                    <a:schemeClr val="accent2"/>
                  </a:solidFill>
                </a:rPr>
                <a:t>De Broglie</a:t>
              </a:r>
            </a:p>
          </p:txBody>
        </p:sp>
      </p:grpSp>
    </p:spTree>
  </p:cSld>
  <p:clrMapOvr>
    <a:masterClrMapping/>
  </p:clrMapOvr>
  <p:transition>
    <p:pull dir="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042">
            <a:extLst>
              <a:ext uri="{FF2B5EF4-FFF2-40B4-BE49-F238E27FC236}">
                <a16:creationId xmlns:a16="http://schemas.microsoft.com/office/drawing/2014/main" id="{DEBE45EA-0404-F642-A39C-C69C73CC9721}"/>
              </a:ext>
            </a:extLst>
          </p:cNvPr>
          <p:cNvSpPr>
            <a:spLocks noChangeArrowheads="1"/>
          </p:cNvSpPr>
          <p:nvPr/>
        </p:nvSpPr>
        <p:spPr bwMode="auto">
          <a:xfrm>
            <a:off x="755650" y="1027113"/>
            <a:ext cx="2665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chemeClr val="accent2"/>
                </a:solidFill>
              </a:rPr>
              <a:t>De Broglie</a:t>
            </a:r>
            <a:r>
              <a:rPr lang="zh-CN" altLang="en-US" sz="2400">
                <a:solidFill>
                  <a:schemeClr val="accent2"/>
                </a:solidFill>
              </a:rPr>
              <a:t> </a:t>
            </a:r>
            <a:r>
              <a:rPr lang="en-US" altLang="zh-CN" sz="2400">
                <a:solidFill>
                  <a:schemeClr val="accent2"/>
                </a:solidFill>
              </a:rPr>
              <a:t>relation</a:t>
            </a:r>
          </a:p>
        </p:txBody>
      </p:sp>
      <p:sp>
        <p:nvSpPr>
          <p:cNvPr id="39938" name="Text Box 1044">
            <a:extLst>
              <a:ext uri="{FF2B5EF4-FFF2-40B4-BE49-F238E27FC236}">
                <a16:creationId xmlns:a16="http://schemas.microsoft.com/office/drawing/2014/main" id="{0ECA9EAB-2A3D-E941-BA0D-6A39174B5486}"/>
              </a:ext>
            </a:extLst>
          </p:cNvPr>
          <p:cNvSpPr txBox="1">
            <a:spLocks noChangeArrowheads="1"/>
          </p:cNvSpPr>
          <p:nvPr/>
        </p:nvSpPr>
        <p:spPr bwMode="auto">
          <a:xfrm>
            <a:off x="914400" y="3994150"/>
            <a:ext cx="7113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en-US" altLang="zh-CN" b="0"/>
          </a:p>
        </p:txBody>
      </p:sp>
      <p:sp>
        <p:nvSpPr>
          <p:cNvPr id="4" name="Text Box 1045">
            <a:extLst>
              <a:ext uri="{FF2B5EF4-FFF2-40B4-BE49-F238E27FC236}">
                <a16:creationId xmlns:a16="http://schemas.microsoft.com/office/drawing/2014/main" id="{D9C2794F-259B-304A-8AF3-ADB29BF8C249}"/>
              </a:ext>
            </a:extLst>
          </p:cNvPr>
          <p:cNvSpPr txBox="1">
            <a:spLocks noChangeArrowheads="1"/>
          </p:cNvSpPr>
          <p:nvPr/>
        </p:nvSpPr>
        <p:spPr bwMode="auto">
          <a:xfrm>
            <a:off x="611188" y="4773613"/>
            <a:ext cx="7920037"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sz="1800">
                <a:solidFill>
                  <a:srgbClr val="336600"/>
                </a:solidFill>
              </a:rPr>
              <a:t>      The</a:t>
            </a:r>
            <a:r>
              <a:rPr lang="zh-CN" altLang="en-US" sz="1800">
                <a:solidFill>
                  <a:srgbClr val="336600"/>
                </a:solidFill>
              </a:rPr>
              <a:t> </a:t>
            </a:r>
            <a:r>
              <a:rPr lang="en-US" altLang="zh-CN" sz="1800">
                <a:solidFill>
                  <a:srgbClr val="336600"/>
                </a:solidFill>
              </a:rPr>
              <a:t>velocity</a:t>
            </a:r>
            <a:r>
              <a:rPr lang="zh-CN" altLang="en-US" sz="1800">
                <a:solidFill>
                  <a:srgbClr val="336600"/>
                </a:solidFill>
              </a:rPr>
              <a:t> </a:t>
            </a:r>
            <a:r>
              <a:rPr lang="en-US" altLang="zh-CN" sz="1800">
                <a:solidFill>
                  <a:srgbClr val="336600"/>
                </a:solidFill>
              </a:rPr>
              <a:t>of de Broglie</a:t>
            </a:r>
            <a:r>
              <a:rPr lang="zh-CN" altLang="en-US" sz="1800">
                <a:solidFill>
                  <a:srgbClr val="336600"/>
                </a:solidFill>
              </a:rPr>
              <a:t> </a:t>
            </a:r>
            <a:r>
              <a:rPr lang="en-US" altLang="zh-CN" sz="1800">
                <a:solidFill>
                  <a:srgbClr val="336600"/>
                </a:solidFill>
              </a:rPr>
              <a:t>wave</a:t>
            </a:r>
            <a:r>
              <a:rPr lang="zh-CN" altLang="en-US" sz="1800">
                <a:solidFill>
                  <a:srgbClr val="336600"/>
                </a:solidFill>
              </a:rPr>
              <a:t> </a:t>
            </a:r>
            <a:r>
              <a:rPr lang="en-US" altLang="zh-CN" sz="1800">
                <a:solidFill>
                  <a:srgbClr val="336600"/>
                </a:solidFill>
              </a:rPr>
              <a:t>is</a:t>
            </a:r>
            <a:r>
              <a:rPr lang="zh-CN" altLang="en-US" sz="1800">
                <a:solidFill>
                  <a:srgbClr val="336600"/>
                </a:solidFill>
              </a:rPr>
              <a:t> </a:t>
            </a:r>
            <a:r>
              <a:rPr lang="en-US" altLang="zh-CN" sz="1800">
                <a:solidFill>
                  <a:srgbClr val="336600"/>
                </a:solidFill>
              </a:rPr>
              <a:t>equal</a:t>
            </a:r>
            <a:r>
              <a:rPr lang="zh-CN" altLang="en-US" sz="1800">
                <a:solidFill>
                  <a:srgbClr val="336600"/>
                </a:solidFill>
              </a:rPr>
              <a:t> </a:t>
            </a:r>
            <a:r>
              <a:rPr lang="en-US" altLang="zh-CN" sz="1800">
                <a:solidFill>
                  <a:srgbClr val="336600"/>
                </a:solidFill>
              </a:rPr>
              <a:t>to</a:t>
            </a:r>
            <a:r>
              <a:rPr lang="zh-CN" altLang="en-US" sz="1800">
                <a:solidFill>
                  <a:srgbClr val="336600"/>
                </a:solidFill>
              </a:rPr>
              <a:t> </a:t>
            </a:r>
            <a:r>
              <a:rPr lang="en-US" altLang="zh-CN" sz="1800">
                <a:solidFill>
                  <a:srgbClr val="336600"/>
                </a:solidFill>
              </a:rPr>
              <a:t>phase</a:t>
            </a:r>
            <a:r>
              <a:rPr lang="zh-CN" altLang="en-US" sz="1800">
                <a:solidFill>
                  <a:srgbClr val="336600"/>
                </a:solidFill>
              </a:rPr>
              <a:t> </a:t>
            </a:r>
            <a:r>
              <a:rPr lang="en-US" altLang="zh-CN" sz="1800">
                <a:solidFill>
                  <a:srgbClr val="336600"/>
                </a:solidFill>
              </a:rPr>
              <a:t>velocity</a:t>
            </a:r>
            <a:r>
              <a:rPr lang="zh-CN" altLang="en-US" sz="1800">
                <a:solidFill>
                  <a:srgbClr val="336600"/>
                </a:solidFill>
              </a:rPr>
              <a:t> </a:t>
            </a:r>
            <a:r>
              <a:rPr lang="en-US" altLang="zh-CN" sz="1800">
                <a:solidFill>
                  <a:srgbClr val="336600"/>
                </a:solidFill>
              </a:rPr>
              <a:t>(</a:t>
            </a:r>
            <a:r>
              <a:rPr lang="en-US" altLang="zh-CN" sz="1800" i="1">
                <a:solidFill>
                  <a:srgbClr val="336600"/>
                </a:solidFill>
              </a:rPr>
              <a:t>u) but</a:t>
            </a:r>
            <a:r>
              <a:rPr lang="zh-CN" altLang="en-US" sz="1800">
                <a:solidFill>
                  <a:srgbClr val="336600"/>
                </a:solidFill>
              </a:rPr>
              <a:t> </a:t>
            </a:r>
            <a:r>
              <a:rPr lang="en-US" altLang="zh-CN" sz="1800">
                <a:solidFill>
                  <a:srgbClr val="336600"/>
                </a:solidFill>
              </a:rPr>
              <a:t>is</a:t>
            </a:r>
            <a:r>
              <a:rPr lang="zh-CN" altLang="en-US" sz="1800">
                <a:solidFill>
                  <a:srgbClr val="336600"/>
                </a:solidFill>
              </a:rPr>
              <a:t> </a:t>
            </a:r>
            <a:r>
              <a:rPr lang="en-US" altLang="zh-CN" sz="1800">
                <a:solidFill>
                  <a:srgbClr val="336600"/>
                </a:solidFill>
              </a:rPr>
              <a:t>not</a:t>
            </a:r>
            <a:r>
              <a:rPr lang="zh-CN" altLang="en-US" sz="1800">
                <a:solidFill>
                  <a:srgbClr val="336600"/>
                </a:solidFill>
              </a:rPr>
              <a:t> </a:t>
            </a:r>
            <a:r>
              <a:rPr lang="en-US" altLang="zh-CN" sz="1800">
                <a:solidFill>
                  <a:srgbClr val="336600"/>
                </a:solidFill>
              </a:rPr>
              <a:t>equal</a:t>
            </a:r>
            <a:r>
              <a:rPr lang="zh-CN" altLang="en-US" sz="1800">
                <a:solidFill>
                  <a:srgbClr val="336600"/>
                </a:solidFill>
              </a:rPr>
              <a:t> </a:t>
            </a:r>
            <a:r>
              <a:rPr lang="en-US" altLang="zh-CN" sz="1800">
                <a:solidFill>
                  <a:srgbClr val="336600"/>
                </a:solidFill>
              </a:rPr>
              <a:t>to</a:t>
            </a:r>
            <a:r>
              <a:rPr lang="zh-CN" altLang="en-US" sz="1800">
                <a:solidFill>
                  <a:srgbClr val="336600"/>
                </a:solidFill>
              </a:rPr>
              <a:t> </a:t>
            </a:r>
            <a:r>
              <a:rPr lang="en-US" altLang="zh-CN" sz="1800">
                <a:solidFill>
                  <a:srgbClr val="336600"/>
                </a:solidFill>
              </a:rPr>
              <a:t>the</a:t>
            </a:r>
            <a:r>
              <a:rPr lang="zh-CN" altLang="en-US" sz="1800">
                <a:solidFill>
                  <a:srgbClr val="336600"/>
                </a:solidFill>
              </a:rPr>
              <a:t> </a:t>
            </a:r>
            <a:r>
              <a:rPr lang="en-US" altLang="zh-CN" sz="1800">
                <a:solidFill>
                  <a:srgbClr val="336600"/>
                </a:solidFill>
              </a:rPr>
              <a:t>velocity</a:t>
            </a:r>
            <a:r>
              <a:rPr lang="zh-CN" altLang="en-US" sz="1800">
                <a:solidFill>
                  <a:srgbClr val="336600"/>
                </a:solidFill>
              </a:rPr>
              <a:t> </a:t>
            </a:r>
            <a:r>
              <a:rPr lang="en-US" altLang="zh-CN" sz="1800">
                <a:solidFill>
                  <a:srgbClr val="336600"/>
                </a:solidFill>
              </a:rPr>
              <a:t>of</a:t>
            </a:r>
            <a:r>
              <a:rPr lang="zh-CN" altLang="en-US" sz="1800">
                <a:solidFill>
                  <a:srgbClr val="336600"/>
                </a:solidFill>
              </a:rPr>
              <a:t> </a:t>
            </a:r>
            <a:r>
              <a:rPr lang="en-US" altLang="zh-CN" sz="1800">
                <a:solidFill>
                  <a:srgbClr val="336600"/>
                </a:solidFill>
              </a:rPr>
              <a:t>a</a:t>
            </a:r>
            <a:r>
              <a:rPr lang="zh-CN" altLang="en-US" sz="1800">
                <a:solidFill>
                  <a:srgbClr val="336600"/>
                </a:solidFill>
              </a:rPr>
              <a:t> </a:t>
            </a:r>
            <a:r>
              <a:rPr lang="en-US" altLang="zh-CN" sz="1800">
                <a:solidFill>
                  <a:srgbClr val="336600"/>
                </a:solidFill>
              </a:rPr>
              <a:t>particle</a:t>
            </a:r>
            <a:r>
              <a:rPr lang="zh-CN" altLang="en-US" sz="1800">
                <a:solidFill>
                  <a:srgbClr val="336600"/>
                </a:solidFill>
              </a:rPr>
              <a:t> </a:t>
            </a:r>
            <a:r>
              <a:rPr lang="en-US" altLang="zh-CN" sz="1800">
                <a:solidFill>
                  <a:srgbClr val="336600"/>
                </a:solidFill>
              </a:rPr>
              <a:t>(</a:t>
            </a:r>
            <a:r>
              <a:rPr lang="en-US" altLang="zh-CN" sz="1800" i="1">
                <a:solidFill>
                  <a:srgbClr val="336600"/>
                </a:solidFill>
              </a:rPr>
              <a:t>v)</a:t>
            </a:r>
            <a:r>
              <a:rPr lang="en-US" altLang="zh-CN" sz="1800">
                <a:solidFill>
                  <a:srgbClr val="336600"/>
                </a:solidFill>
              </a:rPr>
              <a:t>; De Broglie</a:t>
            </a:r>
            <a:r>
              <a:rPr lang="zh-CN" altLang="en-US" sz="1800">
                <a:solidFill>
                  <a:srgbClr val="336600"/>
                </a:solidFill>
              </a:rPr>
              <a:t> </a:t>
            </a:r>
            <a:r>
              <a:rPr lang="en-US" altLang="zh-CN" sz="1800">
                <a:solidFill>
                  <a:srgbClr val="336600"/>
                </a:solidFill>
              </a:rPr>
              <a:t>waves</a:t>
            </a:r>
            <a:r>
              <a:rPr lang="zh-CN" altLang="en-US" sz="1800">
                <a:solidFill>
                  <a:srgbClr val="336600"/>
                </a:solidFill>
              </a:rPr>
              <a:t> </a:t>
            </a:r>
            <a:r>
              <a:rPr lang="en-US" altLang="zh-CN" sz="1800">
                <a:solidFill>
                  <a:srgbClr val="336600"/>
                </a:solidFill>
              </a:rPr>
              <a:t>can</a:t>
            </a:r>
            <a:r>
              <a:rPr lang="zh-CN" altLang="en-US" sz="1800">
                <a:solidFill>
                  <a:srgbClr val="336600"/>
                </a:solidFill>
              </a:rPr>
              <a:t> </a:t>
            </a:r>
            <a:r>
              <a:rPr lang="en-US" altLang="zh-CN" sz="1800">
                <a:solidFill>
                  <a:srgbClr val="336600"/>
                </a:solidFill>
              </a:rPr>
              <a:t>travel</a:t>
            </a:r>
            <a:r>
              <a:rPr lang="zh-CN" altLang="en-US" sz="1800">
                <a:solidFill>
                  <a:srgbClr val="336600"/>
                </a:solidFill>
              </a:rPr>
              <a:t> </a:t>
            </a:r>
            <a:r>
              <a:rPr lang="en-US" altLang="zh-CN" sz="1800">
                <a:solidFill>
                  <a:srgbClr val="336600"/>
                </a:solidFill>
              </a:rPr>
              <a:t>in</a:t>
            </a:r>
            <a:r>
              <a:rPr lang="zh-CN" altLang="en-US" sz="1800">
                <a:solidFill>
                  <a:srgbClr val="336600"/>
                </a:solidFill>
              </a:rPr>
              <a:t> </a:t>
            </a:r>
            <a:r>
              <a:rPr lang="en-US" altLang="zh-CN" sz="1800">
                <a:solidFill>
                  <a:srgbClr val="336600"/>
                </a:solidFill>
              </a:rPr>
              <a:t>vacuum,</a:t>
            </a:r>
            <a:r>
              <a:rPr lang="zh-CN" altLang="en-US" sz="1800">
                <a:solidFill>
                  <a:srgbClr val="336600"/>
                </a:solidFill>
              </a:rPr>
              <a:t> </a:t>
            </a:r>
            <a:r>
              <a:rPr lang="en-US" altLang="zh-CN" sz="1800">
                <a:solidFill>
                  <a:srgbClr val="336600"/>
                </a:solidFill>
              </a:rPr>
              <a:t>thus</a:t>
            </a:r>
            <a:r>
              <a:rPr lang="zh-CN" altLang="en-US" sz="1800">
                <a:solidFill>
                  <a:srgbClr val="336600"/>
                </a:solidFill>
              </a:rPr>
              <a:t> </a:t>
            </a:r>
            <a:r>
              <a:rPr lang="en-US" altLang="zh-CN" sz="1800">
                <a:solidFill>
                  <a:srgbClr val="336600"/>
                </a:solidFill>
              </a:rPr>
              <a:t>are</a:t>
            </a:r>
            <a:r>
              <a:rPr lang="zh-CN" altLang="en-US" sz="1800">
                <a:solidFill>
                  <a:srgbClr val="336600"/>
                </a:solidFill>
              </a:rPr>
              <a:t> </a:t>
            </a:r>
            <a:r>
              <a:rPr lang="en-US" altLang="zh-CN" sz="1800">
                <a:solidFill>
                  <a:srgbClr val="336600"/>
                </a:solidFill>
              </a:rPr>
              <a:t>not</a:t>
            </a:r>
            <a:r>
              <a:rPr lang="zh-CN" altLang="en-US" sz="1800">
                <a:solidFill>
                  <a:srgbClr val="336600"/>
                </a:solidFill>
              </a:rPr>
              <a:t> </a:t>
            </a:r>
            <a:r>
              <a:rPr lang="en-US" altLang="zh-CN" sz="1800">
                <a:solidFill>
                  <a:srgbClr val="336600"/>
                </a:solidFill>
              </a:rPr>
              <a:t>mechanical</a:t>
            </a:r>
            <a:r>
              <a:rPr lang="zh-CN" altLang="en-US" sz="1800">
                <a:solidFill>
                  <a:srgbClr val="336600"/>
                </a:solidFill>
              </a:rPr>
              <a:t> </a:t>
            </a:r>
            <a:r>
              <a:rPr lang="en-US" altLang="zh-CN" sz="1800">
                <a:solidFill>
                  <a:srgbClr val="336600"/>
                </a:solidFill>
              </a:rPr>
              <a:t>waves;</a:t>
            </a:r>
            <a:r>
              <a:rPr lang="zh-CN" altLang="en-US" sz="1800">
                <a:solidFill>
                  <a:srgbClr val="336600"/>
                </a:solidFill>
              </a:rPr>
              <a:t> </a:t>
            </a:r>
            <a:r>
              <a:rPr lang="en-US" altLang="zh-CN" sz="1800">
                <a:solidFill>
                  <a:srgbClr val="336600"/>
                </a:solidFill>
              </a:rPr>
              <a:t>De Broglie</a:t>
            </a:r>
            <a:r>
              <a:rPr lang="zh-CN" altLang="en-US" sz="1800">
                <a:solidFill>
                  <a:srgbClr val="336600"/>
                </a:solidFill>
              </a:rPr>
              <a:t> </a:t>
            </a:r>
            <a:r>
              <a:rPr lang="en-US" altLang="zh-CN" sz="1800">
                <a:solidFill>
                  <a:srgbClr val="336600"/>
                </a:solidFill>
              </a:rPr>
              <a:t>waves</a:t>
            </a:r>
            <a:r>
              <a:rPr lang="zh-CN" altLang="en-US" sz="1800">
                <a:solidFill>
                  <a:srgbClr val="336600"/>
                </a:solidFill>
              </a:rPr>
              <a:t> </a:t>
            </a:r>
            <a:r>
              <a:rPr lang="en-US" altLang="zh-CN" sz="1800">
                <a:solidFill>
                  <a:srgbClr val="336600"/>
                </a:solidFill>
              </a:rPr>
              <a:t>are</a:t>
            </a:r>
            <a:r>
              <a:rPr lang="zh-CN" altLang="en-US" sz="1800">
                <a:solidFill>
                  <a:srgbClr val="336600"/>
                </a:solidFill>
              </a:rPr>
              <a:t> </a:t>
            </a:r>
            <a:r>
              <a:rPr lang="en-US" altLang="zh-CN" sz="1800">
                <a:solidFill>
                  <a:srgbClr val="336600"/>
                </a:solidFill>
              </a:rPr>
              <a:t>generated</a:t>
            </a:r>
            <a:r>
              <a:rPr lang="zh-CN" altLang="en-US" sz="1800">
                <a:solidFill>
                  <a:srgbClr val="336600"/>
                </a:solidFill>
              </a:rPr>
              <a:t> </a:t>
            </a:r>
            <a:r>
              <a:rPr lang="en-US" altLang="zh-CN" sz="1800">
                <a:solidFill>
                  <a:srgbClr val="336600"/>
                </a:solidFill>
              </a:rPr>
              <a:t>by</a:t>
            </a:r>
            <a:r>
              <a:rPr lang="zh-CN" altLang="en-US" sz="1800">
                <a:solidFill>
                  <a:srgbClr val="336600"/>
                </a:solidFill>
              </a:rPr>
              <a:t> </a:t>
            </a:r>
            <a:r>
              <a:rPr lang="en-US" altLang="zh-CN" sz="1800">
                <a:solidFill>
                  <a:srgbClr val="336600"/>
                </a:solidFill>
              </a:rPr>
              <a:t>the</a:t>
            </a:r>
            <a:r>
              <a:rPr lang="zh-CN" altLang="en-US" sz="1800">
                <a:solidFill>
                  <a:srgbClr val="336600"/>
                </a:solidFill>
              </a:rPr>
              <a:t> </a:t>
            </a:r>
            <a:r>
              <a:rPr lang="en-US" altLang="zh-CN" sz="1800">
                <a:solidFill>
                  <a:srgbClr val="336600"/>
                </a:solidFill>
              </a:rPr>
              <a:t>movements</a:t>
            </a:r>
            <a:r>
              <a:rPr lang="zh-CN" altLang="en-US" sz="1800">
                <a:solidFill>
                  <a:srgbClr val="336600"/>
                </a:solidFill>
              </a:rPr>
              <a:t> </a:t>
            </a:r>
            <a:r>
              <a:rPr lang="en-US" altLang="zh-CN" sz="1800">
                <a:solidFill>
                  <a:srgbClr val="336600"/>
                </a:solidFill>
              </a:rPr>
              <a:t>of</a:t>
            </a:r>
            <a:r>
              <a:rPr lang="zh-CN" altLang="en-US" sz="1800">
                <a:solidFill>
                  <a:srgbClr val="336600"/>
                </a:solidFill>
              </a:rPr>
              <a:t> </a:t>
            </a:r>
            <a:r>
              <a:rPr lang="en-US" altLang="zh-CN" sz="1800">
                <a:solidFill>
                  <a:srgbClr val="336600"/>
                </a:solidFill>
              </a:rPr>
              <a:t>charged</a:t>
            </a:r>
            <a:r>
              <a:rPr lang="zh-CN" altLang="en-US" sz="1800">
                <a:solidFill>
                  <a:srgbClr val="336600"/>
                </a:solidFill>
              </a:rPr>
              <a:t> </a:t>
            </a:r>
            <a:r>
              <a:rPr lang="en-US" altLang="zh-CN" sz="1800">
                <a:solidFill>
                  <a:srgbClr val="336600"/>
                </a:solidFill>
              </a:rPr>
              <a:t>or</a:t>
            </a:r>
            <a:r>
              <a:rPr lang="zh-CN" altLang="en-US" sz="1800">
                <a:solidFill>
                  <a:srgbClr val="336600"/>
                </a:solidFill>
              </a:rPr>
              <a:t> </a:t>
            </a:r>
            <a:r>
              <a:rPr lang="en-US" altLang="zh-CN" sz="1800">
                <a:solidFill>
                  <a:srgbClr val="336600"/>
                </a:solidFill>
              </a:rPr>
              <a:t>neutral</a:t>
            </a:r>
            <a:r>
              <a:rPr lang="zh-CN" altLang="en-US" sz="1800">
                <a:solidFill>
                  <a:srgbClr val="336600"/>
                </a:solidFill>
              </a:rPr>
              <a:t> </a:t>
            </a:r>
            <a:r>
              <a:rPr lang="en-US" altLang="zh-CN" sz="1800">
                <a:solidFill>
                  <a:srgbClr val="336600"/>
                </a:solidFill>
              </a:rPr>
              <a:t>particles,</a:t>
            </a:r>
            <a:r>
              <a:rPr lang="zh-CN" altLang="en-US" sz="1800">
                <a:solidFill>
                  <a:srgbClr val="336600"/>
                </a:solidFill>
              </a:rPr>
              <a:t> </a:t>
            </a:r>
            <a:r>
              <a:rPr lang="en-US" altLang="zh-CN" sz="1800">
                <a:solidFill>
                  <a:srgbClr val="336600"/>
                </a:solidFill>
              </a:rPr>
              <a:t>thus</a:t>
            </a:r>
            <a:r>
              <a:rPr lang="zh-CN" altLang="en-US" sz="1800">
                <a:solidFill>
                  <a:srgbClr val="336600"/>
                </a:solidFill>
              </a:rPr>
              <a:t> </a:t>
            </a:r>
            <a:r>
              <a:rPr lang="en-US" altLang="zh-CN" sz="1800">
                <a:solidFill>
                  <a:srgbClr val="336600"/>
                </a:solidFill>
              </a:rPr>
              <a:t>are</a:t>
            </a:r>
            <a:r>
              <a:rPr lang="zh-CN" altLang="en-US" sz="1800">
                <a:solidFill>
                  <a:srgbClr val="336600"/>
                </a:solidFill>
              </a:rPr>
              <a:t> </a:t>
            </a:r>
            <a:r>
              <a:rPr lang="en-US" altLang="zh-CN" sz="1800">
                <a:solidFill>
                  <a:srgbClr val="336600"/>
                </a:solidFill>
              </a:rPr>
              <a:t>not</a:t>
            </a:r>
            <a:r>
              <a:rPr lang="zh-CN" altLang="en-US" sz="1800">
                <a:solidFill>
                  <a:srgbClr val="336600"/>
                </a:solidFill>
              </a:rPr>
              <a:t> </a:t>
            </a:r>
            <a:r>
              <a:rPr lang="en-US" altLang="zh-CN" sz="1800">
                <a:solidFill>
                  <a:srgbClr val="336600"/>
                </a:solidFill>
              </a:rPr>
              <a:t>electromagnetic</a:t>
            </a:r>
            <a:r>
              <a:rPr lang="zh-CN" altLang="en-US" sz="1800">
                <a:solidFill>
                  <a:srgbClr val="336600"/>
                </a:solidFill>
              </a:rPr>
              <a:t> </a:t>
            </a:r>
            <a:r>
              <a:rPr lang="en-US" altLang="zh-CN" sz="1800">
                <a:solidFill>
                  <a:srgbClr val="336600"/>
                </a:solidFill>
              </a:rPr>
              <a:t>waves.</a:t>
            </a:r>
          </a:p>
        </p:txBody>
      </p:sp>
      <p:grpSp>
        <p:nvGrpSpPr>
          <p:cNvPr id="39940" name="Group 1048">
            <a:extLst>
              <a:ext uri="{FF2B5EF4-FFF2-40B4-BE49-F238E27FC236}">
                <a16:creationId xmlns:a16="http://schemas.microsoft.com/office/drawing/2014/main" id="{8B390CD8-E807-0342-B908-1B29731093A6}"/>
              </a:ext>
            </a:extLst>
          </p:cNvPr>
          <p:cNvGrpSpPr>
            <a:grpSpLocks/>
          </p:cNvGrpSpPr>
          <p:nvPr/>
        </p:nvGrpSpPr>
        <p:grpSpPr bwMode="auto">
          <a:xfrm>
            <a:off x="5810250" y="1700213"/>
            <a:ext cx="1368425" cy="457200"/>
            <a:chOff x="3560" y="1080"/>
            <a:chExt cx="862" cy="288"/>
          </a:xfrm>
        </p:grpSpPr>
        <p:sp>
          <p:nvSpPr>
            <p:cNvPr id="39952" name="Rectangle 1049">
              <a:extLst>
                <a:ext uri="{FF2B5EF4-FFF2-40B4-BE49-F238E27FC236}">
                  <a16:creationId xmlns:a16="http://schemas.microsoft.com/office/drawing/2014/main" id="{1C95929D-6CAD-FD4A-9512-AB9CF5093993}"/>
                </a:ext>
              </a:extLst>
            </p:cNvPr>
            <p:cNvSpPr>
              <a:spLocks noChangeArrowheads="1"/>
            </p:cNvSpPr>
            <p:nvPr/>
          </p:nvSpPr>
          <p:spPr bwMode="auto">
            <a:xfrm>
              <a:off x="3806" y="1080"/>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1-5</a:t>
              </a:r>
            </a:p>
          </p:txBody>
        </p:sp>
        <p:pic>
          <p:nvPicPr>
            <p:cNvPr id="39953" name="Picture 1050">
              <a:extLst>
                <a:ext uri="{FF2B5EF4-FFF2-40B4-BE49-F238E27FC236}">
                  <a16:creationId xmlns:a16="http://schemas.microsoft.com/office/drawing/2014/main" id="{4B908017-4537-CA43-84C0-711DD3C1CCA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48" y="1120"/>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4" name="Picture 1051">
              <a:extLst>
                <a:ext uri="{FF2B5EF4-FFF2-40B4-BE49-F238E27FC236}">
                  <a16:creationId xmlns:a16="http://schemas.microsoft.com/office/drawing/2014/main" id="{0EB1BCF4-7307-EC4D-BEDC-A8032474B0C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560" y="1121"/>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941" name="Group 1052">
            <a:extLst>
              <a:ext uri="{FF2B5EF4-FFF2-40B4-BE49-F238E27FC236}">
                <a16:creationId xmlns:a16="http://schemas.microsoft.com/office/drawing/2014/main" id="{3E7A483A-6CEB-A74D-8D3C-9A30485E8DDB}"/>
              </a:ext>
            </a:extLst>
          </p:cNvPr>
          <p:cNvGrpSpPr>
            <a:grpSpLocks/>
          </p:cNvGrpSpPr>
          <p:nvPr/>
        </p:nvGrpSpPr>
        <p:grpSpPr bwMode="auto">
          <a:xfrm>
            <a:off x="5795963" y="2565400"/>
            <a:ext cx="1368425" cy="457200"/>
            <a:chOff x="3560" y="1080"/>
            <a:chExt cx="862" cy="288"/>
          </a:xfrm>
        </p:grpSpPr>
        <p:sp>
          <p:nvSpPr>
            <p:cNvPr id="39949" name="Rectangle 1053">
              <a:extLst>
                <a:ext uri="{FF2B5EF4-FFF2-40B4-BE49-F238E27FC236}">
                  <a16:creationId xmlns:a16="http://schemas.microsoft.com/office/drawing/2014/main" id="{8A59B7DD-D7E2-5A45-A6B3-DAD2CCA19E93}"/>
                </a:ext>
              </a:extLst>
            </p:cNvPr>
            <p:cNvSpPr>
              <a:spLocks noChangeArrowheads="1"/>
            </p:cNvSpPr>
            <p:nvPr/>
          </p:nvSpPr>
          <p:spPr bwMode="auto">
            <a:xfrm>
              <a:off x="3806" y="1080"/>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1-6</a:t>
              </a:r>
            </a:p>
          </p:txBody>
        </p:sp>
        <p:pic>
          <p:nvPicPr>
            <p:cNvPr id="39950" name="Picture 1054">
              <a:extLst>
                <a:ext uri="{FF2B5EF4-FFF2-40B4-BE49-F238E27FC236}">
                  <a16:creationId xmlns:a16="http://schemas.microsoft.com/office/drawing/2014/main" id="{7068DC40-A9F0-A748-A4B8-E885671E3CD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48" y="1120"/>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1" name="Picture 1055">
              <a:extLst>
                <a:ext uri="{FF2B5EF4-FFF2-40B4-BE49-F238E27FC236}">
                  <a16:creationId xmlns:a16="http://schemas.microsoft.com/office/drawing/2014/main" id="{7EE8AD96-014F-C949-A1F1-4E04508B96D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560" y="1121"/>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3" name="Object 1056">
            <a:extLst>
              <a:ext uri="{FF2B5EF4-FFF2-40B4-BE49-F238E27FC236}">
                <a16:creationId xmlns:a16="http://schemas.microsoft.com/office/drawing/2014/main" id="{7617E36B-9A9E-364F-9475-8E0F3BAF1AF8}"/>
              </a:ext>
            </a:extLst>
          </p:cNvPr>
          <p:cNvGraphicFramePr>
            <a:graphicFrameLocks noChangeAspect="1"/>
          </p:cNvGraphicFramePr>
          <p:nvPr/>
        </p:nvGraphicFramePr>
        <p:xfrm>
          <a:off x="3708400" y="3349625"/>
          <a:ext cx="1584325" cy="942975"/>
        </p:xfrm>
        <a:graphic>
          <a:graphicData uri="http://schemas.openxmlformats.org/presentationml/2006/ole">
            <mc:AlternateContent xmlns:mc="http://schemas.openxmlformats.org/markup-compatibility/2006">
              <mc:Choice xmlns:v="urn:schemas-microsoft-com:vml" Requires="v">
                <p:oleObj spid="_x0000_s40115" name="Equation" r:id="rId5" imgW="15214600" imgH="9067800" progId="Equation.3">
                  <p:embed/>
                </p:oleObj>
              </mc:Choice>
              <mc:Fallback>
                <p:oleObj name="Equation" r:id="rId5" imgW="15214600" imgH="9067800" progId="Equation.3">
                  <p:embed/>
                  <p:pic>
                    <p:nvPicPr>
                      <p:cNvPr id="0" name="Object 10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8400" y="3349625"/>
                        <a:ext cx="1584325" cy="94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9943" name="Object 1057">
            <a:extLst>
              <a:ext uri="{FF2B5EF4-FFF2-40B4-BE49-F238E27FC236}">
                <a16:creationId xmlns:a16="http://schemas.microsoft.com/office/drawing/2014/main" id="{9B5FF2E8-95BB-7847-B98F-72E6658A489F}"/>
              </a:ext>
            </a:extLst>
          </p:cNvPr>
          <p:cNvGraphicFramePr>
            <a:graphicFrameLocks noChangeAspect="1"/>
          </p:cNvGraphicFramePr>
          <p:nvPr/>
        </p:nvGraphicFramePr>
        <p:xfrm>
          <a:off x="3578225" y="2408238"/>
          <a:ext cx="1800225" cy="914400"/>
        </p:xfrm>
        <a:graphic>
          <a:graphicData uri="http://schemas.openxmlformats.org/presentationml/2006/ole">
            <mc:AlternateContent xmlns:mc="http://schemas.openxmlformats.org/markup-compatibility/2006">
              <mc:Choice xmlns:v="urn:schemas-microsoft-com:vml" Requires="v">
                <p:oleObj spid="_x0000_s40116" name="Equation" r:id="rId7" imgW="17843500" imgH="9067800" progId="Equation.3">
                  <p:embed/>
                </p:oleObj>
              </mc:Choice>
              <mc:Fallback>
                <p:oleObj name="Equation" r:id="rId7" imgW="17843500" imgH="9067800" progId="Equation.3">
                  <p:embed/>
                  <p:pic>
                    <p:nvPicPr>
                      <p:cNvPr id="0" name="Object 105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8225" y="2408238"/>
                        <a:ext cx="180022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5" name="AutoShape 1058">
            <a:extLst>
              <a:ext uri="{FF2B5EF4-FFF2-40B4-BE49-F238E27FC236}">
                <a16:creationId xmlns:a16="http://schemas.microsoft.com/office/drawing/2014/main" id="{C4F6D363-9E52-1E46-A8F9-27CACE17CCB1}"/>
              </a:ext>
            </a:extLst>
          </p:cNvPr>
          <p:cNvSpPr>
            <a:spLocks noChangeArrowheads="1"/>
          </p:cNvSpPr>
          <p:nvPr/>
        </p:nvSpPr>
        <p:spPr bwMode="auto">
          <a:xfrm>
            <a:off x="2311400" y="3244850"/>
            <a:ext cx="936625" cy="215900"/>
          </a:xfrm>
          <a:prstGeom prst="leftArrow">
            <a:avLst>
              <a:gd name="adj1" fmla="val 50000"/>
              <a:gd name="adj2" fmla="val 108456"/>
            </a:avLst>
          </a:prstGeom>
          <a:solidFill>
            <a:srgbClr val="339933"/>
          </a:solidFill>
          <a:ln w="9525">
            <a:solidFill>
              <a:schemeClr val="tx1"/>
            </a:solidFill>
            <a:miter lim="800000"/>
            <a:headEnd/>
            <a:tailEnd/>
          </a:ln>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graphicFrame>
        <p:nvGraphicFramePr>
          <p:cNvPr id="16" name="Object 1059">
            <a:extLst>
              <a:ext uri="{FF2B5EF4-FFF2-40B4-BE49-F238E27FC236}">
                <a16:creationId xmlns:a16="http://schemas.microsoft.com/office/drawing/2014/main" id="{D124EA4A-D5FC-7949-A242-B6FB09320CA1}"/>
              </a:ext>
            </a:extLst>
          </p:cNvPr>
          <p:cNvGraphicFramePr>
            <a:graphicFrameLocks noChangeAspect="1"/>
          </p:cNvGraphicFramePr>
          <p:nvPr/>
        </p:nvGraphicFramePr>
        <p:xfrm>
          <a:off x="511175" y="2859088"/>
          <a:ext cx="1728788" cy="1001712"/>
        </p:xfrm>
        <a:graphic>
          <a:graphicData uri="http://schemas.openxmlformats.org/presentationml/2006/ole">
            <mc:AlternateContent xmlns:mc="http://schemas.openxmlformats.org/markup-compatibility/2006">
              <mc:Choice xmlns:v="urn:schemas-microsoft-com:vml" Requires="v">
                <p:oleObj spid="_x0000_s40117" name="Equation" r:id="rId9" imgW="16675100" imgH="9652000" progId="Equation.3">
                  <p:embed/>
                </p:oleObj>
              </mc:Choice>
              <mc:Fallback>
                <p:oleObj name="Equation" r:id="rId9" imgW="16675100" imgH="9652000" progId="Equation.3">
                  <p:embed/>
                  <p:pic>
                    <p:nvPicPr>
                      <p:cNvPr id="0" name="Object 105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175" y="2859088"/>
                        <a:ext cx="1728788" cy="1001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7" name="AutoShape 1060">
            <a:extLst>
              <a:ext uri="{FF2B5EF4-FFF2-40B4-BE49-F238E27FC236}">
                <a16:creationId xmlns:a16="http://schemas.microsoft.com/office/drawing/2014/main" id="{9C9A9D5D-D438-A241-9AC2-4AF56209BE7D}"/>
              </a:ext>
            </a:extLst>
          </p:cNvPr>
          <p:cNvSpPr>
            <a:spLocks/>
          </p:cNvSpPr>
          <p:nvPr/>
        </p:nvSpPr>
        <p:spPr bwMode="auto">
          <a:xfrm>
            <a:off x="3419475" y="2924175"/>
            <a:ext cx="71438" cy="865188"/>
          </a:xfrm>
          <a:prstGeom prst="leftBracket">
            <a:avLst>
              <a:gd name="adj" fmla="val 100925"/>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graphicFrame>
        <p:nvGraphicFramePr>
          <p:cNvPr id="39947" name="Object 1061">
            <a:extLst>
              <a:ext uri="{FF2B5EF4-FFF2-40B4-BE49-F238E27FC236}">
                <a16:creationId xmlns:a16="http://schemas.microsoft.com/office/drawing/2014/main" id="{15899EF0-E8CD-414E-9B2D-7C4D2830DDBD}"/>
              </a:ext>
            </a:extLst>
          </p:cNvPr>
          <p:cNvGraphicFramePr>
            <a:graphicFrameLocks noChangeAspect="1"/>
          </p:cNvGraphicFramePr>
          <p:nvPr/>
        </p:nvGraphicFramePr>
        <p:xfrm>
          <a:off x="3636963" y="1674813"/>
          <a:ext cx="1439862" cy="530225"/>
        </p:xfrm>
        <a:graphic>
          <a:graphicData uri="http://schemas.openxmlformats.org/presentationml/2006/ole">
            <mc:AlternateContent xmlns:mc="http://schemas.openxmlformats.org/markup-compatibility/2006">
              <mc:Choice xmlns:v="urn:schemas-microsoft-com:vml" Requires="v">
                <p:oleObj spid="_x0000_s40118" name="Equation" r:id="rId11" imgW="11112500" imgH="4102100" progId="Equation.3">
                  <p:embed/>
                </p:oleObj>
              </mc:Choice>
              <mc:Fallback>
                <p:oleObj name="Equation" r:id="rId11" imgW="11112500" imgH="4102100" progId="Equation.3">
                  <p:embed/>
                  <p:pic>
                    <p:nvPicPr>
                      <p:cNvPr id="0" name="Object 106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36963" y="1674813"/>
                        <a:ext cx="1439862"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9" name="Object 1062">
            <a:extLst>
              <a:ext uri="{FF2B5EF4-FFF2-40B4-BE49-F238E27FC236}">
                <a16:creationId xmlns:a16="http://schemas.microsoft.com/office/drawing/2014/main" id="{1FA71CF9-7974-7A40-A825-C866654032BA}"/>
              </a:ext>
            </a:extLst>
          </p:cNvPr>
          <p:cNvGraphicFramePr>
            <a:graphicFrameLocks noChangeAspect="1"/>
          </p:cNvGraphicFramePr>
          <p:nvPr/>
        </p:nvGraphicFramePr>
        <p:xfrm>
          <a:off x="3708400" y="4292600"/>
          <a:ext cx="1512888" cy="504825"/>
        </p:xfrm>
        <a:graphic>
          <a:graphicData uri="http://schemas.openxmlformats.org/presentationml/2006/ole">
            <mc:AlternateContent xmlns:mc="http://schemas.openxmlformats.org/markup-compatibility/2006">
              <mc:Choice xmlns:v="urn:schemas-microsoft-com:vml" Requires="v">
                <p:oleObj spid="_x0000_s40119" name="Equation" r:id="rId13" imgW="12293600" imgH="4102100" progId="Equation.3">
                  <p:embed/>
                </p:oleObj>
              </mc:Choice>
              <mc:Fallback>
                <p:oleObj name="Equation" r:id="rId13" imgW="12293600" imgH="4102100" progId="Equation.3">
                  <p:embed/>
                  <p:pic>
                    <p:nvPicPr>
                      <p:cNvPr id="0" name="Object 106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08400" y="4292600"/>
                        <a:ext cx="151288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4">
            <a:extLst>
              <a:ext uri="{FF2B5EF4-FFF2-40B4-BE49-F238E27FC236}">
                <a16:creationId xmlns:a16="http://schemas.microsoft.com/office/drawing/2014/main" id="{F89A4C2E-A711-A445-9870-8CD62AD8FF2B}"/>
              </a:ext>
            </a:extLst>
          </p:cNvPr>
          <p:cNvSpPr txBox="1">
            <a:spLocks noChangeArrowheads="1"/>
          </p:cNvSpPr>
          <p:nvPr/>
        </p:nvSpPr>
        <p:spPr bwMode="auto">
          <a:xfrm>
            <a:off x="444500" y="1541463"/>
            <a:ext cx="82550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latin typeface="宋体" panose="02010600030101010101" pitchFamily="2" charset="-122"/>
              </a:rPr>
              <a:t>    By</a:t>
            </a:r>
            <a:r>
              <a:rPr lang="zh-CN" altLang="en-US">
                <a:latin typeface="宋体" panose="02010600030101010101" pitchFamily="2" charset="-122"/>
              </a:rPr>
              <a:t> </a:t>
            </a:r>
            <a:r>
              <a:rPr lang="en-US" altLang="zh-CN">
                <a:latin typeface="宋体" panose="02010600030101010101" pitchFamily="2" charset="-122"/>
              </a:rPr>
              <a:t>relating a</a:t>
            </a:r>
            <a:r>
              <a:rPr lang="zh-CN" altLang="en-US">
                <a:latin typeface="宋体" panose="02010600030101010101" pitchFamily="2" charset="-122"/>
              </a:rPr>
              <a:t> </a:t>
            </a:r>
            <a:r>
              <a:rPr lang="en-US" altLang="zh-CN">
                <a:latin typeface="宋体" panose="02010600030101010101" pitchFamily="2" charset="-122"/>
              </a:rPr>
              <a:t>free</a:t>
            </a:r>
            <a:r>
              <a:rPr lang="zh-CN" altLang="en-US">
                <a:latin typeface="宋体" panose="02010600030101010101" pitchFamily="2" charset="-122"/>
              </a:rPr>
              <a:t> </a:t>
            </a:r>
            <a:r>
              <a:rPr lang="en-US" altLang="zh-CN">
                <a:latin typeface="宋体" panose="02010600030101010101" pitchFamily="2" charset="-122"/>
              </a:rPr>
              <a:t>particle</a:t>
            </a:r>
            <a:r>
              <a:rPr lang="el-GR" altLang="zh-CN">
                <a:latin typeface="宋体" panose="02010600030101010101" pitchFamily="2" charset="-122"/>
              </a:rPr>
              <a:t> </a:t>
            </a:r>
            <a:r>
              <a:rPr lang="en-US" altLang="zh-CN">
                <a:latin typeface="宋体" panose="02010600030101010101" pitchFamily="2" charset="-122"/>
              </a:rPr>
              <a:t>with</a:t>
            </a:r>
            <a:r>
              <a:rPr lang="zh-CN" altLang="en-US">
                <a:latin typeface="宋体" panose="02010600030101010101" pitchFamily="2" charset="-122"/>
              </a:rPr>
              <a:t> </a:t>
            </a:r>
            <a:r>
              <a:rPr lang="en-US" altLang="zh-CN">
                <a:latin typeface="宋体" panose="02010600030101010101" pitchFamily="2" charset="-122"/>
              </a:rPr>
              <a:t>a momentum </a:t>
            </a:r>
            <a:r>
              <a:rPr lang="en-US" altLang="zh-CN" i="1">
                <a:latin typeface="宋体" panose="02010600030101010101" pitchFamily="2" charset="-122"/>
              </a:rPr>
              <a:t>p</a:t>
            </a:r>
            <a:r>
              <a:rPr lang="en-US" altLang="zh-CN">
                <a:latin typeface="宋体" panose="02010600030101010101" pitchFamily="2" charset="-122"/>
              </a:rPr>
              <a:t> and</a:t>
            </a:r>
            <a:r>
              <a:rPr lang="zh-CN" altLang="en-US">
                <a:latin typeface="宋体" panose="02010600030101010101" pitchFamily="2" charset="-122"/>
              </a:rPr>
              <a:t> </a:t>
            </a:r>
            <a:r>
              <a:rPr lang="en-US" altLang="zh-CN">
                <a:latin typeface="宋体" panose="02010600030101010101" pitchFamily="2" charset="-122"/>
              </a:rPr>
              <a:t>one-dimensional</a:t>
            </a:r>
            <a:r>
              <a:rPr lang="zh-CN" altLang="en-US">
                <a:latin typeface="宋体" panose="02010600030101010101" pitchFamily="2" charset="-122"/>
              </a:rPr>
              <a:t> </a:t>
            </a:r>
            <a:r>
              <a:rPr lang="en-US" altLang="zh-CN">
                <a:latin typeface="宋体" panose="02010600030101010101" pitchFamily="2" charset="-122"/>
              </a:rPr>
              <a:t>motion (</a:t>
            </a:r>
            <a:r>
              <a:rPr lang="en-US" altLang="zh-CN"/>
              <a:t>V</a:t>
            </a:r>
            <a:r>
              <a:rPr lang="zh-CN" altLang="en-US"/>
              <a:t> </a:t>
            </a:r>
            <a:r>
              <a:rPr lang="en-US" altLang="zh-CN"/>
              <a:t>is</a:t>
            </a:r>
            <a:r>
              <a:rPr lang="zh-CN" altLang="en-US"/>
              <a:t> </a:t>
            </a:r>
            <a:r>
              <a:rPr lang="en-US" altLang="zh-CN"/>
              <a:t>a</a:t>
            </a:r>
            <a:r>
              <a:rPr lang="zh-CN" altLang="en-US"/>
              <a:t> </a:t>
            </a:r>
            <a:r>
              <a:rPr lang="en-US" altLang="zh-CN"/>
              <a:t>constant</a:t>
            </a:r>
            <a:r>
              <a:rPr lang="zh-CN" altLang="en-US"/>
              <a:t> </a:t>
            </a:r>
            <a:r>
              <a:rPr lang="en-US" altLang="zh-CN"/>
              <a:t>or</a:t>
            </a:r>
            <a:r>
              <a:rPr lang="zh-CN" altLang="en-US"/>
              <a:t> </a:t>
            </a:r>
            <a:r>
              <a:rPr lang="en-US" altLang="zh-CN"/>
              <a:t>zero</a:t>
            </a:r>
            <a:r>
              <a:rPr lang="en-US" altLang="zh-CN">
                <a:latin typeface="宋体" panose="02010600030101010101" pitchFamily="2" charset="-122"/>
              </a:rPr>
              <a:t>)</a:t>
            </a:r>
            <a:r>
              <a:rPr lang="zh-CN" altLang="en-US">
                <a:latin typeface="宋体" panose="02010600030101010101" pitchFamily="2" charset="-122"/>
              </a:rPr>
              <a:t> </a:t>
            </a:r>
            <a:r>
              <a:rPr lang="en-US" altLang="zh-CN">
                <a:latin typeface="宋体" panose="02010600030101010101" pitchFamily="2" charset="-122"/>
              </a:rPr>
              <a:t>to a</a:t>
            </a:r>
            <a:r>
              <a:rPr lang="zh-CN" altLang="en-US">
                <a:latin typeface="宋体" panose="02010600030101010101" pitchFamily="2" charset="-122"/>
              </a:rPr>
              <a:t> </a:t>
            </a:r>
            <a:r>
              <a:rPr lang="en-US" altLang="zh-CN">
                <a:latin typeface="宋体" panose="02010600030101010101" pitchFamily="2" charset="-122"/>
              </a:rPr>
              <a:t>one-dimensional</a:t>
            </a:r>
            <a:r>
              <a:rPr lang="zh-CN" altLang="en-US">
                <a:latin typeface="宋体" panose="02010600030101010101" pitchFamily="2" charset="-122"/>
              </a:rPr>
              <a:t> </a:t>
            </a:r>
            <a:r>
              <a:rPr lang="en-US" altLang="zh-CN">
                <a:latin typeface="宋体" panose="02010600030101010101" pitchFamily="2" charset="-122"/>
              </a:rPr>
              <a:t>plane</a:t>
            </a:r>
            <a:r>
              <a:rPr lang="zh-CN" altLang="en-US">
                <a:latin typeface="宋体" panose="02010600030101010101" pitchFamily="2" charset="-122"/>
              </a:rPr>
              <a:t> </a:t>
            </a:r>
            <a:r>
              <a:rPr lang="en-US" altLang="zh-CN">
                <a:latin typeface="宋体" panose="02010600030101010101" pitchFamily="2" charset="-122"/>
              </a:rPr>
              <a:t>monochromatic wave,</a:t>
            </a:r>
            <a:r>
              <a:rPr lang="zh-CN" altLang="en-US">
                <a:latin typeface="宋体" panose="02010600030101010101" pitchFamily="2" charset="-122"/>
              </a:rPr>
              <a:t> </a:t>
            </a:r>
            <a:r>
              <a:rPr lang="en-US" altLang="zh-CN">
                <a:latin typeface="宋体" panose="02010600030101010101" pitchFamily="2" charset="-122"/>
              </a:rPr>
              <a:t>one</a:t>
            </a:r>
            <a:r>
              <a:rPr lang="zh-CN" altLang="en-US">
                <a:latin typeface="宋体" panose="02010600030101010101" pitchFamily="2" charset="-122"/>
              </a:rPr>
              <a:t> </a:t>
            </a:r>
            <a:r>
              <a:rPr lang="en-US" altLang="zh-CN">
                <a:latin typeface="宋体" panose="02010600030101010101" pitchFamily="2" charset="-122"/>
              </a:rPr>
              <a:t>can</a:t>
            </a:r>
            <a:r>
              <a:rPr lang="zh-CN" altLang="en-US">
                <a:latin typeface="宋体" panose="02010600030101010101" pitchFamily="2" charset="-122"/>
              </a:rPr>
              <a:t> </a:t>
            </a:r>
            <a:r>
              <a:rPr lang="en-US" altLang="zh-CN">
                <a:latin typeface="宋体" panose="02010600030101010101" pitchFamily="2" charset="-122"/>
              </a:rPr>
              <a:t>obtain</a:t>
            </a:r>
            <a:r>
              <a:rPr lang="zh-CN" altLang="en-US">
                <a:latin typeface="宋体" panose="02010600030101010101" pitchFamily="2" charset="-122"/>
              </a:rPr>
              <a:t> </a:t>
            </a:r>
            <a:r>
              <a:rPr lang="en-US" altLang="zh-CN">
                <a:latin typeface="宋体" panose="02010600030101010101" pitchFamily="2" charset="-122"/>
              </a:rPr>
              <a:t>the</a:t>
            </a:r>
            <a:r>
              <a:rPr lang="zh-CN" altLang="en-US">
                <a:latin typeface="宋体" panose="02010600030101010101" pitchFamily="2" charset="-122"/>
              </a:rPr>
              <a:t> </a:t>
            </a:r>
            <a:r>
              <a:rPr lang="en-US" altLang="zh-CN">
                <a:latin typeface="宋体" panose="02010600030101010101" pitchFamily="2" charset="-122"/>
              </a:rPr>
              <a:t>one-dimensional</a:t>
            </a:r>
            <a:r>
              <a:rPr lang="zh-CN" altLang="en-US">
                <a:latin typeface="宋体" panose="02010600030101010101" pitchFamily="2" charset="-122"/>
              </a:rPr>
              <a:t> </a:t>
            </a:r>
            <a:r>
              <a:rPr lang="en-US" altLang="zh-CN">
                <a:latin typeface="宋体" panose="02010600030101010101" pitchFamily="2" charset="-122"/>
              </a:rPr>
              <a:t>wave</a:t>
            </a:r>
            <a:r>
              <a:rPr lang="zh-CN" altLang="en-US">
                <a:latin typeface="宋体" panose="02010600030101010101" pitchFamily="2" charset="-122"/>
              </a:rPr>
              <a:t> </a:t>
            </a:r>
            <a:r>
              <a:rPr lang="en-US" altLang="zh-CN">
                <a:latin typeface="宋体" panose="02010600030101010101" pitchFamily="2" charset="-122"/>
              </a:rPr>
              <a:t>function</a:t>
            </a:r>
            <a:r>
              <a:rPr lang="zh-CN" altLang="en-US">
                <a:latin typeface="宋体" panose="02010600030101010101" pitchFamily="2" charset="-122"/>
              </a:rPr>
              <a:t> </a:t>
            </a:r>
            <a:r>
              <a:rPr lang="en-US" altLang="zh-CN">
                <a:latin typeface="宋体" panose="02010600030101010101" pitchFamily="2" charset="-122"/>
              </a:rPr>
              <a:t>of</a:t>
            </a:r>
            <a:r>
              <a:rPr lang="zh-CN" altLang="en-US">
                <a:latin typeface="宋体" panose="02010600030101010101" pitchFamily="2" charset="-122"/>
              </a:rPr>
              <a:t> </a:t>
            </a:r>
            <a:r>
              <a:rPr lang="en-US" altLang="zh-CN">
                <a:latin typeface="宋体" panose="02010600030101010101" pitchFamily="2" charset="-122"/>
              </a:rPr>
              <a:t>a</a:t>
            </a:r>
            <a:r>
              <a:rPr lang="zh-CN" altLang="en-US">
                <a:latin typeface="宋体" panose="02010600030101010101" pitchFamily="2" charset="-122"/>
              </a:rPr>
              <a:t> </a:t>
            </a:r>
            <a:r>
              <a:rPr lang="en-US" altLang="zh-CN">
                <a:latin typeface="宋体" panose="02010600030101010101" pitchFamily="2" charset="-122"/>
              </a:rPr>
              <a:t>matter</a:t>
            </a:r>
            <a:r>
              <a:rPr lang="zh-CN" altLang="en-US">
                <a:latin typeface="宋体" panose="02010600030101010101" pitchFamily="2" charset="-122"/>
              </a:rPr>
              <a:t> </a:t>
            </a:r>
            <a:r>
              <a:rPr lang="en-US" altLang="zh-CN">
                <a:latin typeface="宋体" panose="02010600030101010101" pitchFamily="2" charset="-122"/>
              </a:rPr>
              <a:t>wave.</a:t>
            </a:r>
            <a:r>
              <a:rPr lang="en-US" altLang="zh-CN"/>
              <a:t> </a:t>
            </a:r>
          </a:p>
        </p:txBody>
      </p:sp>
      <p:graphicFrame>
        <p:nvGraphicFramePr>
          <p:cNvPr id="40962" name="Object 5">
            <a:extLst>
              <a:ext uri="{FF2B5EF4-FFF2-40B4-BE49-F238E27FC236}">
                <a16:creationId xmlns:a16="http://schemas.microsoft.com/office/drawing/2014/main" id="{A60B19AE-45C4-494A-8AF3-CA7799D11C4C}"/>
              </a:ext>
            </a:extLst>
          </p:cNvPr>
          <p:cNvGraphicFramePr>
            <a:graphicFrameLocks noChangeAspect="1"/>
          </p:cNvGraphicFramePr>
          <p:nvPr/>
        </p:nvGraphicFramePr>
        <p:xfrm>
          <a:off x="1844675" y="3303588"/>
          <a:ext cx="5143500" cy="1492250"/>
        </p:xfrm>
        <a:graphic>
          <a:graphicData uri="http://schemas.openxmlformats.org/presentationml/2006/ole">
            <mc:AlternateContent xmlns:mc="http://schemas.openxmlformats.org/markup-compatibility/2006">
              <mc:Choice xmlns:v="urn:schemas-microsoft-com:vml" Requires="v">
                <p:oleObj spid="_x0000_s40999" name="Equation" r:id="rId3" imgW="63779400" imgH="18719800" progId="Equation.DSMT4">
                  <p:embed/>
                </p:oleObj>
              </mc:Choice>
              <mc:Fallback>
                <p:oleObj name="Equation" r:id="rId3" imgW="63779400" imgH="187198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4675" y="3303588"/>
                        <a:ext cx="5143500" cy="1492250"/>
                      </a:xfrm>
                      <a:prstGeom prst="rect">
                        <a:avLst/>
                      </a:prstGeom>
                      <a:solidFill>
                        <a:srgbClr val="FFAF3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0963" name="Group 7">
            <a:extLst>
              <a:ext uri="{FF2B5EF4-FFF2-40B4-BE49-F238E27FC236}">
                <a16:creationId xmlns:a16="http://schemas.microsoft.com/office/drawing/2014/main" id="{EF98C84A-3693-CD40-997E-77A3DB0B7B45}"/>
              </a:ext>
            </a:extLst>
          </p:cNvPr>
          <p:cNvGrpSpPr>
            <a:grpSpLocks/>
          </p:cNvGrpSpPr>
          <p:nvPr/>
        </p:nvGrpSpPr>
        <p:grpSpPr bwMode="auto">
          <a:xfrm>
            <a:off x="7092950" y="3860800"/>
            <a:ext cx="1368425" cy="457200"/>
            <a:chOff x="3560" y="1080"/>
            <a:chExt cx="862" cy="288"/>
          </a:xfrm>
        </p:grpSpPr>
        <p:sp>
          <p:nvSpPr>
            <p:cNvPr id="40964" name="Rectangle 8">
              <a:extLst>
                <a:ext uri="{FF2B5EF4-FFF2-40B4-BE49-F238E27FC236}">
                  <a16:creationId xmlns:a16="http://schemas.microsoft.com/office/drawing/2014/main" id="{9CA8311B-039B-614C-B422-D1F601311B87}"/>
                </a:ext>
              </a:extLst>
            </p:cNvPr>
            <p:cNvSpPr>
              <a:spLocks noChangeArrowheads="1"/>
            </p:cNvSpPr>
            <p:nvPr/>
          </p:nvSpPr>
          <p:spPr bwMode="auto">
            <a:xfrm>
              <a:off x="3806" y="1080"/>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1-7</a:t>
              </a:r>
            </a:p>
          </p:txBody>
        </p:sp>
        <p:pic>
          <p:nvPicPr>
            <p:cNvPr id="40965" name="Picture 9">
              <a:extLst>
                <a:ext uri="{FF2B5EF4-FFF2-40B4-BE49-F238E27FC236}">
                  <a16:creationId xmlns:a16="http://schemas.microsoft.com/office/drawing/2014/main" id="{0261CE6A-5AF8-B345-A9B6-AF9F8021DC8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148" y="1120"/>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10">
              <a:extLst>
                <a:ext uri="{FF2B5EF4-FFF2-40B4-BE49-F238E27FC236}">
                  <a16:creationId xmlns:a16="http://schemas.microsoft.com/office/drawing/2014/main" id="{5DDAF049-ACA4-5442-ACDC-304AB222B46F}"/>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560" y="1121"/>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84BF06D2-8F53-2D46-813A-07BC1D118798}"/>
              </a:ext>
            </a:extLst>
          </p:cNvPr>
          <p:cNvSpPr txBox="1">
            <a:spLocks noChangeArrowheads="1"/>
          </p:cNvSpPr>
          <p:nvPr/>
        </p:nvSpPr>
        <p:spPr bwMode="auto">
          <a:xfrm>
            <a:off x="685800" y="1427163"/>
            <a:ext cx="8229600" cy="830262"/>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2400" b="0" dirty="0">
                <a:latin typeface="+mj-lt"/>
              </a:rPr>
              <a:t>When</a:t>
            </a:r>
            <a:r>
              <a:rPr lang="zh-CN" altLang="en-US" sz="2400" b="0" dirty="0">
                <a:latin typeface="+mj-lt"/>
              </a:rPr>
              <a:t> </a:t>
            </a:r>
            <a:r>
              <a:rPr lang="en-US" altLang="zh-CN" sz="2400" b="0" dirty="0">
                <a:latin typeface="+mj-lt"/>
              </a:rPr>
              <a:t>the</a:t>
            </a:r>
            <a:r>
              <a:rPr lang="zh-CN" altLang="en-US" sz="2400" b="0" dirty="0">
                <a:latin typeface="+mj-lt"/>
              </a:rPr>
              <a:t> </a:t>
            </a:r>
            <a:r>
              <a:rPr lang="en-US" altLang="zh-CN" sz="2400" b="0" dirty="0">
                <a:latin typeface="+mj-lt"/>
              </a:rPr>
              <a:t>velocity</a:t>
            </a:r>
            <a:r>
              <a:rPr lang="zh-CN" altLang="en-US" sz="2400" b="0" dirty="0">
                <a:latin typeface="+mj-lt"/>
              </a:rPr>
              <a:t> </a:t>
            </a:r>
            <a:r>
              <a:rPr lang="en-US" altLang="zh-CN" sz="2400" b="0" dirty="0">
                <a:latin typeface="+mj-lt"/>
              </a:rPr>
              <a:t>of</a:t>
            </a:r>
            <a:r>
              <a:rPr lang="zh-CN" altLang="en-US" sz="2400" b="0" dirty="0">
                <a:latin typeface="+mj-lt"/>
              </a:rPr>
              <a:t> </a:t>
            </a:r>
            <a:r>
              <a:rPr lang="en-US" altLang="zh-CN" sz="2400" b="0" dirty="0">
                <a:latin typeface="+mj-lt"/>
              </a:rPr>
              <a:t>a</a:t>
            </a:r>
            <a:r>
              <a:rPr lang="zh-CN" altLang="en-US" sz="2400" b="0" dirty="0">
                <a:latin typeface="+mj-lt"/>
              </a:rPr>
              <a:t> </a:t>
            </a:r>
            <a:r>
              <a:rPr lang="en-US" altLang="zh-CN" sz="2400" b="0" dirty="0">
                <a:latin typeface="+mj-lt"/>
              </a:rPr>
              <a:t>free</a:t>
            </a:r>
            <a:r>
              <a:rPr lang="zh-CN" altLang="en-US" sz="2400" b="0" dirty="0">
                <a:latin typeface="+mj-lt"/>
              </a:rPr>
              <a:t> </a:t>
            </a:r>
            <a:r>
              <a:rPr lang="en-US" altLang="zh-CN" sz="2400" b="0" dirty="0">
                <a:latin typeface="+mj-lt"/>
              </a:rPr>
              <a:t>particle</a:t>
            </a:r>
            <a:r>
              <a:rPr lang="el-GR" altLang="zh-CN" sz="2400" b="0" dirty="0">
                <a:latin typeface="+mj-lt"/>
              </a:rPr>
              <a:t> </a:t>
            </a:r>
            <a:r>
              <a:rPr lang="en-US" altLang="zh-CN" sz="2400" b="0" dirty="0">
                <a:latin typeface="+mj-lt"/>
              </a:rPr>
              <a:t>with</a:t>
            </a:r>
            <a:r>
              <a:rPr lang="zh-CN" altLang="en-US" sz="2400" b="0" dirty="0">
                <a:latin typeface="+mj-lt"/>
              </a:rPr>
              <a:t> </a:t>
            </a:r>
            <a:r>
              <a:rPr lang="en-US" altLang="zh-CN" sz="2400" b="0" dirty="0">
                <a:latin typeface="+mj-lt"/>
              </a:rPr>
              <a:t>a momentum </a:t>
            </a:r>
            <a:r>
              <a:rPr lang="en-US" altLang="zh-CN" sz="2400" b="0" i="1" dirty="0">
                <a:latin typeface="+mj-lt"/>
              </a:rPr>
              <a:t>p</a:t>
            </a:r>
            <a:r>
              <a:rPr lang="zh-CN" altLang="en-US" sz="2200" b="0" dirty="0">
                <a:latin typeface="+mj-lt"/>
              </a:rPr>
              <a:t> </a:t>
            </a:r>
            <a:r>
              <a:rPr lang="en-US" altLang="zh-CN" sz="2200" b="0" dirty="0">
                <a:latin typeface="+mj-lt"/>
              </a:rPr>
              <a:t>is</a:t>
            </a:r>
            <a:r>
              <a:rPr lang="zh-CN" altLang="en-US" sz="2200" b="0" dirty="0">
                <a:latin typeface="+mj-lt"/>
              </a:rPr>
              <a:t> </a:t>
            </a:r>
            <a:r>
              <a:rPr lang="en-US" altLang="zh-CN" sz="2200" b="0" dirty="0">
                <a:latin typeface="+mj-lt"/>
              </a:rPr>
              <a:t>much</a:t>
            </a:r>
            <a:r>
              <a:rPr lang="zh-CN" altLang="en-US" sz="2200" b="0" dirty="0">
                <a:latin typeface="+mj-lt"/>
              </a:rPr>
              <a:t> </a:t>
            </a:r>
            <a:r>
              <a:rPr lang="en-US" altLang="zh-CN" sz="2200" b="0" dirty="0">
                <a:latin typeface="+mj-lt"/>
              </a:rPr>
              <a:t>lower</a:t>
            </a:r>
            <a:r>
              <a:rPr lang="zh-CN" altLang="en-US" sz="2200" b="0" dirty="0">
                <a:latin typeface="+mj-lt"/>
              </a:rPr>
              <a:t> </a:t>
            </a:r>
            <a:r>
              <a:rPr lang="en-US" altLang="zh-CN" sz="2200" b="0" dirty="0">
                <a:latin typeface="+mj-lt"/>
              </a:rPr>
              <a:t>than</a:t>
            </a:r>
            <a:r>
              <a:rPr lang="zh-CN" altLang="en-US" sz="2200" b="0" dirty="0">
                <a:latin typeface="+mj-lt"/>
              </a:rPr>
              <a:t> </a:t>
            </a:r>
            <a:r>
              <a:rPr lang="en-US" altLang="zh-CN" sz="2200" b="0" dirty="0">
                <a:latin typeface="+mj-lt"/>
              </a:rPr>
              <a:t>the</a:t>
            </a:r>
            <a:r>
              <a:rPr lang="zh-CN" altLang="en-US" sz="2200" b="0" dirty="0">
                <a:latin typeface="+mj-lt"/>
              </a:rPr>
              <a:t> </a:t>
            </a:r>
            <a:r>
              <a:rPr lang="en-US" altLang="zh-CN" sz="2200" b="0" dirty="0">
                <a:latin typeface="+mj-lt"/>
              </a:rPr>
              <a:t>velocity</a:t>
            </a:r>
            <a:r>
              <a:rPr lang="zh-CN" altLang="en-US" sz="2200" b="0" dirty="0">
                <a:latin typeface="+mj-lt"/>
              </a:rPr>
              <a:t> </a:t>
            </a:r>
            <a:r>
              <a:rPr lang="en-US" altLang="zh-CN" sz="2200" b="0" dirty="0">
                <a:latin typeface="+mj-lt"/>
              </a:rPr>
              <a:t>of</a:t>
            </a:r>
            <a:r>
              <a:rPr lang="zh-CN" altLang="en-US" sz="2200" b="0" dirty="0">
                <a:latin typeface="+mj-lt"/>
              </a:rPr>
              <a:t> </a:t>
            </a:r>
            <a:r>
              <a:rPr lang="en-US" altLang="zh-CN" sz="2200" b="0" dirty="0">
                <a:latin typeface="+mj-lt"/>
              </a:rPr>
              <a:t>light</a:t>
            </a:r>
            <a:r>
              <a:rPr lang="zh-CN" altLang="en-US" sz="2200" b="0" dirty="0">
                <a:latin typeface="+mj-lt"/>
              </a:rPr>
              <a:t>（</a:t>
            </a:r>
            <a:r>
              <a:rPr lang="en-US" altLang="zh-CN" sz="2200" b="0" dirty="0">
                <a:latin typeface="+mj-lt"/>
                <a:sym typeface="Symbol" pitchFamily="2" charset="2"/>
              </a:rPr>
              <a:t></a:t>
            </a:r>
            <a:r>
              <a:rPr lang="en-US" altLang="zh-CN" sz="2200" b="0" dirty="0">
                <a:latin typeface="+mj-lt"/>
              </a:rPr>
              <a:t>c</a:t>
            </a:r>
            <a:r>
              <a:rPr lang="zh-CN" altLang="en-US" sz="2200" b="0" dirty="0">
                <a:latin typeface="+mj-lt"/>
              </a:rPr>
              <a:t>）</a:t>
            </a:r>
            <a:r>
              <a:rPr lang="en-US" altLang="zh-CN" sz="2200" b="0" dirty="0">
                <a:latin typeface="+mj-lt"/>
              </a:rPr>
              <a:t> </a:t>
            </a:r>
          </a:p>
        </p:txBody>
      </p:sp>
      <p:graphicFrame>
        <p:nvGraphicFramePr>
          <p:cNvPr id="41986" name="Object 5">
            <a:extLst>
              <a:ext uri="{FF2B5EF4-FFF2-40B4-BE49-F238E27FC236}">
                <a16:creationId xmlns:a16="http://schemas.microsoft.com/office/drawing/2014/main" id="{AA3B6A3F-18A4-2F4E-885B-EABA3FE702DC}"/>
              </a:ext>
            </a:extLst>
          </p:cNvPr>
          <p:cNvGraphicFramePr>
            <a:graphicFrameLocks noChangeAspect="1"/>
          </p:cNvGraphicFramePr>
          <p:nvPr/>
        </p:nvGraphicFramePr>
        <p:xfrm>
          <a:off x="1692275" y="2205038"/>
          <a:ext cx="2946400" cy="787400"/>
        </p:xfrm>
        <a:graphic>
          <a:graphicData uri="http://schemas.openxmlformats.org/presentationml/2006/ole">
            <mc:AlternateContent xmlns:mc="http://schemas.openxmlformats.org/markup-compatibility/2006">
              <mc:Choice xmlns:v="urn:schemas-microsoft-com:vml" Requires="v">
                <p:oleObj spid="_x0000_s42058" name="Equation" r:id="rId3" imgW="34226500" imgH="9067800" progId="Equation.DSMT4">
                  <p:embed/>
                </p:oleObj>
              </mc:Choice>
              <mc:Fallback>
                <p:oleObj name="Equation" r:id="rId3" imgW="34226500" imgH="90678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2205038"/>
                        <a:ext cx="2946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87" name="Object 9">
            <a:extLst>
              <a:ext uri="{FF2B5EF4-FFF2-40B4-BE49-F238E27FC236}">
                <a16:creationId xmlns:a16="http://schemas.microsoft.com/office/drawing/2014/main" id="{42D91574-3300-DE4B-AD88-5907E007C275}"/>
              </a:ext>
            </a:extLst>
          </p:cNvPr>
          <p:cNvGraphicFramePr>
            <a:graphicFrameLocks noChangeAspect="1"/>
          </p:cNvGraphicFramePr>
          <p:nvPr/>
        </p:nvGraphicFramePr>
        <p:xfrm>
          <a:off x="1619250" y="3213100"/>
          <a:ext cx="3917950" cy="2284413"/>
        </p:xfrm>
        <a:graphic>
          <a:graphicData uri="http://schemas.openxmlformats.org/presentationml/2006/ole">
            <mc:AlternateContent xmlns:mc="http://schemas.openxmlformats.org/markup-compatibility/2006">
              <mc:Choice xmlns:v="urn:schemas-microsoft-com:vml" Requires="v">
                <p:oleObj spid="_x0000_s42059" name="Equation" r:id="rId5" imgW="53251100" imgH="30721300" progId="Equation.DSMT4">
                  <p:embed/>
                </p:oleObj>
              </mc:Choice>
              <mc:Fallback>
                <p:oleObj name="Equation" r:id="rId5" imgW="53251100" imgH="3072130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3213100"/>
                        <a:ext cx="3917950"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88" name="Text Box 11">
            <a:extLst>
              <a:ext uri="{FF2B5EF4-FFF2-40B4-BE49-F238E27FC236}">
                <a16:creationId xmlns:a16="http://schemas.microsoft.com/office/drawing/2014/main" id="{872B9BBF-32AE-6C45-AB9D-E2E805E233D2}"/>
              </a:ext>
            </a:extLst>
          </p:cNvPr>
          <p:cNvSpPr txBox="1">
            <a:spLocks noChangeArrowheads="1"/>
          </p:cNvSpPr>
          <p:nvPr/>
        </p:nvSpPr>
        <p:spPr bwMode="auto">
          <a:xfrm>
            <a:off x="698500" y="5949950"/>
            <a:ext cx="72580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990000"/>
                </a:solidFill>
                <a:latin typeface="宋体" panose="02010600030101010101" pitchFamily="2" charset="-122"/>
              </a:rPr>
              <a:t>For</a:t>
            </a:r>
            <a:r>
              <a:rPr lang="zh-CN" altLang="en-US">
                <a:solidFill>
                  <a:srgbClr val="990000"/>
                </a:solidFill>
                <a:latin typeface="宋体" panose="02010600030101010101" pitchFamily="2" charset="-122"/>
              </a:rPr>
              <a:t> </a:t>
            </a:r>
            <a:r>
              <a:rPr lang="en-US" altLang="zh-CN">
                <a:solidFill>
                  <a:srgbClr val="990000"/>
                </a:solidFill>
                <a:latin typeface="宋体" panose="02010600030101010101" pitchFamily="2" charset="-122"/>
              </a:rPr>
              <a:t>particles</a:t>
            </a:r>
            <a:r>
              <a:rPr lang="zh-CN" altLang="en-US">
                <a:solidFill>
                  <a:srgbClr val="990000"/>
                </a:solidFill>
                <a:latin typeface="宋体" panose="02010600030101010101" pitchFamily="2" charset="-122"/>
              </a:rPr>
              <a:t> </a:t>
            </a:r>
            <a:r>
              <a:rPr lang="en-US" altLang="zh-CN">
                <a:solidFill>
                  <a:srgbClr val="990000"/>
                </a:solidFill>
                <a:latin typeface="宋体" panose="02010600030101010101" pitchFamily="2" charset="-122"/>
              </a:rPr>
              <a:t>such</a:t>
            </a:r>
            <a:r>
              <a:rPr lang="zh-CN" altLang="en-US">
                <a:solidFill>
                  <a:srgbClr val="990000"/>
                </a:solidFill>
                <a:latin typeface="宋体" panose="02010600030101010101" pitchFamily="2" charset="-122"/>
              </a:rPr>
              <a:t> </a:t>
            </a:r>
            <a:r>
              <a:rPr lang="en-US" altLang="zh-CN">
                <a:solidFill>
                  <a:srgbClr val="990000"/>
                </a:solidFill>
                <a:latin typeface="宋体" panose="02010600030101010101" pitchFamily="2" charset="-122"/>
              </a:rPr>
              <a:t>as</a:t>
            </a:r>
            <a:r>
              <a:rPr lang="zh-CN" altLang="en-US">
                <a:solidFill>
                  <a:srgbClr val="990000"/>
                </a:solidFill>
                <a:latin typeface="宋体" panose="02010600030101010101" pitchFamily="2" charset="-122"/>
              </a:rPr>
              <a:t> </a:t>
            </a:r>
            <a:r>
              <a:rPr lang="en-US" altLang="zh-CN">
                <a:solidFill>
                  <a:srgbClr val="990000"/>
                </a:solidFill>
                <a:latin typeface="宋体" panose="02010600030101010101" pitchFamily="2" charset="-122"/>
              </a:rPr>
              <a:t>electrons,</a:t>
            </a:r>
            <a:r>
              <a:rPr lang="zh-CN" altLang="en-US">
                <a:solidFill>
                  <a:srgbClr val="990000"/>
                </a:solidFill>
                <a:latin typeface="宋体" panose="02010600030101010101" pitchFamily="2" charset="-122"/>
              </a:rPr>
              <a:t> </a:t>
            </a:r>
            <a:r>
              <a:rPr lang="en-US" altLang="zh-CN">
                <a:solidFill>
                  <a:srgbClr val="990000"/>
                </a:solidFill>
                <a:latin typeface="宋体" panose="02010600030101010101" pitchFamily="2" charset="-122"/>
              </a:rPr>
              <a:t>their</a:t>
            </a:r>
            <a:r>
              <a:rPr lang="zh-CN" altLang="en-US">
                <a:solidFill>
                  <a:srgbClr val="990000"/>
                </a:solidFill>
                <a:latin typeface="宋体" panose="02010600030101010101" pitchFamily="2" charset="-122"/>
              </a:rPr>
              <a:t> </a:t>
            </a:r>
            <a:r>
              <a:rPr lang="en-US" altLang="zh-CN">
                <a:solidFill>
                  <a:srgbClr val="990000"/>
                </a:solidFill>
                <a:latin typeface="宋体" panose="02010600030101010101" pitchFamily="2" charset="-122"/>
              </a:rPr>
              <a:t>de</a:t>
            </a:r>
            <a:r>
              <a:rPr lang="zh-CN" altLang="en-US">
                <a:solidFill>
                  <a:srgbClr val="990000"/>
                </a:solidFill>
                <a:latin typeface="宋体" panose="02010600030101010101" pitchFamily="2" charset="-122"/>
              </a:rPr>
              <a:t> </a:t>
            </a:r>
            <a:r>
              <a:rPr lang="en-US" altLang="zh-CN">
                <a:solidFill>
                  <a:srgbClr val="990000"/>
                </a:solidFill>
                <a:latin typeface="宋体" panose="02010600030101010101" pitchFamily="2" charset="-122"/>
              </a:rPr>
              <a:t>Broglie</a:t>
            </a:r>
            <a:r>
              <a:rPr lang="zh-CN" altLang="en-US">
                <a:solidFill>
                  <a:srgbClr val="990000"/>
                </a:solidFill>
                <a:latin typeface="宋体" panose="02010600030101010101" pitchFamily="2" charset="-122"/>
              </a:rPr>
              <a:t> </a:t>
            </a:r>
            <a:r>
              <a:rPr lang="en-US" altLang="zh-CN">
                <a:solidFill>
                  <a:srgbClr val="990000"/>
                </a:solidFill>
                <a:latin typeface="宋体" panose="02010600030101010101" pitchFamily="2" charset="-122"/>
              </a:rPr>
              <a:t>wavelengths</a:t>
            </a:r>
            <a:r>
              <a:rPr lang="zh-CN" altLang="en-US">
                <a:solidFill>
                  <a:srgbClr val="990000"/>
                </a:solidFill>
                <a:latin typeface="宋体" panose="02010600030101010101" pitchFamily="2" charset="-122"/>
              </a:rPr>
              <a:t> </a:t>
            </a:r>
            <a:r>
              <a:rPr lang="en-US" altLang="zh-CN">
                <a:solidFill>
                  <a:srgbClr val="990000"/>
                </a:solidFill>
                <a:latin typeface="宋体" panose="02010600030101010101" pitchFamily="2" charset="-122"/>
              </a:rPr>
              <a:t>are</a:t>
            </a:r>
            <a:r>
              <a:rPr lang="zh-CN" altLang="en-US">
                <a:solidFill>
                  <a:srgbClr val="990000"/>
                </a:solidFill>
                <a:latin typeface="宋体" panose="02010600030101010101" pitchFamily="2" charset="-122"/>
              </a:rPr>
              <a:t> </a:t>
            </a:r>
            <a:r>
              <a:rPr lang="en-US" altLang="zh-CN">
                <a:solidFill>
                  <a:srgbClr val="990000"/>
                </a:solidFill>
                <a:latin typeface="宋体" panose="02010600030101010101" pitchFamily="2" charset="-122"/>
              </a:rPr>
              <a:t>expressed</a:t>
            </a:r>
            <a:r>
              <a:rPr lang="zh-CN" altLang="en-US">
                <a:solidFill>
                  <a:srgbClr val="990000"/>
                </a:solidFill>
                <a:latin typeface="宋体" panose="02010600030101010101" pitchFamily="2" charset="-122"/>
              </a:rPr>
              <a:t> </a:t>
            </a:r>
            <a:r>
              <a:rPr lang="en-US" altLang="zh-CN">
                <a:solidFill>
                  <a:srgbClr val="990000"/>
                </a:solidFill>
                <a:latin typeface="宋体" panose="02010600030101010101" pitchFamily="2" charset="-122"/>
              </a:rPr>
              <a:t>in</a:t>
            </a:r>
            <a:r>
              <a:rPr lang="zh-CN" altLang="en-US">
                <a:solidFill>
                  <a:srgbClr val="990000"/>
                </a:solidFill>
                <a:latin typeface="宋体" panose="02010600030101010101" pitchFamily="2" charset="-122"/>
              </a:rPr>
              <a:t> </a:t>
            </a:r>
            <a:r>
              <a:rPr lang="en-US" altLang="zh-CN">
                <a:solidFill>
                  <a:srgbClr val="990000"/>
                </a:solidFill>
              </a:rPr>
              <a:t>Å</a:t>
            </a:r>
            <a:r>
              <a:rPr lang="en-US" altLang="zh-CN">
                <a:solidFill>
                  <a:srgbClr val="990000"/>
                </a:solidFill>
                <a:latin typeface="宋体" panose="02010600030101010101" pitchFamily="2" charset="-122"/>
              </a:rPr>
              <a:t>.</a:t>
            </a:r>
            <a:r>
              <a:rPr lang="en-US" altLang="zh-CN">
                <a:solidFill>
                  <a:srgbClr val="990000"/>
                </a:solidFill>
              </a:rPr>
              <a:t> </a:t>
            </a:r>
          </a:p>
        </p:txBody>
      </p:sp>
      <p:sp>
        <p:nvSpPr>
          <p:cNvPr id="41989" name="Oval 1028">
            <a:extLst>
              <a:ext uri="{FF2B5EF4-FFF2-40B4-BE49-F238E27FC236}">
                <a16:creationId xmlns:a16="http://schemas.microsoft.com/office/drawing/2014/main" id="{6E19C9BD-E951-2240-84D3-CD1384472530}"/>
              </a:ext>
            </a:extLst>
          </p:cNvPr>
          <p:cNvSpPr>
            <a:spLocks noChangeArrowheads="1"/>
          </p:cNvSpPr>
          <p:nvPr/>
        </p:nvSpPr>
        <p:spPr bwMode="auto">
          <a:xfrm>
            <a:off x="0" y="692150"/>
            <a:ext cx="5219700" cy="576263"/>
          </a:xfrm>
          <a:prstGeom prst="ellipse">
            <a:avLst/>
          </a:prstGeom>
          <a:noFill/>
          <a:ln w="9525">
            <a:solidFill>
              <a:srgbClr val="9900CC"/>
            </a:solidFill>
            <a:round/>
            <a:headEnd/>
            <a:tailEnd/>
          </a:ln>
          <a:effectLst>
            <a:prstShdw prst="shdw17" dist="17961" dir="2700000">
              <a:srgbClr val="5C007A">
                <a:alpha val="74997"/>
              </a:srgbClr>
            </a:prstShdw>
          </a:effectLst>
          <a:extLst>
            <a:ext uri="{909E8E84-426E-40DD-AFC4-6F175D3DCCD1}">
              <a14:hiddenFill xmlns:a14="http://schemas.microsoft.com/office/drawing/2010/main">
                <a:solidFill>
                  <a:srgbClr val="339933"/>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chemeClr val="accent2"/>
                </a:solidFill>
                <a:latin typeface="宋体" panose="02010600030101010101" pitchFamily="2" charset="-122"/>
              </a:rPr>
              <a:t>（</a:t>
            </a:r>
            <a:r>
              <a:rPr lang="en-US" altLang="zh-CN">
                <a:solidFill>
                  <a:schemeClr val="accent2"/>
                </a:solidFill>
              </a:rPr>
              <a:t>2</a:t>
            </a:r>
            <a:r>
              <a:rPr lang="zh-CN" altLang="en-US">
                <a:solidFill>
                  <a:schemeClr val="accent2"/>
                </a:solidFill>
                <a:latin typeface="宋体" panose="02010600030101010101" pitchFamily="2" charset="-122"/>
              </a:rPr>
              <a:t>）</a:t>
            </a:r>
            <a:r>
              <a:rPr lang="en-US" altLang="zh-CN">
                <a:solidFill>
                  <a:schemeClr val="accent2"/>
                </a:solidFill>
                <a:latin typeface="宋体" panose="02010600030101010101" pitchFamily="2" charset="-122"/>
              </a:rPr>
              <a:t>evaluation</a:t>
            </a:r>
            <a:r>
              <a:rPr lang="zh-CN" altLang="en-US">
                <a:solidFill>
                  <a:schemeClr val="accent2"/>
                </a:solidFill>
                <a:latin typeface="宋体" panose="02010600030101010101" pitchFamily="2" charset="-122"/>
              </a:rPr>
              <a:t> </a:t>
            </a:r>
            <a:r>
              <a:rPr lang="en-US" altLang="zh-CN">
                <a:solidFill>
                  <a:schemeClr val="accent2"/>
                </a:solidFill>
                <a:latin typeface="宋体" panose="02010600030101010101" pitchFamily="2" charset="-122"/>
              </a:rPr>
              <a:t>of</a:t>
            </a:r>
            <a:r>
              <a:rPr lang="zh-CN" altLang="en-US">
                <a:solidFill>
                  <a:schemeClr val="accent2"/>
                </a:solidFill>
                <a:latin typeface="宋体" panose="02010600030101010101" pitchFamily="2" charset="-122"/>
              </a:rPr>
              <a:t> </a:t>
            </a:r>
            <a:r>
              <a:rPr lang="en-US" altLang="zh-CN">
                <a:solidFill>
                  <a:schemeClr val="accent2"/>
                </a:solidFill>
                <a:latin typeface="宋体" panose="02010600030101010101" pitchFamily="2" charset="-122"/>
              </a:rPr>
              <a:t>de</a:t>
            </a:r>
            <a:r>
              <a:rPr lang="zh-CN" altLang="en-US">
                <a:solidFill>
                  <a:schemeClr val="accent2"/>
                </a:solidFill>
                <a:latin typeface="宋体" panose="02010600030101010101" pitchFamily="2" charset="-122"/>
              </a:rPr>
              <a:t> </a:t>
            </a:r>
            <a:r>
              <a:rPr lang="en-US" altLang="zh-CN">
                <a:solidFill>
                  <a:schemeClr val="accent2"/>
                </a:solidFill>
                <a:latin typeface="宋体" panose="02010600030101010101" pitchFamily="2" charset="-122"/>
              </a:rPr>
              <a:t>Broglie</a:t>
            </a:r>
            <a:r>
              <a:rPr lang="zh-CN" altLang="en-US">
                <a:solidFill>
                  <a:schemeClr val="accent2"/>
                </a:solidFill>
                <a:latin typeface="宋体" panose="02010600030101010101" pitchFamily="2" charset="-122"/>
              </a:rPr>
              <a:t> </a:t>
            </a:r>
            <a:r>
              <a:rPr lang="en-US" altLang="zh-CN">
                <a:solidFill>
                  <a:schemeClr val="accent2"/>
                </a:solidFill>
                <a:latin typeface="宋体" panose="02010600030101010101" pitchFamily="2" charset="-122"/>
              </a:rPr>
              <a:t>wavelength</a:t>
            </a:r>
          </a:p>
        </p:txBody>
      </p:sp>
      <p:grpSp>
        <p:nvGrpSpPr>
          <p:cNvPr id="41990" name="Group 1029">
            <a:extLst>
              <a:ext uri="{FF2B5EF4-FFF2-40B4-BE49-F238E27FC236}">
                <a16:creationId xmlns:a16="http://schemas.microsoft.com/office/drawing/2014/main" id="{D75D7BA8-23A1-9049-AEFA-241A11FADC02}"/>
              </a:ext>
            </a:extLst>
          </p:cNvPr>
          <p:cNvGrpSpPr>
            <a:grpSpLocks/>
          </p:cNvGrpSpPr>
          <p:nvPr/>
        </p:nvGrpSpPr>
        <p:grpSpPr bwMode="auto">
          <a:xfrm>
            <a:off x="5003800" y="5157788"/>
            <a:ext cx="1368425" cy="457200"/>
            <a:chOff x="3560" y="1080"/>
            <a:chExt cx="862" cy="288"/>
          </a:xfrm>
        </p:grpSpPr>
        <p:sp>
          <p:nvSpPr>
            <p:cNvPr id="41991" name="Rectangle 1030">
              <a:extLst>
                <a:ext uri="{FF2B5EF4-FFF2-40B4-BE49-F238E27FC236}">
                  <a16:creationId xmlns:a16="http://schemas.microsoft.com/office/drawing/2014/main" id="{5A1286B9-C644-2744-854E-31DB4CC464A9}"/>
                </a:ext>
              </a:extLst>
            </p:cNvPr>
            <p:cNvSpPr>
              <a:spLocks noChangeArrowheads="1"/>
            </p:cNvSpPr>
            <p:nvPr/>
          </p:nvSpPr>
          <p:spPr bwMode="auto">
            <a:xfrm>
              <a:off x="3806" y="1080"/>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1-8</a:t>
              </a:r>
            </a:p>
          </p:txBody>
        </p:sp>
        <p:pic>
          <p:nvPicPr>
            <p:cNvPr id="41992" name="Picture 1031">
              <a:extLst>
                <a:ext uri="{FF2B5EF4-FFF2-40B4-BE49-F238E27FC236}">
                  <a16:creationId xmlns:a16="http://schemas.microsoft.com/office/drawing/2014/main" id="{7A088777-32BE-9B4D-AF20-34C4FFA7D989}"/>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148" y="1120"/>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3" name="Picture 1032">
              <a:extLst>
                <a:ext uri="{FF2B5EF4-FFF2-40B4-BE49-F238E27FC236}">
                  <a16:creationId xmlns:a16="http://schemas.microsoft.com/office/drawing/2014/main" id="{EFD188BF-B51E-714B-9C85-0416AFAD8D8F}"/>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560" y="1121"/>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 Box 2">
            <a:extLst>
              <a:ext uri="{FF2B5EF4-FFF2-40B4-BE49-F238E27FC236}">
                <a16:creationId xmlns:a16="http://schemas.microsoft.com/office/drawing/2014/main" id="{B3E893BB-5953-3941-A046-1D19B5694204}"/>
              </a:ext>
            </a:extLst>
          </p:cNvPr>
          <p:cNvSpPr txBox="1">
            <a:spLocks noChangeArrowheads="1"/>
          </p:cNvSpPr>
          <p:nvPr/>
        </p:nvSpPr>
        <p:spPr bwMode="auto">
          <a:xfrm>
            <a:off x="1069975" y="1155700"/>
            <a:ext cx="78946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sz="2400">
                <a:solidFill>
                  <a:srgbClr val="006600"/>
                </a:solidFill>
              </a:rPr>
              <a:t>Calculate</a:t>
            </a:r>
            <a:r>
              <a:rPr lang="zh-CN" altLang="en-US" sz="2400">
                <a:solidFill>
                  <a:srgbClr val="006600"/>
                </a:solidFill>
              </a:rPr>
              <a:t> </a:t>
            </a:r>
            <a:r>
              <a:rPr lang="en-US" altLang="zh-CN" sz="2400">
                <a:solidFill>
                  <a:srgbClr val="006600"/>
                </a:solidFill>
              </a:rPr>
              <a:t>the</a:t>
            </a:r>
            <a:r>
              <a:rPr lang="zh-CN" altLang="en-US" sz="2400">
                <a:solidFill>
                  <a:srgbClr val="006600"/>
                </a:solidFill>
              </a:rPr>
              <a:t> </a:t>
            </a:r>
            <a:r>
              <a:rPr lang="en-US" altLang="zh-CN" sz="2400">
                <a:solidFill>
                  <a:srgbClr val="006600"/>
                </a:solidFill>
              </a:rPr>
              <a:t>de Broglie</a:t>
            </a:r>
            <a:r>
              <a:rPr lang="zh-CN" altLang="en-US" sz="2400">
                <a:solidFill>
                  <a:srgbClr val="006600"/>
                </a:solidFill>
              </a:rPr>
              <a:t> </a:t>
            </a:r>
            <a:r>
              <a:rPr lang="en-US" altLang="zh-CN" sz="2400">
                <a:solidFill>
                  <a:srgbClr val="006600"/>
                </a:solidFill>
              </a:rPr>
              <a:t>wavelength</a:t>
            </a:r>
            <a:r>
              <a:rPr lang="zh-CN" altLang="en-US" sz="2400">
                <a:solidFill>
                  <a:srgbClr val="006600"/>
                </a:solidFill>
              </a:rPr>
              <a:t> </a:t>
            </a:r>
            <a:r>
              <a:rPr lang="en-US" altLang="zh-CN" sz="2400">
                <a:solidFill>
                  <a:srgbClr val="006600"/>
                </a:solidFill>
              </a:rPr>
              <a:t>for</a:t>
            </a:r>
            <a:r>
              <a:rPr lang="zh-CN" altLang="en-US" sz="2400">
                <a:solidFill>
                  <a:srgbClr val="006600"/>
                </a:solidFill>
              </a:rPr>
              <a:t> </a:t>
            </a:r>
            <a:r>
              <a:rPr lang="en-US" altLang="zh-CN" sz="2400">
                <a:solidFill>
                  <a:srgbClr val="006600"/>
                </a:solidFill>
              </a:rPr>
              <a:t>a</a:t>
            </a:r>
            <a:r>
              <a:rPr lang="zh-CN" altLang="en-US" sz="2400">
                <a:solidFill>
                  <a:srgbClr val="006600"/>
                </a:solidFill>
              </a:rPr>
              <a:t> </a:t>
            </a:r>
            <a:r>
              <a:rPr lang="en-US" altLang="zh-CN" sz="2400">
                <a:solidFill>
                  <a:srgbClr val="006600"/>
                </a:solidFill>
              </a:rPr>
              <a:t>moving</a:t>
            </a:r>
            <a:r>
              <a:rPr lang="zh-CN" altLang="en-US" sz="2400">
                <a:solidFill>
                  <a:srgbClr val="006600"/>
                </a:solidFill>
              </a:rPr>
              <a:t> </a:t>
            </a:r>
            <a:r>
              <a:rPr lang="en-US" altLang="zh-CN" sz="2400">
                <a:solidFill>
                  <a:srgbClr val="006600"/>
                </a:solidFill>
              </a:rPr>
              <a:t>electron</a:t>
            </a:r>
            <a:r>
              <a:rPr lang="zh-CN" altLang="en-US" sz="2400">
                <a:solidFill>
                  <a:srgbClr val="006600"/>
                </a:solidFill>
              </a:rPr>
              <a:t> </a:t>
            </a:r>
            <a:r>
              <a:rPr lang="en-US" altLang="zh-CN" sz="2400">
                <a:solidFill>
                  <a:srgbClr val="006600"/>
                </a:solidFill>
              </a:rPr>
              <a:t>with</a:t>
            </a:r>
            <a:r>
              <a:rPr lang="zh-CN" altLang="en-US" sz="2400">
                <a:solidFill>
                  <a:srgbClr val="006600"/>
                </a:solidFill>
              </a:rPr>
              <a:t> </a:t>
            </a:r>
            <a:r>
              <a:rPr lang="en-US" altLang="zh-CN" sz="2400">
                <a:solidFill>
                  <a:srgbClr val="006600"/>
                </a:solidFill>
              </a:rPr>
              <a:t>a</a:t>
            </a:r>
            <a:r>
              <a:rPr lang="zh-CN" altLang="en-US" sz="2400">
                <a:solidFill>
                  <a:srgbClr val="006600"/>
                </a:solidFill>
              </a:rPr>
              <a:t> </a:t>
            </a:r>
            <a:r>
              <a:rPr lang="en-US" altLang="zh-CN" sz="2400">
                <a:solidFill>
                  <a:srgbClr val="006600"/>
                </a:solidFill>
              </a:rPr>
              <a:t>velocity</a:t>
            </a:r>
            <a:r>
              <a:rPr lang="zh-CN" altLang="en-US" sz="2400">
                <a:solidFill>
                  <a:srgbClr val="006600"/>
                </a:solidFill>
              </a:rPr>
              <a:t> </a:t>
            </a:r>
            <a:r>
              <a:rPr lang="en-US" altLang="zh-CN" sz="2400">
                <a:solidFill>
                  <a:srgbClr val="006600"/>
                </a:solidFill>
              </a:rPr>
              <a:t>of</a:t>
            </a:r>
            <a:r>
              <a:rPr lang="zh-CN" altLang="en-US" sz="2400">
                <a:solidFill>
                  <a:srgbClr val="006600"/>
                </a:solidFill>
              </a:rPr>
              <a:t> </a:t>
            </a:r>
            <a:r>
              <a:rPr lang="en-US" altLang="zh-CN" sz="2400">
                <a:solidFill>
                  <a:srgbClr val="006600"/>
                </a:solidFill>
              </a:rPr>
              <a:t>1.0×10</a:t>
            </a:r>
            <a:r>
              <a:rPr lang="en-US" altLang="zh-CN" sz="2400" baseline="30000">
                <a:solidFill>
                  <a:srgbClr val="006600"/>
                </a:solidFill>
              </a:rPr>
              <a:t>6</a:t>
            </a:r>
            <a:r>
              <a:rPr lang="en-US" altLang="zh-CN" sz="2400">
                <a:solidFill>
                  <a:srgbClr val="006600"/>
                </a:solidFill>
              </a:rPr>
              <a:t>m·s</a:t>
            </a:r>
            <a:r>
              <a:rPr lang="en-US" altLang="zh-CN" sz="2400" baseline="30000">
                <a:solidFill>
                  <a:srgbClr val="006600"/>
                </a:solidFill>
              </a:rPr>
              <a:t>-1</a:t>
            </a:r>
            <a:endParaRPr lang="en-US" altLang="zh-CN" sz="2400">
              <a:solidFill>
                <a:srgbClr val="006600"/>
              </a:solidFill>
            </a:endParaRPr>
          </a:p>
        </p:txBody>
      </p:sp>
      <p:sp>
        <p:nvSpPr>
          <p:cNvPr id="43010" name="Text Box 3">
            <a:extLst>
              <a:ext uri="{FF2B5EF4-FFF2-40B4-BE49-F238E27FC236}">
                <a16:creationId xmlns:a16="http://schemas.microsoft.com/office/drawing/2014/main" id="{247E19F3-688E-DF49-9D31-4C7BB863C13F}"/>
              </a:ext>
            </a:extLst>
          </p:cNvPr>
          <p:cNvSpPr txBox="1">
            <a:spLocks noChangeArrowheads="1"/>
          </p:cNvSpPr>
          <p:nvPr/>
        </p:nvSpPr>
        <p:spPr bwMode="auto">
          <a:xfrm>
            <a:off x="522288" y="4144963"/>
            <a:ext cx="8153400"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sz="2400">
                <a:solidFill>
                  <a:srgbClr val="C00000"/>
                </a:solidFill>
                <a:latin typeface="宋体" panose="02010600030101010101" pitchFamily="2" charset="-122"/>
              </a:rPr>
              <a:t>Comparable</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in</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magnitude</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with</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the</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size</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of</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a</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molecule,</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indicating</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that</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the</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wave-like</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behavior</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of</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a</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moving</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electron</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in</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an</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atom</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or</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a</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molecule</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is</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important.</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However,</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it</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is</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trivial</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at</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macro</a:t>
            </a:r>
            <a:r>
              <a:rPr lang="zh-CN" altLang="en-US" sz="2400">
                <a:solidFill>
                  <a:srgbClr val="C00000"/>
                </a:solidFill>
                <a:latin typeface="宋体" panose="02010600030101010101" pitchFamily="2" charset="-122"/>
              </a:rPr>
              <a:t> </a:t>
            </a:r>
            <a:r>
              <a:rPr lang="en-US" altLang="zh-CN" sz="2400">
                <a:solidFill>
                  <a:srgbClr val="C00000"/>
                </a:solidFill>
                <a:latin typeface="宋体" panose="02010600030101010101" pitchFamily="2" charset="-122"/>
              </a:rPr>
              <a:t>level.</a:t>
            </a:r>
            <a:endParaRPr lang="en-US" altLang="zh-CN" sz="2400">
              <a:solidFill>
                <a:srgbClr val="C00000"/>
              </a:solidFill>
            </a:endParaRPr>
          </a:p>
        </p:txBody>
      </p:sp>
      <p:sp>
        <p:nvSpPr>
          <p:cNvPr id="43011" name="Text Box 5">
            <a:extLst>
              <a:ext uri="{FF2B5EF4-FFF2-40B4-BE49-F238E27FC236}">
                <a16:creationId xmlns:a16="http://schemas.microsoft.com/office/drawing/2014/main" id="{27F38979-B282-7A40-A36B-E0E7E7C699F0}"/>
              </a:ext>
            </a:extLst>
          </p:cNvPr>
          <p:cNvSpPr txBox="1">
            <a:spLocks noChangeArrowheads="1"/>
          </p:cNvSpPr>
          <p:nvPr/>
        </p:nvSpPr>
        <p:spPr bwMode="auto">
          <a:xfrm>
            <a:off x="1127125" y="2038350"/>
            <a:ext cx="66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0"/>
              <a:t>λ=</a:t>
            </a:r>
          </a:p>
        </p:txBody>
      </p:sp>
      <p:sp>
        <p:nvSpPr>
          <p:cNvPr id="43012" name="Text Box 6">
            <a:extLst>
              <a:ext uri="{FF2B5EF4-FFF2-40B4-BE49-F238E27FC236}">
                <a16:creationId xmlns:a16="http://schemas.microsoft.com/office/drawing/2014/main" id="{3326E9C0-C40D-7A4E-95BA-1777BC99D59E}"/>
              </a:ext>
            </a:extLst>
          </p:cNvPr>
          <p:cNvSpPr txBox="1">
            <a:spLocks noChangeArrowheads="1"/>
          </p:cNvSpPr>
          <p:nvPr/>
        </p:nvSpPr>
        <p:spPr bwMode="auto">
          <a:xfrm>
            <a:off x="1431925" y="2665413"/>
            <a:ext cx="71628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0"/>
              <a:t>=</a:t>
            </a:r>
            <a:r>
              <a:rPr lang="zh-CN" altLang="en-US" sz="2400" b="0">
                <a:latin typeface="宋体" panose="02010600030101010101" pitchFamily="2" charset="-122"/>
              </a:rPr>
              <a:t>（</a:t>
            </a:r>
            <a:r>
              <a:rPr lang="en-US" altLang="zh-CN" sz="2400" b="0"/>
              <a:t>6.6×10</a:t>
            </a:r>
            <a:r>
              <a:rPr lang="en-US" altLang="zh-CN" sz="2400" b="0" baseline="30000"/>
              <a:t>-34</a:t>
            </a:r>
            <a:r>
              <a:rPr lang="en-US" altLang="zh-CN" sz="2400" b="0"/>
              <a:t>J</a:t>
            </a:r>
            <a:r>
              <a:rPr lang="en-US" altLang="zh-CN" sz="2400" b="0">
                <a:cs typeface="Times New Roman" panose="02020603050405020304" pitchFamily="18" charset="0"/>
              </a:rPr>
              <a:t>·</a:t>
            </a:r>
            <a:r>
              <a:rPr lang="en-US" altLang="zh-CN" sz="2400" b="0"/>
              <a:t>s</a:t>
            </a:r>
            <a:r>
              <a:rPr lang="zh-CN" altLang="en-US" sz="2400" b="0">
                <a:latin typeface="宋体" panose="02010600030101010101" pitchFamily="2" charset="-122"/>
              </a:rPr>
              <a:t>）</a:t>
            </a:r>
            <a:r>
              <a:rPr lang="en-US" altLang="zh-CN" sz="2400" b="0"/>
              <a:t>/(9.1×10</a:t>
            </a:r>
            <a:r>
              <a:rPr lang="en-US" altLang="zh-CN" sz="2400" b="0" baseline="30000"/>
              <a:t>-31</a:t>
            </a:r>
            <a:r>
              <a:rPr lang="en-US" altLang="zh-CN" sz="2400" b="0"/>
              <a:t>kg×1.0×10</a:t>
            </a:r>
            <a:r>
              <a:rPr lang="en-US" altLang="zh-CN" sz="2400" b="0" baseline="30000"/>
              <a:t>6</a:t>
            </a:r>
            <a:r>
              <a:rPr lang="en-US" altLang="zh-CN" sz="2400" b="0"/>
              <a:t>m</a:t>
            </a:r>
            <a:r>
              <a:rPr lang="en-US" altLang="zh-CN" sz="2400" b="0">
                <a:cs typeface="Times New Roman" panose="02020603050405020304" pitchFamily="18" charset="0"/>
              </a:rPr>
              <a:t>·</a:t>
            </a:r>
            <a:r>
              <a:rPr lang="en-US" altLang="zh-CN" sz="2400" b="0"/>
              <a:t>s</a:t>
            </a:r>
            <a:r>
              <a:rPr lang="en-US" altLang="zh-CN" sz="2400" b="0" baseline="30000"/>
              <a:t>-1</a:t>
            </a:r>
            <a:r>
              <a:rPr lang="en-US" altLang="zh-CN" sz="2400" b="0"/>
              <a:t>)</a:t>
            </a:r>
          </a:p>
          <a:p>
            <a:pPr eaLnBrk="1" hangingPunct="1">
              <a:lnSpc>
                <a:spcPct val="140000"/>
              </a:lnSpc>
            </a:pPr>
            <a:r>
              <a:rPr lang="en-US" altLang="zh-CN" sz="2400" b="0"/>
              <a:t>= 7×10</a:t>
            </a:r>
            <a:r>
              <a:rPr lang="en-US" altLang="zh-CN" sz="2400" b="0" baseline="30000"/>
              <a:t>-10</a:t>
            </a:r>
            <a:r>
              <a:rPr lang="en-US" altLang="zh-CN" sz="2400" b="0"/>
              <a:t>m = 7Å </a:t>
            </a:r>
          </a:p>
        </p:txBody>
      </p:sp>
      <p:graphicFrame>
        <p:nvGraphicFramePr>
          <p:cNvPr id="43013" name="Object 7">
            <a:extLst>
              <a:ext uri="{FF2B5EF4-FFF2-40B4-BE49-F238E27FC236}">
                <a16:creationId xmlns:a16="http://schemas.microsoft.com/office/drawing/2014/main" id="{32805D60-8196-CB4B-9549-B50A379183A4}"/>
              </a:ext>
            </a:extLst>
          </p:cNvPr>
          <p:cNvGraphicFramePr>
            <a:graphicFrameLocks noChangeAspect="1"/>
          </p:cNvGraphicFramePr>
          <p:nvPr/>
        </p:nvGraphicFramePr>
        <p:xfrm>
          <a:off x="1763713" y="1916113"/>
          <a:ext cx="461962" cy="731837"/>
        </p:xfrm>
        <a:graphic>
          <a:graphicData uri="http://schemas.openxmlformats.org/presentationml/2006/ole">
            <mc:AlternateContent xmlns:mc="http://schemas.openxmlformats.org/markup-compatibility/2006">
              <mc:Choice xmlns:v="urn:schemas-microsoft-com:vml" Requires="v">
                <p:oleObj spid="_x0000_s43047" r:id="rId3" imgW="5854700" imgH="9067800" progId="Equation.DSMT4">
                  <p:embed/>
                </p:oleObj>
              </mc:Choice>
              <mc:Fallback>
                <p:oleObj r:id="rId3" imgW="5854700" imgH="90678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916113"/>
                        <a:ext cx="46196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AutoShape 9">
            <a:extLst>
              <a:ext uri="{FF2B5EF4-FFF2-40B4-BE49-F238E27FC236}">
                <a16:creationId xmlns:a16="http://schemas.microsoft.com/office/drawing/2014/main" id="{7BE3D03F-2349-6341-8841-5F221B4B5DF4}"/>
              </a:ext>
            </a:extLst>
          </p:cNvPr>
          <p:cNvSpPr>
            <a:spLocks noChangeArrowheads="1"/>
          </p:cNvSpPr>
          <p:nvPr/>
        </p:nvSpPr>
        <p:spPr bwMode="auto">
          <a:xfrm>
            <a:off x="93663" y="762000"/>
            <a:ext cx="990600" cy="1295400"/>
          </a:xfrm>
          <a:prstGeom prst="irregularSeal2">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b="0">
                <a:ea typeface="华文行楷" panose="02010800040101010101" pitchFamily="2" charset="-122"/>
              </a:rPr>
              <a:t>example</a:t>
            </a:r>
          </a:p>
        </p:txBody>
      </p:sp>
    </p:spTree>
  </p:cSld>
  <p:clrMapOvr>
    <a:masterClrMapping/>
  </p:clrMapOvr>
  <p:transition>
    <p:pull dir="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664A4C59-4239-F14E-AE6B-D98205CBC877}"/>
              </a:ext>
            </a:extLst>
          </p:cNvPr>
          <p:cNvSpPr txBox="1">
            <a:spLocks noChangeArrowheads="1"/>
          </p:cNvSpPr>
          <p:nvPr/>
        </p:nvSpPr>
        <p:spPr bwMode="auto">
          <a:xfrm>
            <a:off x="533400" y="1628775"/>
            <a:ext cx="8077200" cy="1169988"/>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defRPr/>
            </a:pPr>
            <a:r>
              <a:rPr lang="en-US" altLang="zh-CN" b="0" dirty="0">
                <a:latin typeface="+mj-lt"/>
              </a:rPr>
              <a:t>    For</a:t>
            </a:r>
            <a:r>
              <a:rPr lang="zh-CN" altLang="en-US" b="0" dirty="0">
                <a:latin typeface="+mj-lt"/>
              </a:rPr>
              <a:t> </a:t>
            </a:r>
            <a:r>
              <a:rPr lang="en-US" altLang="zh-CN" b="0" i="1" dirty="0">
                <a:latin typeface="+mj-lt"/>
              </a:rPr>
              <a:t>V</a:t>
            </a:r>
            <a:r>
              <a:rPr lang="en-US" altLang="zh-CN" b="0" dirty="0">
                <a:latin typeface="+mj-lt"/>
              </a:rPr>
              <a:t>=10</a:t>
            </a:r>
            <a:r>
              <a:rPr lang="en-US" altLang="zh-CN" b="0" baseline="30000" dirty="0">
                <a:latin typeface="+mj-lt"/>
              </a:rPr>
              <a:t>2</a:t>
            </a:r>
            <a:r>
              <a:rPr lang="zh-CN" altLang="en-US" b="0" dirty="0">
                <a:latin typeface="+mj-lt"/>
              </a:rPr>
              <a:t>～</a:t>
            </a:r>
            <a:r>
              <a:rPr lang="en-US" altLang="zh-CN" b="0" dirty="0">
                <a:latin typeface="+mj-lt"/>
              </a:rPr>
              <a:t>10</a:t>
            </a:r>
            <a:r>
              <a:rPr lang="en-US" altLang="zh-CN" b="0" baseline="30000" dirty="0">
                <a:latin typeface="+mj-lt"/>
              </a:rPr>
              <a:t>4</a:t>
            </a:r>
            <a:r>
              <a:rPr lang="en-US" altLang="zh-CN" b="0" dirty="0">
                <a:latin typeface="+mj-lt"/>
              </a:rPr>
              <a:t>V</a:t>
            </a:r>
            <a:r>
              <a:rPr lang="zh-CN" altLang="en-US" b="0" dirty="0">
                <a:latin typeface="+mj-lt"/>
              </a:rPr>
              <a:t>，</a:t>
            </a:r>
            <a:r>
              <a:rPr lang="en-US" altLang="zh-CN" b="0" dirty="0">
                <a:latin typeface="+mj-lt"/>
              </a:rPr>
              <a:t>the</a:t>
            </a:r>
            <a:r>
              <a:rPr lang="zh-CN" altLang="en-US" b="0" dirty="0">
                <a:latin typeface="+mj-lt"/>
              </a:rPr>
              <a:t> </a:t>
            </a:r>
            <a:r>
              <a:rPr lang="en-US" altLang="zh-CN" b="0" dirty="0">
                <a:latin typeface="+mj-lt"/>
              </a:rPr>
              <a:t>theoretically</a:t>
            </a:r>
            <a:r>
              <a:rPr lang="zh-CN" altLang="en-US" b="0" dirty="0">
                <a:latin typeface="+mj-lt"/>
              </a:rPr>
              <a:t> </a:t>
            </a:r>
            <a:r>
              <a:rPr lang="en-US" altLang="zh-CN" b="0" dirty="0">
                <a:latin typeface="+mj-lt"/>
              </a:rPr>
              <a:t>predicted</a:t>
            </a:r>
            <a:r>
              <a:rPr lang="zh-CN" altLang="en-US" b="0" dirty="0">
                <a:latin typeface="+mj-lt"/>
              </a:rPr>
              <a:t> </a:t>
            </a:r>
            <a:r>
              <a:rPr lang="en-US" altLang="zh-CN" b="0" dirty="0">
                <a:latin typeface="+mj-lt"/>
              </a:rPr>
              <a:t>de</a:t>
            </a:r>
            <a:r>
              <a:rPr lang="zh-CN" altLang="en-US" b="0" dirty="0">
                <a:latin typeface="+mj-lt"/>
              </a:rPr>
              <a:t> </a:t>
            </a:r>
            <a:r>
              <a:rPr lang="en-US" altLang="zh-CN" b="0" dirty="0">
                <a:latin typeface="+mj-lt"/>
              </a:rPr>
              <a:t>Broglie</a:t>
            </a:r>
            <a:r>
              <a:rPr lang="zh-CN" altLang="en-US" b="0" dirty="0">
                <a:latin typeface="+mj-lt"/>
              </a:rPr>
              <a:t> </a:t>
            </a:r>
            <a:r>
              <a:rPr lang="en-US" altLang="zh-CN" b="0" dirty="0">
                <a:latin typeface="+mj-lt"/>
              </a:rPr>
              <a:t>wavelength</a:t>
            </a:r>
            <a:r>
              <a:rPr lang="zh-CN" altLang="en-US" b="0" dirty="0">
                <a:latin typeface="+mj-lt"/>
              </a:rPr>
              <a:t> </a:t>
            </a:r>
            <a:r>
              <a:rPr lang="en-US" altLang="zh-CN" b="0" dirty="0">
                <a:latin typeface="+mj-lt"/>
              </a:rPr>
              <a:t>of</a:t>
            </a:r>
            <a:r>
              <a:rPr lang="zh-CN" altLang="en-US" b="0" dirty="0">
                <a:latin typeface="+mj-lt"/>
              </a:rPr>
              <a:t> </a:t>
            </a:r>
            <a:r>
              <a:rPr lang="en-US" altLang="zh-CN" b="0" dirty="0">
                <a:latin typeface="+mj-lt"/>
              </a:rPr>
              <a:t>an</a:t>
            </a:r>
            <a:r>
              <a:rPr lang="zh-CN" altLang="en-US" b="0" dirty="0">
                <a:latin typeface="+mj-lt"/>
              </a:rPr>
              <a:t> </a:t>
            </a:r>
            <a:r>
              <a:rPr lang="en-US" altLang="zh-CN" b="0" dirty="0">
                <a:latin typeface="+mj-lt"/>
              </a:rPr>
              <a:t>electron</a:t>
            </a:r>
            <a:r>
              <a:rPr lang="zh-CN" altLang="en-US" b="0" dirty="0">
                <a:latin typeface="+mj-lt"/>
              </a:rPr>
              <a:t> </a:t>
            </a:r>
            <a:r>
              <a:rPr lang="en-US" altLang="zh-CN" b="0" dirty="0">
                <a:latin typeface="+mj-lt"/>
              </a:rPr>
              <a:t>ranges</a:t>
            </a:r>
            <a:r>
              <a:rPr lang="zh-CN" altLang="en-US" b="0" dirty="0">
                <a:latin typeface="+mj-lt"/>
              </a:rPr>
              <a:t> </a:t>
            </a:r>
            <a:r>
              <a:rPr lang="en-US" altLang="zh-CN" b="0" dirty="0">
                <a:latin typeface="+mj-lt"/>
              </a:rPr>
              <a:t>from</a:t>
            </a:r>
            <a:r>
              <a:rPr lang="zh-CN" altLang="en-US" b="0" dirty="0">
                <a:latin typeface="+mj-lt"/>
              </a:rPr>
              <a:t> </a:t>
            </a:r>
            <a:r>
              <a:rPr lang="en-US" altLang="zh-CN" b="0" dirty="0">
                <a:latin typeface="+mj-lt"/>
              </a:rPr>
              <a:t>0.12</a:t>
            </a:r>
            <a:r>
              <a:rPr lang="zh-CN" altLang="en-US" b="0" dirty="0">
                <a:latin typeface="+mj-lt"/>
              </a:rPr>
              <a:t> </a:t>
            </a:r>
            <a:r>
              <a:rPr lang="en-US" altLang="zh-CN" b="0" dirty="0">
                <a:latin typeface="+mj-lt"/>
              </a:rPr>
              <a:t>to</a:t>
            </a:r>
            <a:r>
              <a:rPr lang="zh-CN" altLang="en-US" b="0" dirty="0">
                <a:latin typeface="+mj-lt"/>
              </a:rPr>
              <a:t> </a:t>
            </a:r>
            <a:r>
              <a:rPr lang="en-US" altLang="zh-CN" b="0" dirty="0">
                <a:latin typeface="+mj-lt"/>
              </a:rPr>
              <a:t>1.2</a:t>
            </a:r>
            <a:r>
              <a:rPr lang="zh-CN" altLang="en-US" b="0" dirty="0">
                <a:latin typeface="+mj-lt"/>
              </a:rPr>
              <a:t> </a:t>
            </a:r>
            <a:r>
              <a:rPr lang="en-US" altLang="zh-CN" b="0" dirty="0" err="1">
                <a:latin typeface="+mj-lt"/>
              </a:rPr>
              <a:t>Å</a:t>
            </a:r>
            <a:r>
              <a:rPr lang="en-US" altLang="zh-CN" b="0" dirty="0">
                <a:latin typeface="+mj-lt"/>
              </a:rPr>
              <a:t>,</a:t>
            </a:r>
            <a:r>
              <a:rPr lang="zh-CN" altLang="en-US" b="0" dirty="0">
                <a:latin typeface="+mj-lt"/>
              </a:rPr>
              <a:t> </a:t>
            </a:r>
            <a:r>
              <a:rPr lang="en-US" altLang="zh-CN" b="0" dirty="0">
                <a:latin typeface="+mj-lt"/>
              </a:rPr>
              <a:t>which</a:t>
            </a:r>
            <a:r>
              <a:rPr lang="zh-CN" altLang="en-US" b="0" dirty="0">
                <a:latin typeface="+mj-lt"/>
              </a:rPr>
              <a:t> </a:t>
            </a:r>
            <a:r>
              <a:rPr lang="en-US" altLang="zh-CN" b="0" dirty="0">
                <a:latin typeface="+mj-lt"/>
              </a:rPr>
              <a:t>is</a:t>
            </a:r>
            <a:r>
              <a:rPr lang="zh-CN" altLang="en-US" b="0" dirty="0">
                <a:latin typeface="+mj-lt"/>
              </a:rPr>
              <a:t> </a:t>
            </a:r>
            <a:r>
              <a:rPr lang="en-US" altLang="zh-CN" b="0" dirty="0">
                <a:latin typeface="+mj-lt"/>
              </a:rPr>
              <a:t>close</a:t>
            </a:r>
            <a:r>
              <a:rPr lang="zh-CN" altLang="en-US" b="0" dirty="0">
                <a:latin typeface="+mj-lt"/>
              </a:rPr>
              <a:t> </a:t>
            </a:r>
            <a:r>
              <a:rPr lang="en-US" altLang="zh-CN" b="0" dirty="0">
                <a:latin typeface="+mj-lt"/>
              </a:rPr>
              <a:t>to</a:t>
            </a:r>
            <a:r>
              <a:rPr lang="zh-CN" altLang="en-US" b="0" dirty="0">
                <a:latin typeface="+mj-lt"/>
              </a:rPr>
              <a:t> </a:t>
            </a:r>
            <a:r>
              <a:rPr lang="en-US" altLang="zh-CN" b="0" dirty="0">
                <a:latin typeface="+mj-lt"/>
              </a:rPr>
              <a:t>that</a:t>
            </a:r>
            <a:r>
              <a:rPr lang="zh-CN" altLang="en-US" b="0" dirty="0">
                <a:latin typeface="+mj-lt"/>
              </a:rPr>
              <a:t> </a:t>
            </a:r>
            <a:r>
              <a:rPr lang="en-US" altLang="zh-CN" b="0" dirty="0">
                <a:latin typeface="+mj-lt"/>
              </a:rPr>
              <a:t>of</a:t>
            </a:r>
            <a:r>
              <a:rPr lang="zh-CN" altLang="en-US" b="0" dirty="0">
                <a:latin typeface="+mj-lt"/>
              </a:rPr>
              <a:t> </a:t>
            </a:r>
            <a:r>
              <a:rPr lang="en-US" altLang="zh-CN" b="0" dirty="0">
                <a:latin typeface="+mj-lt"/>
              </a:rPr>
              <a:t>x-ray</a:t>
            </a:r>
            <a:r>
              <a:rPr lang="zh-CN" altLang="en-US" b="0" dirty="0">
                <a:latin typeface="+mj-lt"/>
              </a:rPr>
              <a:t> </a:t>
            </a:r>
            <a:r>
              <a:rPr lang="en-US" altLang="zh-CN" b="0" dirty="0">
                <a:latin typeface="+mj-lt"/>
              </a:rPr>
              <a:t>(0.1</a:t>
            </a:r>
            <a:r>
              <a:rPr lang="zh-CN" altLang="en-US" b="0" dirty="0">
                <a:latin typeface="+mj-lt"/>
              </a:rPr>
              <a:t>～</a:t>
            </a:r>
            <a:r>
              <a:rPr lang="en-US" altLang="zh-CN" b="0" dirty="0">
                <a:latin typeface="+mj-lt"/>
              </a:rPr>
              <a:t>100 </a:t>
            </a:r>
            <a:r>
              <a:rPr lang="en-US" altLang="zh-CN" b="0" dirty="0" err="1">
                <a:latin typeface="+mj-lt"/>
              </a:rPr>
              <a:t>Å</a:t>
            </a:r>
            <a:r>
              <a:rPr lang="en-US" altLang="zh-CN" b="0" dirty="0">
                <a:latin typeface="+mj-lt"/>
              </a:rPr>
              <a:t>).</a:t>
            </a:r>
            <a:r>
              <a:rPr lang="zh-CN" altLang="en-US" b="0" dirty="0">
                <a:latin typeface="+mj-lt"/>
              </a:rPr>
              <a:t> </a:t>
            </a:r>
            <a:r>
              <a:rPr lang="en-US" altLang="zh-CN" b="0" dirty="0">
                <a:latin typeface="+mj-lt"/>
              </a:rPr>
              <a:t>Therefore,</a:t>
            </a:r>
            <a:r>
              <a:rPr lang="zh-CN" altLang="en-US" b="0" dirty="0">
                <a:latin typeface="+mj-lt"/>
              </a:rPr>
              <a:t> </a:t>
            </a:r>
            <a:r>
              <a:rPr lang="en-US" altLang="zh-CN" b="0" dirty="0">
                <a:latin typeface="+mj-lt"/>
              </a:rPr>
              <a:t>a</a:t>
            </a:r>
            <a:r>
              <a:rPr lang="zh-CN" altLang="en-US" b="0" dirty="0">
                <a:latin typeface="+mj-lt"/>
              </a:rPr>
              <a:t> </a:t>
            </a:r>
            <a:r>
              <a:rPr lang="en-US" altLang="zh-CN" b="0" dirty="0">
                <a:latin typeface="+mj-lt"/>
              </a:rPr>
              <a:t>normal</a:t>
            </a:r>
            <a:r>
              <a:rPr lang="zh-CN" altLang="en-US" b="0" dirty="0">
                <a:latin typeface="+mj-lt"/>
              </a:rPr>
              <a:t> </a:t>
            </a:r>
            <a:r>
              <a:rPr lang="en-US" altLang="zh-CN" b="0" dirty="0">
                <a:latin typeface="+mj-lt"/>
              </a:rPr>
              <a:t>grating</a:t>
            </a:r>
            <a:r>
              <a:rPr lang="zh-CN" altLang="en-US" b="0" dirty="0">
                <a:latin typeface="+mj-lt"/>
              </a:rPr>
              <a:t> </a:t>
            </a:r>
            <a:r>
              <a:rPr lang="en-US" altLang="zh-CN" b="0" dirty="0"/>
              <a:t>(period</a:t>
            </a:r>
            <a:r>
              <a:rPr lang="zh-CN" altLang="en-US" b="0" dirty="0"/>
              <a:t> </a:t>
            </a:r>
            <a:r>
              <a:rPr lang="en-US" altLang="zh-CN" b="0" dirty="0">
                <a:sym typeface="cajcd fnta0" pitchFamily="18" charset="2"/>
              </a:rPr>
              <a:t>&gt;&gt;</a:t>
            </a:r>
            <a:r>
              <a:rPr lang="en-US" altLang="zh-CN" b="0" dirty="0"/>
              <a:t> </a:t>
            </a:r>
            <a:r>
              <a:rPr lang="en-US" altLang="zh-CN" b="0" dirty="0" err="1"/>
              <a:t>Å</a:t>
            </a:r>
            <a:r>
              <a:rPr lang="en-US" altLang="zh-CN" b="0" dirty="0"/>
              <a:t>)</a:t>
            </a:r>
            <a:r>
              <a:rPr lang="zh-CN" altLang="en-US" b="0" dirty="0"/>
              <a:t> </a:t>
            </a:r>
            <a:r>
              <a:rPr lang="en-US" altLang="zh-CN" b="0" dirty="0">
                <a:latin typeface="+mj-lt"/>
              </a:rPr>
              <a:t>cannot</a:t>
            </a:r>
            <a:r>
              <a:rPr lang="zh-CN" altLang="en-US" b="0" dirty="0">
                <a:latin typeface="+mj-lt"/>
              </a:rPr>
              <a:t> </a:t>
            </a:r>
            <a:r>
              <a:rPr lang="en-US" altLang="zh-CN" b="0" dirty="0">
                <a:latin typeface="+mj-lt"/>
              </a:rPr>
              <a:t>measure</a:t>
            </a:r>
            <a:r>
              <a:rPr lang="zh-CN" altLang="en-US" b="0" dirty="0">
                <a:latin typeface="+mj-lt"/>
              </a:rPr>
              <a:t> </a:t>
            </a:r>
            <a:r>
              <a:rPr lang="en-US" altLang="zh-CN" b="0" dirty="0">
                <a:latin typeface="+mj-lt"/>
              </a:rPr>
              <a:t>it.</a:t>
            </a:r>
          </a:p>
        </p:txBody>
      </p:sp>
      <p:sp>
        <p:nvSpPr>
          <p:cNvPr id="3" name="Oval 11">
            <a:extLst>
              <a:ext uri="{FF2B5EF4-FFF2-40B4-BE49-F238E27FC236}">
                <a16:creationId xmlns:a16="http://schemas.microsoft.com/office/drawing/2014/main" id="{9B1EFB4F-9652-FC48-9016-A737EBB1D940}"/>
              </a:ext>
            </a:extLst>
          </p:cNvPr>
          <p:cNvSpPr>
            <a:spLocks noChangeArrowheads="1"/>
          </p:cNvSpPr>
          <p:nvPr/>
        </p:nvSpPr>
        <p:spPr bwMode="auto">
          <a:xfrm>
            <a:off x="0" y="692150"/>
            <a:ext cx="5473700" cy="720725"/>
          </a:xfrm>
          <a:prstGeom prst="ellipse">
            <a:avLst/>
          </a:prstGeom>
          <a:noFill/>
          <a:ln w="9525">
            <a:solidFill>
              <a:srgbClr val="9900CC"/>
            </a:solidFill>
            <a:round/>
            <a:headEnd/>
            <a:tailEnd/>
          </a:ln>
          <a:effectLst>
            <a:prstShdw prst="shdw17" dist="17961" dir="2700000">
              <a:srgbClr val="5C007A">
                <a:alpha val="74997"/>
              </a:srgbClr>
            </a:prstShdw>
          </a:effec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0" dirty="0">
                <a:solidFill>
                  <a:schemeClr val="accent2"/>
                </a:solidFill>
                <a:latin typeface="+mj-lt"/>
              </a:rPr>
              <a:t>（</a:t>
            </a:r>
            <a:r>
              <a:rPr lang="en-US" altLang="zh-CN" b="0" dirty="0">
                <a:solidFill>
                  <a:schemeClr val="accent2"/>
                </a:solidFill>
                <a:latin typeface="+mj-lt"/>
              </a:rPr>
              <a:t>3</a:t>
            </a:r>
            <a:r>
              <a:rPr lang="zh-CN" altLang="en-US" b="0" dirty="0">
                <a:solidFill>
                  <a:schemeClr val="accent2"/>
                </a:solidFill>
                <a:latin typeface="+mj-lt"/>
              </a:rPr>
              <a:t>）</a:t>
            </a:r>
            <a:r>
              <a:rPr lang="en-US" altLang="zh-CN" b="0" dirty="0">
                <a:solidFill>
                  <a:schemeClr val="accent2"/>
                </a:solidFill>
                <a:latin typeface="+mj-lt"/>
              </a:rPr>
              <a:t>experimental</a:t>
            </a:r>
            <a:r>
              <a:rPr lang="zh-CN" altLang="en-US" b="0" dirty="0">
                <a:solidFill>
                  <a:schemeClr val="accent2"/>
                </a:solidFill>
                <a:latin typeface="+mj-lt"/>
              </a:rPr>
              <a:t> </a:t>
            </a:r>
            <a:r>
              <a:rPr lang="en-US" altLang="zh-CN" b="0" dirty="0">
                <a:solidFill>
                  <a:schemeClr val="accent2"/>
                </a:solidFill>
                <a:latin typeface="+mj-lt"/>
              </a:rPr>
              <a:t>verification</a:t>
            </a:r>
            <a:r>
              <a:rPr lang="zh-CN" altLang="en-US" b="0" dirty="0">
                <a:solidFill>
                  <a:schemeClr val="accent2"/>
                </a:solidFill>
                <a:latin typeface="+mj-lt"/>
              </a:rPr>
              <a:t> </a:t>
            </a:r>
            <a:r>
              <a:rPr lang="en-US" altLang="zh-CN" b="0" dirty="0">
                <a:solidFill>
                  <a:schemeClr val="accent2"/>
                </a:solidFill>
                <a:latin typeface="+mj-lt"/>
              </a:rPr>
              <a:t>of</a:t>
            </a:r>
            <a:r>
              <a:rPr lang="zh-CN" altLang="en-US" b="0" dirty="0">
                <a:solidFill>
                  <a:schemeClr val="accent2"/>
                </a:solidFill>
                <a:latin typeface="+mj-lt"/>
              </a:rPr>
              <a:t> </a:t>
            </a:r>
            <a:r>
              <a:rPr lang="en-US" altLang="zh-CN" b="0" dirty="0">
                <a:solidFill>
                  <a:schemeClr val="accent2"/>
                </a:solidFill>
                <a:latin typeface="+mj-lt"/>
              </a:rPr>
              <a:t>De Broglie  wave</a:t>
            </a:r>
          </a:p>
        </p:txBody>
      </p:sp>
      <p:sp>
        <p:nvSpPr>
          <p:cNvPr id="4" name="Text Box 13">
            <a:extLst>
              <a:ext uri="{FF2B5EF4-FFF2-40B4-BE49-F238E27FC236}">
                <a16:creationId xmlns:a16="http://schemas.microsoft.com/office/drawing/2014/main" id="{595EBE08-F4EA-BB4A-98A4-9D1CACF15F0D}"/>
              </a:ext>
            </a:extLst>
          </p:cNvPr>
          <p:cNvSpPr txBox="1">
            <a:spLocks noChangeArrowheads="1"/>
          </p:cNvSpPr>
          <p:nvPr/>
        </p:nvSpPr>
        <p:spPr bwMode="auto">
          <a:xfrm>
            <a:off x="685800" y="3370263"/>
            <a:ext cx="3886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ea typeface="幼圆" pitchFamily="49" charset="-122"/>
              </a:rPr>
              <a:t>Davisson</a:t>
            </a:r>
            <a:r>
              <a:rPr lang="zh-CN" altLang="en-US" sz="2800">
                <a:ea typeface="幼圆" pitchFamily="49" charset="-122"/>
              </a:rPr>
              <a:t> </a:t>
            </a:r>
            <a:r>
              <a:rPr lang="en-US" altLang="zh-CN" sz="2800">
                <a:ea typeface="幼圆" pitchFamily="49" charset="-122"/>
              </a:rPr>
              <a:t>experiment——single</a:t>
            </a:r>
            <a:r>
              <a:rPr lang="zh-CN" altLang="en-US" sz="2800">
                <a:ea typeface="幼圆" pitchFamily="49" charset="-122"/>
              </a:rPr>
              <a:t> </a:t>
            </a:r>
            <a:r>
              <a:rPr lang="en-US" altLang="zh-CN" sz="2800">
                <a:ea typeface="幼圆" pitchFamily="49" charset="-122"/>
              </a:rPr>
              <a:t>crystal</a:t>
            </a:r>
            <a:r>
              <a:rPr lang="zh-CN" altLang="en-US" sz="2800">
                <a:ea typeface="幼圆" pitchFamily="49" charset="-122"/>
              </a:rPr>
              <a:t> </a:t>
            </a:r>
            <a:r>
              <a:rPr lang="en-US" altLang="zh-CN" sz="2800">
                <a:ea typeface="幼圆" pitchFamily="49" charset="-122"/>
              </a:rPr>
              <a:t>of</a:t>
            </a:r>
            <a:r>
              <a:rPr lang="zh-CN" altLang="en-US" sz="2800">
                <a:ea typeface="幼圆" pitchFamily="49" charset="-122"/>
              </a:rPr>
              <a:t> </a:t>
            </a:r>
            <a:r>
              <a:rPr lang="en-US" altLang="zh-CN" sz="2800">
                <a:ea typeface="幼圆" pitchFamily="49" charset="-122"/>
              </a:rPr>
              <a:t>Ni</a:t>
            </a:r>
            <a:r>
              <a:rPr lang="zh-CN" altLang="en-US" sz="2800">
                <a:latin typeface="幼圆" pitchFamily="49" charset="-122"/>
                <a:ea typeface="幼圆" pitchFamily="49" charset="-122"/>
              </a:rPr>
              <a:t>（</a:t>
            </a:r>
            <a:r>
              <a:rPr lang="en-US" altLang="zh-CN" sz="2800">
                <a:latin typeface="幼圆" pitchFamily="49" charset="-122"/>
                <a:ea typeface="幼圆" pitchFamily="49" charset="-122"/>
              </a:rPr>
              <a:t>C.J.Davisson</a:t>
            </a:r>
            <a:r>
              <a:rPr lang="zh-CN" altLang="en-US" sz="2800">
                <a:latin typeface="幼圆" pitchFamily="49" charset="-122"/>
                <a:ea typeface="幼圆" pitchFamily="49" charset="-122"/>
              </a:rPr>
              <a:t>）</a:t>
            </a:r>
            <a:endParaRPr lang="en-US" altLang="zh-CN" sz="2800">
              <a:latin typeface="幼圆" pitchFamily="49" charset="-122"/>
              <a:ea typeface="幼圆" pitchFamily="49" charset="-122"/>
            </a:endParaRPr>
          </a:p>
        </p:txBody>
      </p:sp>
      <p:pic>
        <p:nvPicPr>
          <p:cNvPr id="5" name="Picture 14" descr="电子衍射3">
            <a:extLst>
              <a:ext uri="{FF2B5EF4-FFF2-40B4-BE49-F238E27FC236}">
                <a16:creationId xmlns:a16="http://schemas.microsoft.com/office/drawing/2014/main" id="{8AB9ABB7-828E-2E4C-88B1-8A1D4CCF8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3294063"/>
            <a:ext cx="3638550" cy="3152775"/>
          </a:xfrm>
          <a:prstGeom prst="rect">
            <a:avLst/>
          </a:prstGeom>
          <a:noFill/>
          <a:ln w="9525">
            <a:solidFill>
              <a:srgbClr val="FF5050"/>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15">
            <a:extLst>
              <a:ext uri="{FF2B5EF4-FFF2-40B4-BE49-F238E27FC236}">
                <a16:creationId xmlns:a16="http://schemas.microsoft.com/office/drawing/2014/main" id="{F8B5BF05-33FC-E748-AB12-B89A8D467EDB}"/>
              </a:ext>
            </a:extLst>
          </p:cNvPr>
          <p:cNvSpPr txBox="1">
            <a:spLocks noChangeArrowheads="1"/>
          </p:cNvSpPr>
          <p:nvPr/>
        </p:nvSpPr>
        <p:spPr bwMode="auto">
          <a:xfrm>
            <a:off x="755650" y="5013325"/>
            <a:ext cx="41052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latin typeface="幼圆" pitchFamily="49" charset="-122"/>
                <a:ea typeface="幼圆" pitchFamily="49" charset="-122"/>
              </a:rPr>
              <a:t>Thomson</a:t>
            </a:r>
            <a:r>
              <a:rPr lang="zh-CN" altLang="en-US" sz="2400">
                <a:latin typeface="幼圆" pitchFamily="49" charset="-122"/>
                <a:ea typeface="幼圆" pitchFamily="49" charset="-122"/>
              </a:rPr>
              <a:t> </a:t>
            </a:r>
            <a:r>
              <a:rPr lang="en-US" altLang="zh-CN" sz="2400">
                <a:latin typeface="幼圆" pitchFamily="49" charset="-122"/>
                <a:ea typeface="幼圆" pitchFamily="49" charset="-122"/>
              </a:rPr>
              <a:t>experiment</a:t>
            </a:r>
            <a:r>
              <a:rPr lang="en-US" altLang="zh-CN" sz="2400">
                <a:ea typeface="幼圆" pitchFamily="49" charset="-122"/>
              </a:rPr>
              <a:t>——polycrystal</a:t>
            </a:r>
            <a:r>
              <a:rPr lang="zh-CN" altLang="en-US" sz="2400">
                <a:ea typeface="幼圆" pitchFamily="49" charset="-122"/>
              </a:rPr>
              <a:t> </a:t>
            </a:r>
            <a:r>
              <a:rPr lang="en-US" altLang="zh-CN" sz="2400">
                <a:ea typeface="幼圆" pitchFamily="49" charset="-122"/>
              </a:rPr>
              <a:t>of</a:t>
            </a:r>
            <a:r>
              <a:rPr lang="zh-CN" altLang="en-US" sz="2400">
                <a:ea typeface="幼圆" pitchFamily="49" charset="-122"/>
              </a:rPr>
              <a:t> </a:t>
            </a:r>
            <a:r>
              <a:rPr lang="en-US" altLang="zh-CN" sz="2400">
                <a:ea typeface="幼圆" pitchFamily="49" charset="-122"/>
              </a:rPr>
              <a:t>Au</a:t>
            </a:r>
            <a:r>
              <a:rPr lang="zh-CN" altLang="en-US" sz="2400">
                <a:ea typeface="幼圆" pitchFamily="49" charset="-122"/>
              </a:rPr>
              <a:t> </a:t>
            </a:r>
            <a:r>
              <a:rPr lang="en-US" altLang="zh-CN" sz="2400">
                <a:ea typeface="幼圆" pitchFamily="49" charset="-122"/>
              </a:rPr>
              <a:t>and</a:t>
            </a:r>
            <a:r>
              <a:rPr lang="zh-CN" altLang="en-US" sz="2400">
                <a:ea typeface="幼圆" pitchFamily="49" charset="-122"/>
              </a:rPr>
              <a:t> </a:t>
            </a:r>
            <a:r>
              <a:rPr lang="en-US" altLang="zh-CN" sz="2400">
                <a:ea typeface="幼圆" pitchFamily="49" charset="-122"/>
              </a:rPr>
              <a:t>V</a:t>
            </a:r>
            <a:r>
              <a:rPr lang="zh-CN" altLang="en-US" sz="2400">
                <a:latin typeface="幼圆" pitchFamily="49" charset="-122"/>
                <a:ea typeface="幼圆" pitchFamily="49" charset="-122"/>
              </a:rPr>
              <a:t>（</a:t>
            </a:r>
            <a:r>
              <a:rPr lang="en-US" altLang="zh-CN" sz="2400">
                <a:latin typeface="幼圆" pitchFamily="49" charset="-122"/>
                <a:ea typeface="幼圆" pitchFamily="49" charset="-122"/>
              </a:rPr>
              <a:t>G.P.Thomson</a:t>
            </a:r>
            <a:r>
              <a:rPr lang="zh-CN" altLang="en-US" sz="2400">
                <a:latin typeface="幼圆" pitchFamily="49" charset="-122"/>
                <a:ea typeface="幼圆" pitchFamily="49" charset="-122"/>
              </a:rPr>
              <a:t>）</a:t>
            </a:r>
            <a:endParaRPr lang="en-US" altLang="zh-CN" sz="2400">
              <a:latin typeface="幼圆" pitchFamily="49" charset="-122"/>
              <a:ea typeface="幼圆" pitchFamily="49"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3" descr="电子衍射1">
            <a:extLst>
              <a:ext uri="{FF2B5EF4-FFF2-40B4-BE49-F238E27FC236}">
                <a16:creationId xmlns:a16="http://schemas.microsoft.com/office/drawing/2014/main" id="{69C8F581-0518-094F-BAE1-83028ED83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1525"/>
          <a:stretch>
            <a:fillRect/>
          </a:stretch>
        </p:blipFill>
        <p:spPr bwMode="auto">
          <a:xfrm>
            <a:off x="2627313" y="1628775"/>
            <a:ext cx="3184525" cy="2497138"/>
          </a:xfrm>
          <a:prstGeom prst="rect">
            <a:avLst/>
          </a:prstGeom>
          <a:noFill/>
          <a:ln w="9525">
            <a:solidFill>
              <a:srgbClr val="FF5050"/>
            </a:solidFill>
            <a:miter lim="800000"/>
            <a:headEnd/>
            <a:tailEnd/>
          </a:ln>
          <a:extLst>
            <a:ext uri="{909E8E84-426E-40DD-AFC4-6F175D3DCCD1}">
              <a14:hiddenFill xmlns:a14="http://schemas.microsoft.com/office/drawing/2010/main">
                <a:solidFill>
                  <a:srgbClr val="FFFFFF"/>
                </a:solidFill>
              </a14:hiddenFill>
            </a:ext>
          </a:extLst>
        </p:spPr>
      </p:pic>
      <p:grpSp>
        <p:nvGrpSpPr>
          <p:cNvPr id="45058" name="Group 10">
            <a:extLst>
              <a:ext uri="{FF2B5EF4-FFF2-40B4-BE49-F238E27FC236}">
                <a16:creationId xmlns:a16="http://schemas.microsoft.com/office/drawing/2014/main" id="{F42ACE27-CC46-8A4A-A3A4-E2E6F61E0B03}"/>
              </a:ext>
            </a:extLst>
          </p:cNvPr>
          <p:cNvGrpSpPr>
            <a:grpSpLocks/>
          </p:cNvGrpSpPr>
          <p:nvPr/>
        </p:nvGrpSpPr>
        <p:grpSpPr bwMode="auto">
          <a:xfrm>
            <a:off x="482600" y="4878388"/>
            <a:ext cx="7834313" cy="1336675"/>
            <a:chOff x="288" y="2468"/>
            <a:chExt cx="4935" cy="842"/>
          </a:xfrm>
        </p:grpSpPr>
        <p:sp>
          <p:nvSpPr>
            <p:cNvPr id="4" name="Text Box 4">
              <a:extLst>
                <a:ext uri="{FF2B5EF4-FFF2-40B4-BE49-F238E27FC236}">
                  <a16:creationId xmlns:a16="http://schemas.microsoft.com/office/drawing/2014/main" id="{70487701-2AE7-3345-8FD8-22768194F7F0}"/>
                </a:ext>
              </a:extLst>
            </p:cNvPr>
            <p:cNvSpPr txBox="1">
              <a:spLocks noChangeArrowheads="1"/>
            </p:cNvSpPr>
            <p:nvPr/>
          </p:nvSpPr>
          <p:spPr bwMode="auto">
            <a:xfrm>
              <a:off x="288" y="2468"/>
              <a:ext cx="4935" cy="842"/>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50000"/>
                </a:spcBef>
                <a:defRPr/>
              </a:pPr>
              <a:r>
                <a:rPr lang="en-US" altLang="zh-CN" b="0" dirty="0">
                  <a:latin typeface="+mj-lt"/>
                </a:rPr>
                <a:t>       The</a:t>
              </a:r>
              <a:r>
                <a:rPr lang="zh-CN" altLang="en-US" b="0" dirty="0">
                  <a:latin typeface="+mj-lt"/>
                </a:rPr>
                <a:t> </a:t>
              </a:r>
              <a:r>
                <a:rPr lang="en-US" altLang="zh-CN" b="0" dirty="0">
                  <a:latin typeface="+mj-lt"/>
                </a:rPr>
                <a:t>wavelength</a:t>
              </a:r>
              <a:r>
                <a:rPr lang="zh-CN" altLang="en-US" b="0" dirty="0">
                  <a:latin typeface="+mj-lt"/>
                </a:rPr>
                <a:t> </a:t>
              </a:r>
              <a:r>
                <a:rPr lang="en-US" altLang="zh-CN" b="0" dirty="0" err="1">
                  <a:latin typeface="+mj-lt"/>
                </a:rPr>
                <a:t>λ</a:t>
              </a:r>
              <a:r>
                <a:rPr lang="zh-CN" altLang="en-US" b="0" dirty="0">
                  <a:latin typeface="+mj-lt"/>
                </a:rPr>
                <a:t> </a:t>
              </a:r>
              <a:r>
                <a:rPr lang="en-US" altLang="zh-CN" b="0" dirty="0">
                  <a:latin typeface="+mj-lt"/>
                </a:rPr>
                <a:t>of</a:t>
              </a:r>
              <a:r>
                <a:rPr lang="zh-CN" altLang="en-US" b="0" dirty="0">
                  <a:latin typeface="+mj-lt"/>
                </a:rPr>
                <a:t> </a:t>
              </a:r>
              <a:r>
                <a:rPr lang="en-US" altLang="zh-CN" b="0" dirty="0">
                  <a:latin typeface="+mj-lt"/>
                </a:rPr>
                <a:t>electron</a:t>
              </a:r>
              <a:r>
                <a:rPr lang="zh-CN" altLang="en-US" b="0" dirty="0">
                  <a:latin typeface="+mj-lt"/>
                </a:rPr>
                <a:t> </a:t>
              </a:r>
              <a:r>
                <a:rPr lang="en-US" altLang="zh-CN" b="0" dirty="0">
                  <a:latin typeface="+mj-lt"/>
                </a:rPr>
                <a:t>diffraction</a:t>
              </a:r>
              <a:r>
                <a:rPr lang="zh-CN" altLang="en-US" b="0" dirty="0">
                  <a:latin typeface="+mj-lt"/>
                </a:rPr>
                <a:t> </a:t>
              </a:r>
              <a:r>
                <a:rPr lang="en-US" altLang="zh-CN" b="0" dirty="0">
                  <a:latin typeface="+mj-lt"/>
                </a:rPr>
                <a:t>calculated</a:t>
              </a:r>
              <a:r>
                <a:rPr lang="zh-CN" altLang="en-US" b="0" dirty="0">
                  <a:latin typeface="+mj-lt"/>
                </a:rPr>
                <a:t> </a:t>
              </a:r>
              <a:r>
                <a:rPr lang="en-US" altLang="zh-CN" b="0" dirty="0">
                  <a:latin typeface="+mj-lt"/>
                </a:rPr>
                <a:t>by</a:t>
              </a:r>
              <a:r>
                <a:rPr lang="zh-CN" altLang="en-US" b="0" dirty="0">
                  <a:latin typeface="+mj-lt"/>
                </a:rPr>
                <a:t> </a:t>
              </a:r>
              <a:r>
                <a:rPr lang="en-US" altLang="zh-CN" b="0" dirty="0">
                  <a:latin typeface="+mj-lt"/>
                </a:rPr>
                <a:t>Bragg</a:t>
              </a:r>
              <a:r>
                <a:rPr lang="zh-CN" altLang="en-US" b="0" dirty="0">
                  <a:latin typeface="+mj-lt"/>
                </a:rPr>
                <a:t> </a:t>
              </a:r>
              <a:r>
                <a:rPr lang="en-US" altLang="zh-CN" b="0" dirty="0">
                  <a:latin typeface="+mj-lt"/>
                </a:rPr>
                <a:t>equation</a:t>
              </a:r>
              <a:r>
                <a:rPr lang="zh-CN" altLang="en-US" b="0" dirty="0">
                  <a:latin typeface="+mj-lt"/>
                </a:rPr>
                <a:t> </a:t>
              </a:r>
              <a:r>
                <a:rPr lang="en-US" altLang="zh-CN" b="0" dirty="0">
                  <a:latin typeface="+mj-lt"/>
                </a:rPr>
                <a:t>(</a:t>
              </a:r>
              <a:r>
                <a:rPr lang="zh-CN" altLang="en-US" b="0" dirty="0">
                  <a:latin typeface="+mj-lt"/>
                </a:rPr>
                <a:t>                                                   </a:t>
              </a:r>
              <a:r>
                <a:rPr lang="en-US" altLang="zh-CN" b="0" dirty="0">
                  <a:latin typeface="+mj-lt"/>
                </a:rPr>
                <a:t>)</a:t>
              </a:r>
              <a:r>
                <a:rPr lang="zh-CN" altLang="en-US" b="0" dirty="0">
                  <a:latin typeface="+mj-lt"/>
                </a:rPr>
                <a:t> </a:t>
              </a:r>
              <a:r>
                <a:rPr lang="en-US" altLang="zh-CN" b="0" dirty="0">
                  <a:latin typeface="+mj-lt"/>
                </a:rPr>
                <a:t>matches</a:t>
              </a:r>
              <a:r>
                <a:rPr lang="zh-CN" altLang="en-US" b="0" dirty="0">
                  <a:latin typeface="+mj-lt"/>
                </a:rPr>
                <a:t> </a:t>
              </a:r>
              <a:r>
                <a:rPr lang="en-US" altLang="zh-CN" b="0" dirty="0">
                  <a:latin typeface="+mj-lt"/>
                </a:rPr>
                <a:t>well</a:t>
              </a:r>
              <a:r>
                <a:rPr lang="zh-CN" altLang="en-US" b="0" dirty="0">
                  <a:latin typeface="+mj-lt"/>
                </a:rPr>
                <a:t> </a:t>
              </a:r>
              <a:r>
                <a:rPr lang="en-US" altLang="zh-CN" b="0" dirty="0">
                  <a:latin typeface="+mj-lt"/>
                </a:rPr>
                <a:t>with</a:t>
              </a:r>
              <a:r>
                <a:rPr lang="zh-CN" altLang="en-US" b="0" dirty="0">
                  <a:latin typeface="+mj-lt"/>
                </a:rPr>
                <a:t> </a:t>
              </a:r>
              <a:r>
                <a:rPr lang="en-US" altLang="zh-CN" b="0" dirty="0">
                  <a:latin typeface="+mj-lt"/>
                </a:rPr>
                <a:t>the</a:t>
              </a:r>
              <a:r>
                <a:rPr lang="zh-CN" altLang="en-US" b="0" dirty="0">
                  <a:latin typeface="+mj-lt"/>
                </a:rPr>
                <a:t> </a:t>
              </a:r>
              <a:r>
                <a:rPr lang="en-US" altLang="zh-CN" b="0" dirty="0">
                  <a:latin typeface="+mj-lt"/>
                </a:rPr>
                <a:t>result</a:t>
              </a:r>
              <a:r>
                <a:rPr lang="zh-CN" altLang="en-US" b="0" dirty="0">
                  <a:latin typeface="+mj-lt"/>
                </a:rPr>
                <a:t> </a:t>
              </a:r>
              <a:r>
                <a:rPr lang="en-US" altLang="zh-CN" b="0" dirty="0">
                  <a:latin typeface="+mj-lt"/>
                </a:rPr>
                <a:t>from</a:t>
              </a:r>
              <a:r>
                <a:rPr lang="zh-CN" altLang="en-US" b="0" dirty="0">
                  <a:latin typeface="+mj-lt"/>
                </a:rPr>
                <a:t> </a:t>
              </a:r>
              <a:r>
                <a:rPr lang="en-US" altLang="zh-CN" b="0" dirty="0">
                  <a:latin typeface="+mj-lt"/>
                </a:rPr>
                <a:t>the</a:t>
              </a:r>
              <a:r>
                <a:rPr lang="zh-CN" altLang="en-US" b="0" dirty="0">
                  <a:latin typeface="+mj-lt"/>
                </a:rPr>
                <a:t> </a:t>
              </a:r>
              <a:r>
                <a:rPr lang="en-US" altLang="zh-CN" b="0" dirty="0">
                  <a:latin typeface="+mj-lt"/>
                </a:rPr>
                <a:t>electron</a:t>
              </a:r>
              <a:r>
                <a:rPr lang="zh-CN" altLang="en-US" b="0" dirty="0">
                  <a:latin typeface="+mj-lt"/>
                </a:rPr>
                <a:t> </a:t>
              </a:r>
              <a:r>
                <a:rPr lang="en-US" altLang="zh-CN" b="0" dirty="0">
                  <a:latin typeface="+mj-lt"/>
                </a:rPr>
                <a:t>diffraction</a:t>
              </a:r>
              <a:r>
                <a:rPr lang="zh-CN" altLang="en-US" b="0" dirty="0">
                  <a:latin typeface="+mj-lt"/>
                </a:rPr>
                <a:t> </a:t>
              </a:r>
              <a:r>
                <a:rPr lang="en-US" altLang="zh-CN" b="0" dirty="0">
                  <a:latin typeface="+mj-lt"/>
                </a:rPr>
                <a:t>experiment</a:t>
              </a:r>
              <a:r>
                <a:rPr lang="zh-CN" altLang="en-US" b="0" dirty="0">
                  <a:latin typeface="+mj-lt"/>
                </a:rPr>
                <a:t> </a:t>
              </a:r>
              <a:r>
                <a:rPr lang="en-US" altLang="zh-CN" b="0" dirty="0">
                  <a:latin typeface="+mj-lt"/>
                </a:rPr>
                <a:t>on</a:t>
              </a:r>
              <a:r>
                <a:rPr lang="zh-CN" altLang="en-US" b="0" dirty="0">
                  <a:latin typeface="+mj-lt"/>
                </a:rPr>
                <a:t> </a:t>
              </a:r>
              <a:r>
                <a:rPr lang="en-US" altLang="zh-CN" b="0" dirty="0">
                  <a:latin typeface="+mj-lt"/>
                </a:rPr>
                <a:t>a</a:t>
              </a:r>
              <a:r>
                <a:rPr lang="zh-CN" altLang="en-US" b="0" dirty="0">
                  <a:latin typeface="+mj-lt"/>
                </a:rPr>
                <a:t> </a:t>
              </a:r>
              <a:r>
                <a:rPr lang="en-US" altLang="zh-CN" b="0" dirty="0">
                  <a:latin typeface="+mj-lt"/>
                </a:rPr>
                <a:t>single</a:t>
              </a:r>
              <a:r>
                <a:rPr lang="zh-CN" altLang="en-US" b="0" dirty="0">
                  <a:latin typeface="+mj-lt"/>
                </a:rPr>
                <a:t> </a:t>
              </a:r>
              <a:r>
                <a:rPr lang="en-US" altLang="zh-CN" b="0" dirty="0">
                  <a:latin typeface="+mj-lt"/>
                </a:rPr>
                <a:t>crystal</a:t>
              </a:r>
              <a:r>
                <a:rPr lang="zh-CN" altLang="en-US" b="0" dirty="0">
                  <a:latin typeface="+mj-lt"/>
                </a:rPr>
                <a:t> </a:t>
              </a:r>
              <a:r>
                <a:rPr lang="en-US" altLang="zh-CN" b="0" dirty="0">
                  <a:latin typeface="+mj-lt"/>
                </a:rPr>
                <a:t>by</a:t>
              </a:r>
              <a:r>
                <a:rPr lang="zh-CN" altLang="en-US" b="0" dirty="0">
                  <a:latin typeface="+mj-lt"/>
                </a:rPr>
                <a:t> </a:t>
              </a:r>
              <a:r>
                <a:rPr lang="en-US" altLang="zh-CN" b="0" dirty="0">
                  <a:latin typeface="+mj-lt"/>
                </a:rPr>
                <a:t>Davisson</a:t>
              </a:r>
              <a:r>
                <a:rPr lang="zh-CN" altLang="en-US" b="0" dirty="0">
                  <a:latin typeface="+mj-lt"/>
                </a:rPr>
                <a:t> </a:t>
              </a:r>
              <a:r>
                <a:rPr lang="en-US" altLang="zh-CN" b="0" dirty="0">
                  <a:latin typeface="+mj-lt"/>
                </a:rPr>
                <a:t>and</a:t>
              </a:r>
              <a:r>
                <a:rPr lang="zh-CN" altLang="en-US" b="0" dirty="0">
                  <a:latin typeface="+mj-lt"/>
                </a:rPr>
                <a:t> </a:t>
              </a:r>
              <a:r>
                <a:rPr lang="en-US" altLang="zh-CN" b="0" dirty="0" err="1">
                  <a:latin typeface="+mj-lt"/>
                </a:rPr>
                <a:t>Germer</a:t>
              </a:r>
              <a:r>
                <a:rPr lang="en-US" altLang="zh-CN" b="0" dirty="0">
                  <a:latin typeface="+mj-lt"/>
                </a:rPr>
                <a:t>.</a:t>
              </a:r>
            </a:p>
          </p:txBody>
        </p:sp>
        <p:graphicFrame>
          <p:nvGraphicFramePr>
            <p:cNvPr id="45062" name="Object 6">
              <a:extLst>
                <a:ext uri="{FF2B5EF4-FFF2-40B4-BE49-F238E27FC236}">
                  <a16:creationId xmlns:a16="http://schemas.microsoft.com/office/drawing/2014/main" id="{17563A06-82D0-F84B-AB54-5912907D5E32}"/>
                </a:ext>
              </a:extLst>
            </p:cNvPr>
            <p:cNvGraphicFramePr>
              <a:graphicFrameLocks noChangeAspect="1"/>
            </p:cNvGraphicFramePr>
            <p:nvPr/>
          </p:nvGraphicFramePr>
          <p:xfrm>
            <a:off x="434" y="2805"/>
            <a:ext cx="1200" cy="239"/>
          </p:xfrm>
          <a:graphic>
            <a:graphicData uri="http://schemas.openxmlformats.org/presentationml/2006/ole">
              <mc:AlternateContent xmlns:mc="http://schemas.openxmlformats.org/markup-compatibility/2006">
                <mc:Choice xmlns:v="urn:schemas-microsoft-com:vml" Requires="v">
                  <p:oleObj spid="_x0000_s45128" r:id="rId4" imgW="27800300" imgH="5562600" progId="Equation.DSMT4">
                    <p:embed/>
                  </p:oleObj>
                </mc:Choice>
                <mc:Fallback>
                  <p:oleObj r:id="rId4" imgW="27800300" imgH="55626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 y="2805"/>
                          <a:ext cx="1200"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3" name="Object 8">
              <a:extLst>
                <a:ext uri="{FF2B5EF4-FFF2-40B4-BE49-F238E27FC236}">
                  <a16:creationId xmlns:a16="http://schemas.microsoft.com/office/drawing/2014/main" id="{52DF40EE-CACB-2B4F-8CD5-0541F3908D3A}"/>
                </a:ext>
              </a:extLst>
            </p:cNvPr>
            <p:cNvGraphicFramePr>
              <a:graphicFrameLocks noChangeAspect="1"/>
            </p:cNvGraphicFramePr>
            <p:nvPr/>
          </p:nvGraphicFramePr>
          <p:xfrm>
            <a:off x="1885" y="2780"/>
            <a:ext cx="502" cy="321"/>
          </p:xfrm>
          <a:graphic>
            <a:graphicData uri="http://schemas.openxmlformats.org/presentationml/2006/ole">
              <mc:AlternateContent xmlns:mc="http://schemas.openxmlformats.org/markup-compatibility/2006">
                <mc:Choice xmlns:v="urn:schemas-microsoft-com:vml" Requires="v">
                  <p:oleObj spid="_x0000_s45129" name="Equation" r:id="rId6" imgW="15214600" imgH="9652000" progId="Equation.DSMT4">
                    <p:embed/>
                  </p:oleObj>
                </mc:Choice>
                <mc:Fallback>
                  <p:oleObj name="Equation" r:id="rId6" imgW="15214600" imgH="9652000"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5" y="2780"/>
                          <a:ext cx="502"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 name="Rectangle 2">
            <a:extLst>
              <a:ext uri="{FF2B5EF4-FFF2-40B4-BE49-F238E27FC236}">
                <a16:creationId xmlns:a16="http://schemas.microsoft.com/office/drawing/2014/main" id="{35EBFE07-0ACA-754C-99EA-E4F3B4293BD4}"/>
              </a:ext>
            </a:extLst>
          </p:cNvPr>
          <p:cNvSpPr>
            <a:spLocks noChangeArrowheads="1"/>
          </p:cNvSpPr>
          <p:nvPr/>
        </p:nvSpPr>
        <p:spPr bwMode="auto">
          <a:xfrm>
            <a:off x="1835150" y="4221163"/>
            <a:ext cx="5010150" cy="400050"/>
          </a:xfrm>
          <a:prstGeom prst="rect">
            <a:avLst/>
          </a:prstGeom>
          <a:noFill/>
          <a:ln>
            <a:noFill/>
          </a:ln>
          <a:effec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dirty="0">
                <a:solidFill>
                  <a:srgbClr val="FF9900"/>
                </a:solidFill>
                <a:effectLst>
                  <a:outerShdw blurRad="38100" dist="38100" dir="2700000" algn="tl">
                    <a:srgbClr val="C0C0C0"/>
                  </a:outerShdw>
                </a:effectLst>
              </a:rPr>
              <a:t>Diffraction</a:t>
            </a:r>
            <a:r>
              <a:rPr lang="zh-CN" altLang="en-US" dirty="0">
                <a:solidFill>
                  <a:srgbClr val="FF9900"/>
                </a:solidFill>
                <a:effectLst>
                  <a:outerShdw blurRad="38100" dist="38100" dir="2700000" algn="tl">
                    <a:srgbClr val="C0C0C0"/>
                  </a:outerShdw>
                </a:effectLst>
              </a:rPr>
              <a:t> </a:t>
            </a:r>
            <a:r>
              <a:rPr lang="en-US" altLang="zh-CN" dirty="0">
                <a:solidFill>
                  <a:srgbClr val="FF9900"/>
                </a:solidFill>
                <a:effectLst>
                  <a:outerShdw blurRad="38100" dist="38100" dir="2700000" algn="tl">
                    <a:srgbClr val="C0C0C0"/>
                  </a:outerShdw>
                </a:effectLst>
              </a:rPr>
              <a:t>of</a:t>
            </a:r>
            <a:r>
              <a:rPr lang="zh-CN" altLang="en-US" dirty="0">
                <a:solidFill>
                  <a:srgbClr val="FF9900"/>
                </a:solidFill>
                <a:effectLst>
                  <a:outerShdw blurRad="38100" dist="38100" dir="2700000" algn="tl">
                    <a:srgbClr val="C0C0C0"/>
                  </a:outerShdw>
                </a:effectLst>
              </a:rPr>
              <a:t> </a:t>
            </a:r>
            <a:r>
              <a:rPr lang="en-US" altLang="zh-CN" dirty="0">
                <a:solidFill>
                  <a:srgbClr val="FF9900"/>
                </a:solidFill>
                <a:effectLst>
                  <a:outerShdw blurRad="38100" dist="38100" dir="2700000" algn="tl">
                    <a:srgbClr val="C0C0C0"/>
                  </a:outerShdw>
                </a:effectLst>
              </a:rPr>
              <a:t>electron</a:t>
            </a:r>
            <a:r>
              <a:rPr lang="zh-CN" altLang="en-US" dirty="0">
                <a:solidFill>
                  <a:srgbClr val="FF9900"/>
                </a:solidFill>
                <a:effectLst>
                  <a:outerShdw blurRad="38100" dist="38100" dir="2700000" algn="tl">
                    <a:srgbClr val="C0C0C0"/>
                  </a:outerShdw>
                </a:effectLst>
              </a:rPr>
              <a:t> </a:t>
            </a:r>
            <a:r>
              <a:rPr lang="en-US" altLang="zh-CN" dirty="0">
                <a:solidFill>
                  <a:srgbClr val="FF9900"/>
                </a:solidFill>
                <a:effectLst>
                  <a:outerShdw blurRad="38100" dist="38100" dir="2700000" algn="tl">
                    <a:srgbClr val="C0C0C0"/>
                  </a:outerShdw>
                </a:effectLst>
              </a:rPr>
              <a:t>on</a:t>
            </a:r>
            <a:r>
              <a:rPr lang="zh-CN" altLang="en-US" dirty="0">
                <a:solidFill>
                  <a:srgbClr val="FF9900"/>
                </a:solidFill>
                <a:effectLst>
                  <a:outerShdw blurRad="38100" dist="38100" dir="2700000" algn="tl">
                    <a:srgbClr val="C0C0C0"/>
                  </a:outerShdw>
                </a:effectLst>
              </a:rPr>
              <a:t> </a:t>
            </a:r>
            <a:r>
              <a:rPr lang="en-US" altLang="zh-CN" dirty="0">
                <a:solidFill>
                  <a:srgbClr val="FF9900"/>
                </a:solidFill>
                <a:effectLst>
                  <a:outerShdw blurRad="38100" dist="38100" dir="2700000" algn="tl">
                    <a:srgbClr val="C0C0C0"/>
                  </a:outerShdw>
                </a:effectLst>
              </a:rPr>
              <a:t>a</a:t>
            </a:r>
            <a:r>
              <a:rPr lang="zh-CN" altLang="en-US" dirty="0">
                <a:solidFill>
                  <a:srgbClr val="FF9900"/>
                </a:solidFill>
                <a:effectLst>
                  <a:outerShdw blurRad="38100" dist="38100" dir="2700000" algn="tl">
                    <a:srgbClr val="C0C0C0"/>
                  </a:outerShdw>
                </a:effectLst>
              </a:rPr>
              <a:t> </a:t>
            </a:r>
            <a:r>
              <a:rPr lang="en-US" altLang="zh-CN" dirty="0">
                <a:solidFill>
                  <a:srgbClr val="FF9900"/>
                </a:solidFill>
                <a:effectLst>
                  <a:outerShdw blurRad="38100" dist="38100" dir="2700000" algn="tl">
                    <a:srgbClr val="C0C0C0"/>
                  </a:outerShdw>
                </a:effectLst>
              </a:rPr>
              <a:t>single</a:t>
            </a:r>
            <a:r>
              <a:rPr lang="zh-CN" altLang="en-US" dirty="0">
                <a:solidFill>
                  <a:srgbClr val="FF9900"/>
                </a:solidFill>
                <a:effectLst>
                  <a:outerShdw blurRad="38100" dist="38100" dir="2700000" algn="tl">
                    <a:srgbClr val="C0C0C0"/>
                  </a:outerShdw>
                </a:effectLst>
              </a:rPr>
              <a:t> </a:t>
            </a:r>
            <a:r>
              <a:rPr lang="en-US" altLang="zh-CN" dirty="0">
                <a:solidFill>
                  <a:srgbClr val="FF9900"/>
                </a:solidFill>
                <a:effectLst>
                  <a:outerShdw blurRad="38100" dist="38100" dir="2700000" algn="tl">
                    <a:srgbClr val="C0C0C0"/>
                  </a:outerShdw>
                </a:effectLst>
              </a:rPr>
              <a:t>crystal</a:t>
            </a:r>
            <a:r>
              <a:rPr lang="zh-CN" altLang="en-US" dirty="0">
                <a:solidFill>
                  <a:srgbClr val="FF9900"/>
                </a:solidFill>
                <a:effectLst>
                  <a:outerShdw blurRad="38100" dist="38100" dir="2700000" algn="tl">
                    <a:srgbClr val="C0C0C0"/>
                  </a:outerShdw>
                </a:effectLst>
              </a:rPr>
              <a:t> </a:t>
            </a:r>
            <a:r>
              <a:rPr lang="en-US" altLang="zh-CN" dirty="0">
                <a:solidFill>
                  <a:srgbClr val="FF9900"/>
                </a:solidFill>
                <a:effectLst>
                  <a:outerShdw blurRad="38100" dist="38100" dir="2700000" algn="tl">
                    <a:srgbClr val="C0C0C0"/>
                  </a:outerShdw>
                </a:effectLst>
              </a:rPr>
              <a:t>Au</a:t>
            </a:r>
          </a:p>
        </p:txBody>
      </p:sp>
      <p:sp>
        <p:nvSpPr>
          <p:cNvPr id="45060" name="Rectangle 4">
            <a:extLst>
              <a:ext uri="{FF2B5EF4-FFF2-40B4-BE49-F238E27FC236}">
                <a16:creationId xmlns:a16="http://schemas.microsoft.com/office/drawing/2014/main" id="{EDC7C5AC-22A2-0148-9E89-A0A48516B53B}"/>
              </a:ext>
            </a:extLst>
          </p:cNvPr>
          <p:cNvSpPr>
            <a:spLocks noChangeArrowheads="1"/>
          </p:cNvSpPr>
          <p:nvPr/>
        </p:nvSpPr>
        <p:spPr bwMode="auto">
          <a:xfrm>
            <a:off x="684213" y="549275"/>
            <a:ext cx="5689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t>electron</a:t>
            </a:r>
            <a:r>
              <a:rPr lang="zh-CN" altLang="en-US" sz="2800"/>
              <a:t> </a:t>
            </a:r>
            <a:r>
              <a:rPr lang="en-US" altLang="zh-CN" sz="2800"/>
              <a:t>diffraction</a:t>
            </a:r>
            <a:r>
              <a:rPr lang="zh-CN" altLang="en-US" sz="2800"/>
              <a:t> </a:t>
            </a:r>
            <a:r>
              <a:rPr lang="en-US" altLang="zh-CN" sz="2800"/>
              <a:t>experiment</a:t>
            </a:r>
            <a:r>
              <a:rPr lang="zh-CN" altLang="en-US" sz="2800"/>
              <a:t> </a:t>
            </a:r>
            <a:r>
              <a:rPr lang="en-US" altLang="zh-CN" sz="2800"/>
              <a:t>on</a:t>
            </a:r>
            <a:r>
              <a:rPr lang="zh-CN" altLang="en-US" sz="2800"/>
              <a:t> </a:t>
            </a:r>
            <a:r>
              <a:rPr lang="en-US" altLang="zh-CN" sz="2800"/>
              <a:t>a</a:t>
            </a:r>
            <a:r>
              <a:rPr lang="zh-CN" altLang="en-US" sz="2800"/>
              <a:t> </a:t>
            </a:r>
            <a:r>
              <a:rPr lang="en-US" altLang="zh-CN" sz="2800"/>
              <a:t>single</a:t>
            </a:r>
            <a:r>
              <a:rPr lang="zh-CN" altLang="en-US" sz="2800"/>
              <a:t> </a:t>
            </a:r>
            <a:r>
              <a:rPr lang="en-US" altLang="zh-CN" sz="2800"/>
              <a:t>crystal</a:t>
            </a:r>
            <a:r>
              <a:rPr lang="zh-CN" altLang="en-US" sz="2800"/>
              <a:t> </a:t>
            </a:r>
            <a:r>
              <a:rPr lang="en-US" altLang="zh-CN" sz="2800"/>
              <a:t>by</a:t>
            </a:r>
            <a:r>
              <a:rPr lang="zh-CN" altLang="en-US" sz="2800"/>
              <a:t> </a:t>
            </a:r>
            <a:r>
              <a:rPr lang="en-US" altLang="zh-CN" sz="2800"/>
              <a:t>Davisson</a:t>
            </a:r>
          </a:p>
        </p:txBody>
      </p:sp>
    </p:spTree>
  </p:cSld>
  <p:clrMapOvr>
    <a:masterClrMapping/>
  </p:clrMapOvr>
  <p:transition>
    <p:pull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322922B7-771D-A849-9EDE-C1465F09031E}"/>
              </a:ext>
            </a:extLst>
          </p:cNvPr>
          <p:cNvSpPr txBox="1">
            <a:spLocks noChangeArrowheads="1"/>
          </p:cNvSpPr>
          <p:nvPr/>
        </p:nvSpPr>
        <p:spPr bwMode="auto">
          <a:xfrm>
            <a:off x="233363" y="860425"/>
            <a:ext cx="9577387" cy="522288"/>
          </a:xfrm>
          <a:prstGeom prst="rect">
            <a:avLst/>
          </a:prstGeom>
          <a:noFill/>
          <a:ln>
            <a:noFill/>
          </a:ln>
          <a:effectLst/>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2800" dirty="0">
                <a:solidFill>
                  <a:schemeClr val="accent6"/>
                </a:solidFill>
                <a:effectLst>
                  <a:outerShdw blurRad="38100" dist="38100" dir="2700000" algn="tl">
                    <a:srgbClr val="C0C0C0"/>
                  </a:outerShdw>
                </a:effectLst>
                <a:latin typeface="+mj-lt"/>
              </a:rPr>
              <a:t>1.1 Experimental Foundations of Quantum Mechanics</a:t>
            </a:r>
          </a:p>
        </p:txBody>
      </p:sp>
      <p:grpSp>
        <p:nvGrpSpPr>
          <p:cNvPr id="18434" name="Group 18">
            <a:extLst>
              <a:ext uri="{FF2B5EF4-FFF2-40B4-BE49-F238E27FC236}">
                <a16:creationId xmlns:a16="http://schemas.microsoft.com/office/drawing/2014/main" id="{AF8F4F43-A524-CD4C-A0A1-26E1350CA36D}"/>
              </a:ext>
            </a:extLst>
          </p:cNvPr>
          <p:cNvGrpSpPr>
            <a:grpSpLocks/>
          </p:cNvGrpSpPr>
          <p:nvPr/>
        </p:nvGrpSpPr>
        <p:grpSpPr bwMode="auto">
          <a:xfrm>
            <a:off x="288925" y="1343025"/>
            <a:ext cx="5219700" cy="185738"/>
            <a:chOff x="0" y="4032"/>
            <a:chExt cx="5776" cy="87"/>
          </a:xfrm>
        </p:grpSpPr>
        <p:sp>
          <p:nvSpPr>
            <p:cNvPr id="18443" name="Freeform 19">
              <a:extLst>
                <a:ext uri="{FF2B5EF4-FFF2-40B4-BE49-F238E27FC236}">
                  <a16:creationId xmlns:a16="http://schemas.microsoft.com/office/drawing/2014/main" id="{CD807B7C-CD52-F342-84BA-D673B3A209B2}"/>
                </a:ext>
              </a:extLst>
            </p:cNvPr>
            <p:cNvSpPr>
              <a:spLocks/>
            </p:cNvSpPr>
            <p:nvPr/>
          </p:nvSpPr>
          <p:spPr bwMode="auto">
            <a:xfrm>
              <a:off x="4040" y="4047"/>
              <a:ext cx="1736" cy="72"/>
            </a:xfrm>
            <a:custGeom>
              <a:avLst/>
              <a:gdLst>
                <a:gd name="T0" fmla="*/ 165 w 1735"/>
                <a:gd name="T1" fmla="*/ 6 h 72"/>
                <a:gd name="T2" fmla="*/ 450 w 1735"/>
                <a:gd name="T3" fmla="*/ 3 h 72"/>
                <a:gd name="T4" fmla="*/ 714 w 1735"/>
                <a:gd name="T5" fmla="*/ 12 h 72"/>
                <a:gd name="T6" fmla="*/ 960 w 1735"/>
                <a:gd name="T7" fmla="*/ 24 h 72"/>
                <a:gd name="T8" fmla="*/ 1176 w 1735"/>
                <a:gd name="T9" fmla="*/ 24 h 72"/>
                <a:gd name="T10" fmla="*/ 1476 w 1735"/>
                <a:gd name="T11" fmla="*/ 15 h 72"/>
                <a:gd name="T12" fmla="*/ 1620 w 1735"/>
                <a:gd name="T13" fmla="*/ 0 h 72"/>
                <a:gd name="T14" fmla="*/ 1722 w 1735"/>
                <a:gd name="T15" fmla="*/ 15 h 72"/>
                <a:gd name="T16" fmla="*/ 1719 w 1735"/>
                <a:gd name="T17" fmla="*/ 66 h 72"/>
                <a:gd name="T18" fmla="*/ 1635 w 1735"/>
                <a:gd name="T19" fmla="*/ 51 h 72"/>
                <a:gd name="T20" fmla="*/ 1410 w 1735"/>
                <a:gd name="T21" fmla="*/ 51 h 72"/>
                <a:gd name="T22" fmla="*/ 1194 w 1735"/>
                <a:gd name="T23" fmla="*/ 48 h 72"/>
                <a:gd name="T24" fmla="*/ 873 w 1735"/>
                <a:gd name="T25" fmla="*/ 60 h 72"/>
                <a:gd name="T26" fmla="*/ 492 w 1735"/>
                <a:gd name="T27" fmla="*/ 48 h 72"/>
                <a:gd name="T28" fmla="*/ 291 w 1735"/>
                <a:gd name="T29" fmla="*/ 27 h 72"/>
                <a:gd name="T30" fmla="*/ 21 w 1735"/>
                <a:gd name="T31" fmla="*/ 36 h 72"/>
                <a:gd name="T32" fmla="*/ 165 w 1735"/>
                <a:gd name="T33" fmla="*/ 6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N"/>
            </a:p>
          </p:txBody>
        </p:sp>
        <p:sp>
          <p:nvSpPr>
            <p:cNvPr id="18444" name="Freeform 20">
              <a:extLst>
                <a:ext uri="{FF2B5EF4-FFF2-40B4-BE49-F238E27FC236}">
                  <a16:creationId xmlns:a16="http://schemas.microsoft.com/office/drawing/2014/main" id="{74D3D3BA-06FE-6941-89AC-1F0285BCF7F6}"/>
                </a:ext>
              </a:extLst>
            </p:cNvPr>
            <p:cNvSpPr>
              <a:spLocks/>
            </p:cNvSpPr>
            <p:nvPr/>
          </p:nvSpPr>
          <p:spPr bwMode="auto">
            <a:xfrm>
              <a:off x="1727" y="4038"/>
              <a:ext cx="2654" cy="60"/>
            </a:xfrm>
            <a:custGeom>
              <a:avLst/>
              <a:gdLst>
                <a:gd name="T0" fmla="*/ 2638 w 2655"/>
                <a:gd name="T1" fmla="*/ 6 h 60"/>
                <a:gd name="T2" fmla="*/ 2617 w 2655"/>
                <a:gd name="T3" fmla="*/ 30 h 60"/>
                <a:gd name="T4" fmla="*/ 2365 w 2655"/>
                <a:gd name="T5" fmla="*/ 45 h 60"/>
                <a:gd name="T6" fmla="*/ 2020 w 2655"/>
                <a:gd name="T7" fmla="*/ 60 h 60"/>
                <a:gd name="T8" fmla="*/ 1783 w 2655"/>
                <a:gd name="T9" fmla="*/ 48 h 60"/>
                <a:gd name="T10" fmla="*/ 1522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6 w 2655"/>
                <a:gd name="T33" fmla="*/ 3 h 60"/>
                <a:gd name="T34" fmla="*/ 1585 w 2655"/>
                <a:gd name="T35" fmla="*/ 9 h 60"/>
                <a:gd name="T36" fmla="*/ 1804 w 2655"/>
                <a:gd name="T37" fmla="*/ 21 h 60"/>
                <a:gd name="T38" fmla="*/ 2032 w 2655"/>
                <a:gd name="T39" fmla="*/ 12 h 60"/>
                <a:gd name="T40" fmla="*/ 2287 w 2655"/>
                <a:gd name="T41" fmla="*/ 18 h 60"/>
                <a:gd name="T42" fmla="*/ 2593 w 2655"/>
                <a:gd name="T43" fmla="*/ 3 h 60"/>
                <a:gd name="T44" fmla="*/ 2638 w 2655"/>
                <a:gd name="T45" fmla="*/ 6 h 6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N"/>
            </a:p>
          </p:txBody>
        </p:sp>
        <p:sp>
          <p:nvSpPr>
            <p:cNvPr id="18445" name="Freeform 21">
              <a:extLst>
                <a:ext uri="{FF2B5EF4-FFF2-40B4-BE49-F238E27FC236}">
                  <a16:creationId xmlns:a16="http://schemas.microsoft.com/office/drawing/2014/main" id="{87A74732-4A91-6845-91A9-3C08AC6A5EFA}"/>
                </a:ext>
              </a:extLst>
            </p:cNvPr>
            <p:cNvSpPr>
              <a:spLocks/>
            </p:cNvSpPr>
            <p:nvPr/>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N"/>
            </a:p>
          </p:txBody>
        </p:sp>
      </p:grpSp>
      <p:graphicFrame>
        <p:nvGraphicFramePr>
          <p:cNvPr id="18435" name="Object 22">
            <a:extLst>
              <a:ext uri="{FF2B5EF4-FFF2-40B4-BE49-F238E27FC236}">
                <a16:creationId xmlns:a16="http://schemas.microsoft.com/office/drawing/2014/main" id="{8CF79D9D-EC44-CD40-BD5C-8A055CF22D2B}"/>
              </a:ext>
            </a:extLst>
          </p:cNvPr>
          <p:cNvGraphicFramePr>
            <a:graphicFrameLocks noChangeAspect="1"/>
          </p:cNvGraphicFramePr>
          <p:nvPr/>
        </p:nvGraphicFramePr>
        <p:xfrm>
          <a:off x="1295400" y="2460625"/>
          <a:ext cx="6553200" cy="2514600"/>
        </p:xfrm>
        <a:graphic>
          <a:graphicData uri="http://schemas.openxmlformats.org/presentationml/2006/ole">
            <mc:AlternateContent xmlns:mc="http://schemas.openxmlformats.org/markup-compatibility/2006">
              <mc:Choice xmlns:v="urn:schemas-microsoft-com:vml" Requires="v">
                <p:oleObj spid="_x0000_s18478" name="剪辑" r:id="rId3" imgW="32816800" imgH="30937200" progId="MS_ClipArt_Gallery.2">
                  <p:embed/>
                </p:oleObj>
              </mc:Choice>
              <mc:Fallback>
                <p:oleObj name="剪辑" r:id="rId3" imgW="32816800" imgH="30937200" progId="MS_ClipArt_Gallery.2">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460625"/>
                        <a:ext cx="6553200" cy="251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436" name="Text Box 23">
            <a:extLst>
              <a:ext uri="{FF2B5EF4-FFF2-40B4-BE49-F238E27FC236}">
                <a16:creationId xmlns:a16="http://schemas.microsoft.com/office/drawing/2014/main" id="{E8D96EF6-9C7D-7A4D-B2AC-0F1AF6929B2A}"/>
              </a:ext>
            </a:extLst>
          </p:cNvPr>
          <p:cNvSpPr txBox="1">
            <a:spLocks noChangeArrowheads="1"/>
          </p:cNvSpPr>
          <p:nvPr/>
        </p:nvSpPr>
        <p:spPr bwMode="auto">
          <a:xfrm>
            <a:off x="2411413" y="1641475"/>
            <a:ext cx="4176712" cy="708025"/>
          </a:xfrm>
          <a:prstGeom prst="rect">
            <a:avLst/>
          </a:prstGeom>
          <a:solidFill>
            <a:srgbClr val="FFFFFF"/>
          </a:solidFill>
          <a:ln w="38100">
            <a:solidFill>
              <a:schemeClr val="tx1"/>
            </a:solidFill>
            <a:miter lim="800000"/>
            <a:headEnd/>
            <a:tailEnd/>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4000">
                <a:solidFill>
                  <a:srgbClr val="FF3300"/>
                </a:solidFill>
                <a:ea typeface="华文行楷" panose="02010800040101010101" pitchFamily="2" charset="-122"/>
              </a:rPr>
              <a:t>Classical</a:t>
            </a:r>
            <a:r>
              <a:rPr lang="zh-CN" altLang="en-US" sz="4000">
                <a:solidFill>
                  <a:srgbClr val="FF3300"/>
                </a:solidFill>
                <a:ea typeface="华文行楷" panose="02010800040101010101" pitchFamily="2" charset="-122"/>
              </a:rPr>
              <a:t> </a:t>
            </a:r>
            <a:r>
              <a:rPr lang="en-US" altLang="zh-CN" sz="4000">
                <a:solidFill>
                  <a:srgbClr val="FF3300"/>
                </a:solidFill>
                <a:ea typeface="华文行楷" panose="02010800040101010101" pitchFamily="2" charset="-122"/>
              </a:rPr>
              <a:t>Physics</a:t>
            </a:r>
            <a:endParaRPr lang="en-US" altLang="zh-CN" sz="4000" b="0">
              <a:solidFill>
                <a:srgbClr val="FF3300"/>
              </a:solidFill>
              <a:ea typeface="华文行楷" panose="02010800040101010101" pitchFamily="2" charset="-122"/>
            </a:endParaRPr>
          </a:p>
        </p:txBody>
      </p:sp>
      <p:sp>
        <p:nvSpPr>
          <p:cNvPr id="9" name="Rectangle 28">
            <a:extLst>
              <a:ext uri="{FF2B5EF4-FFF2-40B4-BE49-F238E27FC236}">
                <a16:creationId xmlns:a16="http://schemas.microsoft.com/office/drawing/2014/main" id="{F9227D28-0A98-784E-87C9-472AA73CCF98}"/>
              </a:ext>
            </a:extLst>
          </p:cNvPr>
          <p:cNvSpPr>
            <a:spLocks noChangeArrowheads="1"/>
          </p:cNvSpPr>
          <p:nvPr/>
        </p:nvSpPr>
        <p:spPr bwMode="auto">
          <a:xfrm>
            <a:off x="6156325" y="5084763"/>
            <a:ext cx="2987675" cy="830262"/>
          </a:xfrm>
          <a:prstGeom prst="rect">
            <a:avLst/>
          </a:prstGeom>
          <a:noFill/>
          <a:ln w="28575">
            <a:solidFill>
              <a:srgbClr val="9900FF"/>
            </a:solidFill>
            <a:miter lim="800000"/>
            <a:headEnd/>
            <a:tailEnd/>
          </a:ln>
          <a:effectLst>
            <a:prstShdw prst="shdw17" dist="17961" dir="2700000">
              <a:srgbClr val="5C0099">
                <a:alpha val="74997"/>
              </a:srgbClr>
            </a:prstShdw>
          </a:effectLst>
          <a:extLst>
            <a:ext uri="{909E8E84-426E-40DD-AFC4-6F175D3DCCD1}">
              <a14:hiddenFill xmlns:a14="http://schemas.microsoft.com/office/drawing/2010/main">
                <a:solidFill>
                  <a:srgbClr val="339933"/>
                </a:solidFill>
              </a14:hiddenFill>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a:solidFill>
                  <a:srgbClr val="A50021"/>
                </a:solidFill>
              </a:rPr>
              <a:t>Gibbs-Boltzman</a:t>
            </a:r>
          </a:p>
          <a:p>
            <a:pPr algn="ctr" eaLnBrk="1" hangingPunct="1"/>
            <a:r>
              <a:rPr lang="en-US" altLang="zh-CN" sz="2400">
                <a:solidFill>
                  <a:srgbClr val="A50021"/>
                </a:solidFill>
              </a:rPr>
              <a:t>Statistical Mechanics</a:t>
            </a:r>
          </a:p>
        </p:txBody>
      </p:sp>
      <p:sp>
        <p:nvSpPr>
          <p:cNvPr id="10" name="Rectangle 29">
            <a:extLst>
              <a:ext uri="{FF2B5EF4-FFF2-40B4-BE49-F238E27FC236}">
                <a16:creationId xmlns:a16="http://schemas.microsoft.com/office/drawing/2014/main" id="{8CFBA3C1-6E13-9B49-B4F5-121948BF4229}"/>
              </a:ext>
            </a:extLst>
          </p:cNvPr>
          <p:cNvSpPr>
            <a:spLocks noChangeArrowheads="1"/>
          </p:cNvSpPr>
          <p:nvPr/>
        </p:nvSpPr>
        <p:spPr bwMode="auto">
          <a:xfrm>
            <a:off x="250825" y="5157788"/>
            <a:ext cx="2376488" cy="1200150"/>
          </a:xfrm>
          <a:prstGeom prst="rect">
            <a:avLst/>
          </a:prstGeom>
          <a:noFill/>
          <a:ln w="28575">
            <a:solidFill>
              <a:srgbClr val="9900FF"/>
            </a:solidFill>
            <a:miter lim="800000"/>
            <a:headEnd/>
            <a:tailEnd/>
          </a:ln>
          <a:effectLst>
            <a:prstShdw prst="shdw17" dist="17961" dir="2700000">
              <a:srgbClr val="5C0099">
                <a:alpha val="74997"/>
              </a:srgbClr>
            </a:prstShdw>
          </a:effectLst>
          <a:extLst>
            <a:ext uri="{909E8E84-426E-40DD-AFC4-6F175D3DCCD1}">
              <a14:hiddenFill xmlns:a14="http://schemas.microsoft.com/office/drawing/2010/main">
                <a:solidFill>
                  <a:srgbClr val="339933"/>
                </a:solidFill>
              </a14:hiddenFill>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a:solidFill>
                  <a:srgbClr val="A50021"/>
                </a:solidFill>
              </a:rPr>
              <a:t>Maxwell</a:t>
            </a:r>
          </a:p>
          <a:p>
            <a:pPr algn="ctr" eaLnBrk="1" hangingPunct="1"/>
            <a:r>
              <a:rPr lang="en-US" altLang="zh-CN" sz="2400">
                <a:solidFill>
                  <a:srgbClr val="A50021"/>
                </a:solidFill>
              </a:rPr>
              <a:t>Electromagnetic Theory</a:t>
            </a:r>
          </a:p>
        </p:txBody>
      </p:sp>
      <p:sp>
        <p:nvSpPr>
          <p:cNvPr id="11" name="Rectangle 30">
            <a:extLst>
              <a:ext uri="{FF2B5EF4-FFF2-40B4-BE49-F238E27FC236}">
                <a16:creationId xmlns:a16="http://schemas.microsoft.com/office/drawing/2014/main" id="{6A4D6536-1733-E341-8ADF-17CA9E4F80D8}"/>
              </a:ext>
            </a:extLst>
          </p:cNvPr>
          <p:cNvSpPr>
            <a:spLocks noChangeArrowheads="1"/>
          </p:cNvSpPr>
          <p:nvPr/>
        </p:nvSpPr>
        <p:spPr bwMode="auto">
          <a:xfrm>
            <a:off x="3563938" y="5556250"/>
            <a:ext cx="2232025" cy="830263"/>
          </a:xfrm>
          <a:prstGeom prst="rect">
            <a:avLst/>
          </a:prstGeom>
          <a:noFill/>
          <a:ln w="28575">
            <a:solidFill>
              <a:srgbClr val="9900FF"/>
            </a:solidFill>
            <a:miter lim="800000"/>
            <a:headEnd/>
            <a:tailEnd/>
          </a:ln>
          <a:effectLst>
            <a:prstShdw prst="shdw17" dist="17961" dir="2700000">
              <a:srgbClr val="5C0099">
                <a:alpha val="74997"/>
              </a:srgbClr>
            </a:prstShdw>
          </a:effectLst>
          <a:extLst>
            <a:ext uri="{909E8E84-426E-40DD-AFC4-6F175D3DCCD1}">
              <a14:hiddenFill xmlns:a14="http://schemas.microsoft.com/office/drawing/2010/main">
                <a:solidFill>
                  <a:srgbClr val="339933"/>
                </a:solidFill>
              </a14:hiddenFill>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a:solidFill>
                  <a:srgbClr val="A50021"/>
                </a:solidFill>
              </a:rPr>
              <a:t>Newtonian Mechanics</a:t>
            </a:r>
          </a:p>
        </p:txBody>
      </p:sp>
      <p:sp>
        <p:nvSpPr>
          <p:cNvPr id="12" name="Freeform 33">
            <a:extLst>
              <a:ext uri="{FF2B5EF4-FFF2-40B4-BE49-F238E27FC236}">
                <a16:creationId xmlns:a16="http://schemas.microsoft.com/office/drawing/2014/main" id="{8B26035C-6D4E-B540-8B9F-76D71C4DD840}"/>
              </a:ext>
            </a:extLst>
          </p:cNvPr>
          <p:cNvSpPr>
            <a:spLocks/>
          </p:cNvSpPr>
          <p:nvPr/>
        </p:nvSpPr>
        <p:spPr bwMode="auto">
          <a:xfrm>
            <a:off x="909638" y="4476750"/>
            <a:ext cx="1214437" cy="617538"/>
          </a:xfrm>
          <a:custGeom>
            <a:avLst/>
            <a:gdLst>
              <a:gd name="T0" fmla="*/ 2147483646 w 756"/>
              <a:gd name="T1" fmla="*/ 2147483646 h 363"/>
              <a:gd name="T2" fmla="*/ 2147483646 w 756"/>
              <a:gd name="T3" fmla="*/ 2147483646 h 363"/>
              <a:gd name="T4" fmla="*/ 2147483646 w 756"/>
              <a:gd name="T5" fmla="*/ 2147483646 h 363"/>
              <a:gd name="T6" fmla="*/ 2147483646 w 756"/>
              <a:gd name="T7" fmla="*/ 2147483646 h 363"/>
              <a:gd name="T8" fmla="*/ 2147483646 w 756"/>
              <a:gd name="T9" fmla="*/ 2147483646 h 363"/>
              <a:gd name="T10" fmla="*/ 2147483646 w 756"/>
              <a:gd name="T11" fmla="*/ 2147483646 h 363"/>
              <a:gd name="T12" fmla="*/ 2147483646 w 756"/>
              <a:gd name="T13" fmla="*/ 2147483646 h 363"/>
              <a:gd name="T14" fmla="*/ 2147483646 w 756"/>
              <a:gd name="T15" fmla="*/ 0 h 3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56" h="363">
                <a:moveTo>
                  <a:pt x="30" y="363"/>
                </a:moveTo>
                <a:cubicBezTo>
                  <a:pt x="15" y="310"/>
                  <a:pt x="0" y="257"/>
                  <a:pt x="30" y="227"/>
                </a:cubicBezTo>
                <a:cubicBezTo>
                  <a:pt x="60" y="197"/>
                  <a:pt x="166" y="205"/>
                  <a:pt x="211" y="182"/>
                </a:cubicBezTo>
                <a:cubicBezTo>
                  <a:pt x="256" y="159"/>
                  <a:pt x="257" y="106"/>
                  <a:pt x="302" y="91"/>
                </a:cubicBezTo>
                <a:cubicBezTo>
                  <a:pt x="347" y="76"/>
                  <a:pt x="424" y="91"/>
                  <a:pt x="484" y="91"/>
                </a:cubicBezTo>
                <a:cubicBezTo>
                  <a:pt x="544" y="91"/>
                  <a:pt x="627" y="98"/>
                  <a:pt x="665" y="91"/>
                </a:cubicBezTo>
                <a:cubicBezTo>
                  <a:pt x="703" y="84"/>
                  <a:pt x="695" y="61"/>
                  <a:pt x="710" y="46"/>
                </a:cubicBezTo>
                <a:cubicBezTo>
                  <a:pt x="725" y="31"/>
                  <a:pt x="748" y="15"/>
                  <a:pt x="756" y="0"/>
                </a:cubicBezTo>
              </a:path>
            </a:pathLst>
          </a:custGeom>
          <a:noFill/>
          <a:ln w="28575" cap="flat" cmpd="sng">
            <a:solidFill>
              <a:srgbClr val="9900FF"/>
            </a:solidFill>
            <a:prstDash val="solid"/>
            <a:round/>
            <a:headEnd type="none" w="med" len="med"/>
            <a:tailEnd type="arrow" w="med" len="med"/>
          </a:ln>
          <a:effectLst>
            <a:prstShdw prst="shdw17" dist="17961" dir="2700000">
              <a:srgbClr val="5C0099">
                <a:alpha val="74997"/>
              </a:srgbClr>
            </a:prstShdw>
          </a:effectLst>
          <a:extLst>
            <a:ext uri="{909E8E84-426E-40DD-AFC4-6F175D3DCCD1}">
              <a14:hiddenFill xmlns:a14="http://schemas.microsoft.com/office/drawing/2010/main">
                <a:solidFill>
                  <a:srgbClr val="339933"/>
                </a:solidFill>
              </a14:hiddenFill>
            </a:ext>
          </a:extLst>
        </p:spPr>
        <p:txBody>
          <a:bodyPr wrap="none" anchor="ctr"/>
          <a:lstStyle/>
          <a:p>
            <a:endParaRPr lang="en-CN"/>
          </a:p>
        </p:txBody>
      </p:sp>
      <p:sp>
        <p:nvSpPr>
          <p:cNvPr id="13" name="Freeform 34">
            <a:extLst>
              <a:ext uri="{FF2B5EF4-FFF2-40B4-BE49-F238E27FC236}">
                <a16:creationId xmlns:a16="http://schemas.microsoft.com/office/drawing/2014/main" id="{5BE7F5EA-73C8-FA40-9383-53CB0478ED96}"/>
              </a:ext>
            </a:extLst>
          </p:cNvPr>
          <p:cNvSpPr>
            <a:spLocks/>
          </p:cNvSpPr>
          <p:nvPr/>
        </p:nvSpPr>
        <p:spPr bwMode="auto">
          <a:xfrm>
            <a:off x="4572000" y="4403725"/>
            <a:ext cx="215900" cy="1152525"/>
          </a:xfrm>
          <a:custGeom>
            <a:avLst/>
            <a:gdLst>
              <a:gd name="T0" fmla="*/ 2147483646 w 136"/>
              <a:gd name="T1" fmla="*/ 2147483646 h 726"/>
              <a:gd name="T2" fmla="*/ 2147483646 w 136"/>
              <a:gd name="T3" fmla="*/ 2147483646 h 726"/>
              <a:gd name="T4" fmla="*/ 2147483646 w 136"/>
              <a:gd name="T5" fmla="*/ 2147483646 h 726"/>
              <a:gd name="T6" fmla="*/ 2147483646 w 136"/>
              <a:gd name="T7" fmla="*/ 2147483646 h 726"/>
              <a:gd name="T8" fmla="*/ 2147483646 w 136"/>
              <a:gd name="T9" fmla="*/ 2147483646 h 726"/>
              <a:gd name="T10" fmla="*/ 0 w 136"/>
              <a:gd name="T11" fmla="*/ 0 h 7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 h="726">
                <a:moveTo>
                  <a:pt x="45" y="726"/>
                </a:moveTo>
                <a:cubicBezTo>
                  <a:pt x="90" y="601"/>
                  <a:pt x="136" y="477"/>
                  <a:pt x="136" y="409"/>
                </a:cubicBezTo>
                <a:cubicBezTo>
                  <a:pt x="136" y="341"/>
                  <a:pt x="60" y="356"/>
                  <a:pt x="45" y="318"/>
                </a:cubicBezTo>
                <a:cubicBezTo>
                  <a:pt x="30" y="280"/>
                  <a:pt x="45" y="220"/>
                  <a:pt x="45" y="182"/>
                </a:cubicBezTo>
                <a:cubicBezTo>
                  <a:pt x="45" y="144"/>
                  <a:pt x="52" y="121"/>
                  <a:pt x="45" y="91"/>
                </a:cubicBezTo>
                <a:cubicBezTo>
                  <a:pt x="38" y="61"/>
                  <a:pt x="7" y="23"/>
                  <a:pt x="0" y="0"/>
                </a:cubicBezTo>
              </a:path>
            </a:pathLst>
          </a:custGeom>
          <a:noFill/>
          <a:ln w="28575" cap="flat" cmpd="sng">
            <a:solidFill>
              <a:srgbClr val="9900FF"/>
            </a:solidFill>
            <a:prstDash val="solid"/>
            <a:round/>
            <a:headEnd type="none" w="med" len="med"/>
            <a:tailEnd type="arrow" w="med" len="med"/>
          </a:ln>
          <a:effectLst>
            <a:prstShdw prst="shdw17" dist="17961" dir="2700000">
              <a:srgbClr val="5C0099">
                <a:alpha val="74997"/>
              </a:srgbClr>
            </a:prstShdw>
          </a:effectLst>
          <a:extLst>
            <a:ext uri="{909E8E84-426E-40DD-AFC4-6F175D3DCCD1}">
              <a14:hiddenFill xmlns:a14="http://schemas.microsoft.com/office/drawing/2010/main">
                <a:solidFill>
                  <a:srgbClr val="339933"/>
                </a:solidFill>
              </a14:hiddenFill>
            </a:ext>
          </a:extLst>
        </p:spPr>
        <p:txBody>
          <a:bodyPr wrap="none" anchor="ctr"/>
          <a:lstStyle/>
          <a:p>
            <a:endParaRPr lang="en-CN"/>
          </a:p>
        </p:txBody>
      </p:sp>
      <p:sp>
        <p:nvSpPr>
          <p:cNvPr id="14" name="Freeform 35">
            <a:extLst>
              <a:ext uri="{FF2B5EF4-FFF2-40B4-BE49-F238E27FC236}">
                <a16:creationId xmlns:a16="http://schemas.microsoft.com/office/drawing/2014/main" id="{F1A71FE2-718D-BE42-BAB4-0F3796348C4F}"/>
              </a:ext>
            </a:extLst>
          </p:cNvPr>
          <p:cNvSpPr>
            <a:spLocks/>
          </p:cNvSpPr>
          <p:nvPr/>
        </p:nvSpPr>
        <p:spPr bwMode="auto">
          <a:xfrm>
            <a:off x="7092950" y="4403725"/>
            <a:ext cx="815975" cy="720725"/>
          </a:xfrm>
          <a:custGeom>
            <a:avLst/>
            <a:gdLst>
              <a:gd name="T0" fmla="*/ 2147483646 w 514"/>
              <a:gd name="T1" fmla="*/ 2147483646 h 454"/>
              <a:gd name="T2" fmla="*/ 2147483646 w 514"/>
              <a:gd name="T3" fmla="*/ 2147483646 h 454"/>
              <a:gd name="T4" fmla="*/ 2147483646 w 514"/>
              <a:gd name="T5" fmla="*/ 2147483646 h 454"/>
              <a:gd name="T6" fmla="*/ 2147483646 w 514"/>
              <a:gd name="T7" fmla="*/ 2147483646 h 454"/>
              <a:gd name="T8" fmla="*/ 2147483646 w 514"/>
              <a:gd name="T9" fmla="*/ 2147483646 h 454"/>
              <a:gd name="T10" fmla="*/ 0 w 514"/>
              <a:gd name="T11" fmla="*/ 0 h 4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4" h="454">
                <a:moveTo>
                  <a:pt x="408" y="454"/>
                </a:moveTo>
                <a:cubicBezTo>
                  <a:pt x="461" y="363"/>
                  <a:pt x="514" y="272"/>
                  <a:pt x="499" y="227"/>
                </a:cubicBezTo>
                <a:cubicBezTo>
                  <a:pt x="484" y="182"/>
                  <a:pt x="370" y="197"/>
                  <a:pt x="317" y="182"/>
                </a:cubicBezTo>
                <a:cubicBezTo>
                  <a:pt x="264" y="167"/>
                  <a:pt x="226" y="160"/>
                  <a:pt x="181" y="137"/>
                </a:cubicBezTo>
                <a:cubicBezTo>
                  <a:pt x="136" y="114"/>
                  <a:pt x="75" y="69"/>
                  <a:pt x="45" y="46"/>
                </a:cubicBezTo>
                <a:cubicBezTo>
                  <a:pt x="15" y="23"/>
                  <a:pt x="7" y="8"/>
                  <a:pt x="0" y="0"/>
                </a:cubicBezTo>
              </a:path>
            </a:pathLst>
          </a:custGeom>
          <a:noFill/>
          <a:ln w="28575" cap="flat" cmpd="sng">
            <a:solidFill>
              <a:srgbClr val="9900FF"/>
            </a:solidFill>
            <a:prstDash val="solid"/>
            <a:round/>
            <a:headEnd type="none" w="med" len="med"/>
            <a:tailEnd type="arrow" w="med" len="med"/>
          </a:ln>
          <a:effectLst>
            <a:prstShdw prst="shdw17" dist="17961" dir="2700000">
              <a:srgbClr val="5C0099">
                <a:alpha val="74997"/>
              </a:srgbClr>
            </a:prstShdw>
          </a:effectLst>
          <a:extLst>
            <a:ext uri="{909E8E84-426E-40DD-AFC4-6F175D3DCCD1}">
              <a14:hiddenFill xmlns:a14="http://schemas.microsoft.com/office/drawing/2010/main">
                <a:solidFill>
                  <a:srgbClr val="339933"/>
                </a:solidFill>
              </a14:hiddenFill>
            </a:ext>
          </a:extLst>
        </p:spPr>
        <p:txBody>
          <a:bodyPr wrap="none" anchor="ctr"/>
          <a:lstStyle/>
          <a:p>
            <a:endParaRPr lang="en-CN"/>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plus(in)">
                                      <p:cBhvr>
                                        <p:cTn id="7" dur="1000"/>
                                        <p:tgtEl>
                                          <p:spTgt spid="11"/>
                                        </p:tgtEl>
                                      </p:cBhvr>
                                    </p:animEffect>
                                  </p:childTnLst>
                                </p:cTn>
                              </p:par>
                            </p:childTnLst>
                          </p:cTn>
                        </p:par>
                        <p:par>
                          <p:cTn id="8" fill="hold" nodeType="afterGroup">
                            <p:stCondLst>
                              <p:cond delay="1000"/>
                            </p:stCondLst>
                            <p:childTnLst>
                              <p:par>
                                <p:cTn id="9" presetID="18" presetClass="entr" presetSubtype="3"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strips(upRigh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3" presetClass="entr" presetSubtype="16"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plus(in)">
                                      <p:cBhvr>
                                        <p:cTn id="16" dur="1000"/>
                                        <p:tgtEl>
                                          <p:spTgt spid="9"/>
                                        </p:tgtEl>
                                      </p:cBhvr>
                                    </p:animEffect>
                                  </p:childTnLst>
                                </p:cTn>
                              </p:par>
                            </p:childTnLst>
                          </p:cTn>
                        </p:par>
                        <p:par>
                          <p:cTn id="17" fill="hold" nodeType="afterGroup">
                            <p:stCondLst>
                              <p:cond delay="1000"/>
                            </p:stCondLst>
                            <p:childTnLst>
                              <p:par>
                                <p:cTn id="18" presetID="18" presetClass="entr" presetSubtype="9"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trips(upLeft)">
                                      <p:cBhvr>
                                        <p:cTn id="20" dur="500"/>
                                        <p:tgtEl>
                                          <p:spTgt spid="1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3" presetClass="entr" presetSubtype="16"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plus(in)">
                                      <p:cBhvr>
                                        <p:cTn id="25" dur="1000"/>
                                        <p:tgtEl>
                                          <p:spTgt spid="10"/>
                                        </p:tgtEl>
                                      </p:cBhvr>
                                    </p:animEffect>
                                  </p:childTnLst>
                                </p:cTn>
                              </p:par>
                            </p:childTnLst>
                          </p:cTn>
                        </p:par>
                        <p:par>
                          <p:cTn id="26" fill="hold" nodeType="afterGroup">
                            <p:stCondLst>
                              <p:cond delay="1000"/>
                            </p:stCondLst>
                            <p:childTnLst>
                              <p:par>
                                <p:cTn id="27" presetID="18" presetClass="entr" presetSubtype="3"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strips(upRight)">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2" descr="电子衍射2">
            <a:extLst>
              <a:ext uri="{FF2B5EF4-FFF2-40B4-BE49-F238E27FC236}">
                <a16:creationId xmlns:a16="http://schemas.microsoft.com/office/drawing/2014/main" id="{3F3D7263-A2FD-9949-9BBC-121AF98FF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3115"/>
          <a:stretch>
            <a:fillRect/>
          </a:stretch>
        </p:blipFill>
        <p:spPr bwMode="auto">
          <a:xfrm>
            <a:off x="2771775" y="2046288"/>
            <a:ext cx="2622550" cy="2462212"/>
          </a:xfrm>
          <a:prstGeom prst="rect">
            <a:avLst/>
          </a:prstGeom>
          <a:noFill/>
          <a:ln w="9525">
            <a:solidFill>
              <a:srgbClr val="FF5050"/>
            </a:solidFill>
            <a:miter lim="800000"/>
            <a:headEnd/>
            <a:tailEnd/>
          </a:ln>
          <a:extLst>
            <a:ext uri="{909E8E84-426E-40DD-AFC4-6F175D3DCCD1}">
              <a14:hiddenFill xmlns:a14="http://schemas.microsoft.com/office/drawing/2010/main">
                <a:solidFill>
                  <a:srgbClr val="FFFFFF"/>
                </a:solidFill>
              </a14:hiddenFill>
            </a:ext>
          </a:extLst>
        </p:spPr>
      </p:pic>
      <p:sp>
        <p:nvSpPr>
          <p:cNvPr id="46082" name="Text Box 3">
            <a:extLst>
              <a:ext uri="{FF2B5EF4-FFF2-40B4-BE49-F238E27FC236}">
                <a16:creationId xmlns:a16="http://schemas.microsoft.com/office/drawing/2014/main" id="{ABB1314B-09D8-3B40-9586-D4A382CF4530}"/>
              </a:ext>
            </a:extLst>
          </p:cNvPr>
          <p:cNvSpPr txBox="1">
            <a:spLocks noChangeArrowheads="1"/>
          </p:cNvSpPr>
          <p:nvPr/>
        </p:nvSpPr>
        <p:spPr bwMode="auto">
          <a:xfrm>
            <a:off x="827088" y="4868863"/>
            <a:ext cx="74676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0">
                <a:sym typeface="Symbol" pitchFamily="2" charset="2"/>
              </a:rPr>
              <a:t></a:t>
            </a:r>
            <a:r>
              <a:rPr lang="zh-CN" altLang="en-US" b="0">
                <a:sym typeface="Symbol" pitchFamily="2" charset="2"/>
              </a:rPr>
              <a:t> </a:t>
            </a:r>
            <a:r>
              <a:rPr lang="en-US" altLang="zh-CN" b="0">
                <a:sym typeface="Symbol" pitchFamily="2" charset="2"/>
              </a:rPr>
              <a:t>can</a:t>
            </a:r>
            <a:r>
              <a:rPr lang="zh-CN" altLang="en-US" b="0">
                <a:sym typeface="Symbol" pitchFamily="2" charset="2"/>
              </a:rPr>
              <a:t> </a:t>
            </a:r>
            <a:r>
              <a:rPr lang="en-US" altLang="zh-CN" b="0">
                <a:sym typeface="Symbol" pitchFamily="2" charset="2"/>
              </a:rPr>
              <a:t>also</a:t>
            </a:r>
            <a:r>
              <a:rPr lang="zh-CN" altLang="en-US" b="0">
                <a:sym typeface="Symbol" pitchFamily="2" charset="2"/>
              </a:rPr>
              <a:t> </a:t>
            </a:r>
            <a:r>
              <a:rPr lang="en-US" altLang="zh-CN" b="0">
                <a:sym typeface="Symbol" pitchFamily="2" charset="2"/>
              </a:rPr>
              <a:t>be</a:t>
            </a:r>
            <a:r>
              <a:rPr lang="zh-CN" altLang="en-US" b="0">
                <a:sym typeface="Symbol" pitchFamily="2" charset="2"/>
              </a:rPr>
              <a:t> </a:t>
            </a:r>
            <a:r>
              <a:rPr lang="en-US" altLang="zh-CN" b="0">
                <a:sym typeface="Symbol" pitchFamily="2" charset="2"/>
              </a:rPr>
              <a:t>calculated</a:t>
            </a:r>
            <a:r>
              <a:rPr lang="zh-CN" altLang="en-US" b="0">
                <a:sym typeface="Symbol" pitchFamily="2" charset="2"/>
              </a:rPr>
              <a:t> </a:t>
            </a:r>
            <a:r>
              <a:rPr lang="en-US" altLang="zh-CN" b="0">
                <a:sym typeface="Symbol" pitchFamily="2" charset="2"/>
              </a:rPr>
              <a:t>from</a:t>
            </a:r>
            <a:r>
              <a:rPr lang="zh-CN" altLang="en-US" b="0">
                <a:sym typeface="Symbol" pitchFamily="2" charset="2"/>
              </a:rPr>
              <a:t> </a:t>
            </a:r>
            <a:r>
              <a:rPr lang="en-US" altLang="zh-CN" b="0">
                <a:sym typeface="Symbol" pitchFamily="2" charset="2"/>
              </a:rPr>
              <a:t>the</a:t>
            </a:r>
            <a:r>
              <a:rPr lang="zh-CN" altLang="en-US" b="0">
                <a:sym typeface="Symbol" pitchFamily="2" charset="2"/>
              </a:rPr>
              <a:t> </a:t>
            </a:r>
            <a:r>
              <a:rPr lang="en-US" altLang="zh-CN" b="0">
                <a:sym typeface="Symbol" pitchFamily="2" charset="2"/>
              </a:rPr>
              <a:t>radius</a:t>
            </a:r>
            <a:r>
              <a:rPr lang="zh-CN" altLang="en-US" b="0">
                <a:sym typeface="Symbol" pitchFamily="2" charset="2"/>
              </a:rPr>
              <a:t> </a:t>
            </a:r>
            <a:r>
              <a:rPr lang="en-US" altLang="zh-CN" b="0">
                <a:sym typeface="Symbol" pitchFamily="2" charset="2"/>
              </a:rPr>
              <a:t>of</a:t>
            </a:r>
            <a:r>
              <a:rPr lang="zh-CN" altLang="en-US" b="0">
                <a:sym typeface="Symbol" pitchFamily="2" charset="2"/>
              </a:rPr>
              <a:t> </a:t>
            </a:r>
            <a:r>
              <a:rPr lang="en-US" altLang="zh-CN" b="0">
                <a:sym typeface="Symbol" pitchFamily="2" charset="2"/>
              </a:rPr>
              <a:t>the</a:t>
            </a:r>
            <a:r>
              <a:rPr lang="zh-CN" altLang="en-US" b="0">
                <a:sym typeface="Symbol" pitchFamily="2" charset="2"/>
              </a:rPr>
              <a:t> </a:t>
            </a:r>
            <a:r>
              <a:rPr lang="en-US" altLang="zh-CN" b="0">
                <a:sym typeface="Symbol" pitchFamily="2" charset="2"/>
              </a:rPr>
              <a:t>pattern</a:t>
            </a:r>
            <a:r>
              <a:rPr lang="zh-CN" altLang="en-US" b="0">
                <a:sym typeface="Symbol" pitchFamily="2" charset="2"/>
              </a:rPr>
              <a:t> </a:t>
            </a:r>
            <a:r>
              <a:rPr lang="en-US" altLang="zh-CN" b="0">
                <a:sym typeface="Symbol" pitchFamily="2" charset="2"/>
              </a:rPr>
              <a:t>and</a:t>
            </a:r>
            <a:r>
              <a:rPr lang="zh-CN" altLang="en-US" b="0">
                <a:sym typeface="Symbol" pitchFamily="2" charset="2"/>
              </a:rPr>
              <a:t> </a:t>
            </a:r>
            <a:r>
              <a:rPr lang="en-US" altLang="zh-CN" b="0">
                <a:sym typeface="Symbol" pitchFamily="2" charset="2"/>
              </a:rPr>
              <a:t>the</a:t>
            </a:r>
            <a:r>
              <a:rPr lang="zh-CN" altLang="en-US" b="0">
                <a:sym typeface="Symbol" pitchFamily="2" charset="2"/>
              </a:rPr>
              <a:t> </a:t>
            </a:r>
            <a:r>
              <a:rPr lang="en-US" altLang="zh-CN" b="0">
                <a:sym typeface="Symbol" pitchFamily="2" charset="2"/>
              </a:rPr>
              <a:t>distance</a:t>
            </a:r>
            <a:r>
              <a:rPr lang="zh-CN" altLang="en-US" b="0">
                <a:sym typeface="Symbol" pitchFamily="2" charset="2"/>
              </a:rPr>
              <a:t> </a:t>
            </a:r>
            <a:r>
              <a:rPr lang="en-US" altLang="zh-CN" b="0">
                <a:sym typeface="Symbol" pitchFamily="2" charset="2"/>
              </a:rPr>
              <a:t>between</a:t>
            </a:r>
            <a:r>
              <a:rPr lang="zh-CN" altLang="en-US" b="0">
                <a:sym typeface="Symbol" pitchFamily="2" charset="2"/>
              </a:rPr>
              <a:t> </a:t>
            </a:r>
            <a:r>
              <a:rPr lang="en-US" altLang="zh-CN" b="0">
                <a:sym typeface="Symbol" pitchFamily="2" charset="2"/>
              </a:rPr>
              <a:t>the</a:t>
            </a:r>
            <a:r>
              <a:rPr lang="zh-CN" altLang="en-US" b="0">
                <a:sym typeface="Symbol" pitchFamily="2" charset="2"/>
              </a:rPr>
              <a:t> </a:t>
            </a:r>
            <a:r>
              <a:rPr lang="en-US" altLang="zh-CN" b="0">
                <a:sym typeface="Symbol" pitchFamily="2" charset="2"/>
              </a:rPr>
              <a:t>film</a:t>
            </a:r>
            <a:r>
              <a:rPr lang="zh-CN" altLang="en-US" b="0">
                <a:sym typeface="Symbol" pitchFamily="2" charset="2"/>
              </a:rPr>
              <a:t> </a:t>
            </a:r>
            <a:r>
              <a:rPr lang="en-US" altLang="zh-CN" b="0">
                <a:sym typeface="Symbol" pitchFamily="2" charset="2"/>
              </a:rPr>
              <a:t>and</a:t>
            </a:r>
            <a:r>
              <a:rPr lang="zh-CN" altLang="en-US" b="0">
                <a:sym typeface="Symbol" pitchFamily="2" charset="2"/>
              </a:rPr>
              <a:t> </a:t>
            </a:r>
            <a:r>
              <a:rPr lang="en-US" altLang="zh-CN" b="0">
                <a:sym typeface="Symbol" pitchFamily="2" charset="2"/>
              </a:rPr>
              <a:t>the</a:t>
            </a:r>
            <a:r>
              <a:rPr lang="zh-CN" altLang="en-US" b="0">
                <a:sym typeface="Symbol" pitchFamily="2" charset="2"/>
              </a:rPr>
              <a:t> </a:t>
            </a:r>
            <a:r>
              <a:rPr lang="en-US" altLang="zh-CN" b="0">
                <a:sym typeface="Symbol" pitchFamily="2" charset="2"/>
              </a:rPr>
              <a:t>source.</a:t>
            </a:r>
            <a:r>
              <a:rPr lang="zh-CN" altLang="en-US" b="0">
                <a:sym typeface="Symbol" pitchFamily="2" charset="2"/>
              </a:rPr>
              <a:t> </a:t>
            </a:r>
            <a:r>
              <a:rPr lang="en-US" altLang="zh-CN" b="0"/>
              <a:t>The</a:t>
            </a:r>
            <a:r>
              <a:rPr lang="zh-CN" altLang="en-US" b="0"/>
              <a:t> </a:t>
            </a:r>
            <a:r>
              <a:rPr lang="en-US" altLang="zh-CN" b="0"/>
              <a:t>theoretical</a:t>
            </a:r>
            <a:r>
              <a:rPr lang="zh-CN" altLang="en-US" b="0"/>
              <a:t> </a:t>
            </a:r>
            <a:r>
              <a:rPr lang="en-US" altLang="zh-CN" b="0"/>
              <a:t>prediction</a:t>
            </a:r>
            <a:r>
              <a:rPr lang="zh-CN" altLang="en-US" b="0"/>
              <a:t> </a:t>
            </a:r>
            <a:r>
              <a:rPr lang="en-US" altLang="zh-CN" b="0"/>
              <a:t>matches</a:t>
            </a:r>
            <a:r>
              <a:rPr lang="zh-CN" altLang="en-US" b="0"/>
              <a:t> </a:t>
            </a:r>
            <a:r>
              <a:rPr lang="en-US" altLang="zh-CN" b="0"/>
              <a:t>well</a:t>
            </a:r>
            <a:r>
              <a:rPr lang="zh-CN" altLang="en-US" b="0"/>
              <a:t> </a:t>
            </a:r>
            <a:r>
              <a:rPr lang="en-US" altLang="zh-CN" b="0"/>
              <a:t>with</a:t>
            </a:r>
            <a:r>
              <a:rPr lang="zh-CN" altLang="en-US" b="0"/>
              <a:t> </a:t>
            </a:r>
            <a:r>
              <a:rPr lang="en-US" altLang="zh-CN" b="0"/>
              <a:t>the</a:t>
            </a:r>
            <a:r>
              <a:rPr lang="zh-CN" altLang="en-US" b="0"/>
              <a:t> </a:t>
            </a:r>
            <a:r>
              <a:rPr lang="en-US" altLang="zh-CN" b="0"/>
              <a:t>experiment.</a:t>
            </a:r>
          </a:p>
        </p:txBody>
      </p:sp>
      <p:sp>
        <p:nvSpPr>
          <p:cNvPr id="4" name="AutoShape 4">
            <a:extLst>
              <a:ext uri="{FF2B5EF4-FFF2-40B4-BE49-F238E27FC236}">
                <a16:creationId xmlns:a16="http://schemas.microsoft.com/office/drawing/2014/main" id="{526DBB61-B0DC-5B47-BD6F-B7FD19E2784B}"/>
              </a:ext>
            </a:extLst>
          </p:cNvPr>
          <p:cNvSpPr>
            <a:spLocks noChangeArrowheads="1"/>
          </p:cNvSpPr>
          <p:nvPr/>
        </p:nvSpPr>
        <p:spPr bwMode="auto">
          <a:xfrm>
            <a:off x="5486400" y="2298700"/>
            <a:ext cx="2362200" cy="1371600"/>
          </a:xfrm>
          <a:prstGeom prst="cloudCallout">
            <a:avLst>
              <a:gd name="adj1" fmla="val -56519"/>
              <a:gd name="adj2" fmla="val 60764"/>
            </a:avLst>
          </a:prstGeom>
          <a:solidFill>
            <a:srgbClr val="00CC00"/>
          </a:solidFill>
          <a:ln>
            <a:noFill/>
          </a:ln>
        </p:spPr>
        <p:txBody>
          <a:bodyPr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en-US" altLang="zh-CN" sz="1600" dirty="0">
                <a:solidFill>
                  <a:schemeClr val="bg1"/>
                </a:solidFill>
                <a:latin typeface="+mj-lt"/>
                <a:ea typeface="华文行楷" panose="02010800040101010101" pitchFamily="2" charset="-122"/>
              </a:rPr>
              <a:t>Electron</a:t>
            </a:r>
            <a:r>
              <a:rPr lang="zh-CN" altLang="en-US" sz="1600" dirty="0">
                <a:solidFill>
                  <a:schemeClr val="bg1"/>
                </a:solidFill>
                <a:latin typeface="+mj-lt"/>
                <a:ea typeface="华文行楷" panose="02010800040101010101" pitchFamily="2" charset="-122"/>
              </a:rPr>
              <a:t> </a:t>
            </a:r>
            <a:r>
              <a:rPr lang="en-US" altLang="zh-CN" sz="1600" dirty="0">
                <a:solidFill>
                  <a:schemeClr val="bg1"/>
                </a:solidFill>
                <a:latin typeface="+mj-lt"/>
                <a:ea typeface="华文行楷" panose="02010800040101010101" pitchFamily="2" charset="-122"/>
              </a:rPr>
              <a:t>diffraction</a:t>
            </a:r>
            <a:r>
              <a:rPr lang="zh-CN" altLang="en-US" sz="1600" dirty="0">
                <a:solidFill>
                  <a:schemeClr val="bg1"/>
                </a:solidFill>
                <a:latin typeface="+mj-lt"/>
                <a:ea typeface="华文行楷" panose="02010800040101010101" pitchFamily="2" charset="-122"/>
              </a:rPr>
              <a:t> </a:t>
            </a:r>
            <a:r>
              <a:rPr lang="en-US" altLang="zh-CN" sz="1600" dirty="0">
                <a:solidFill>
                  <a:schemeClr val="bg1"/>
                </a:solidFill>
                <a:latin typeface="+mj-lt"/>
                <a:ea typeface="华文行楷" panose="02010800040101010101" pitchFamily="2" charset="-122"/>
              </a:rPr>
              <a:t>of</a:t>
            </a:r>
            <a:r>
              <a:rPr lang="zh-CN" altLang="en-US" sz="1600" dirty="0">
                <a:solidFill>
                  <a:schemeClr val="bg1"/>
                </a:solidFill>
                <a:latin typeface="+mj-lt"/>
                <a:ea typeface="华文行楷" panose="02010800040101010101" pitchFamily="2" charset="-122"/>
              </a:rPr>
              <a:t> </a:t>
            </a:r>
            <a:r>
              <a:rPr lang="en-US" altLang="zh-CN" sz="1600" dirty="0">
                <a:solidFill>
                  <a:schemeClr val="bg1"/>
                </a:solidFill>
                <a:latin typeface="+mj-lt"/>
                <a:ea typeface="华文行楷" panose="02010800040101010101" pitchFamily="2" charset="-122"/>
              </a:rPr>
              <a:t>an</a:t>
            </a:r>
            <a:r>
              <a:rPr lang="zh-CN" altLang="en-US" sz="1600" dirty="0">
                <a:solidFill>
                  <a:schemeClr val="bg1"/>
                </a:solidFill>
                <a:latin typeface="+mj-lt"/>
                <a:ea typeface="华文行楷" panose="02010800040101010101" pitchFamily="2" charset="-122"/>
              </a:rPr>
              <a:t> </a:t>
            </a:r>
            <a:r>
              <a:rPr lang="en-US" altLang="zh-CN" sz="1600" dirty="0">
                <a:solidFill>
                  <a:schemeClr val="bg1"/>
                </a:solidFill>
                <a:latin typeface="+mj-lt"/>
                <a:ea typeface="华文行楷" panose="02010800040101010101" pitchFamily="2" charset="-122"/>
              </a:rPr>
              <a:t>electron</a:t>
            </a:r>
            <a:r>
              <a:rPr lang="zh-CN" altLang="en-US" sz="1600" dirty="0">
                <a:solidFill>
                  <a:schemeClr val="bg1"/>
                </a:solidFill>
                <a:latin typeface="+mj-lt"/>
                <a:ea typeface="华文行楷" panose="02010800040101010101" pitchFamily="2" charset="-122"/>
              </a:rPr>
              <a:t> </a:t>
            </a:r>
            <a:r>
              <a:rPr lang="en-US" altLang="zh-CN" sz="1600" dirty="0">
                <a:solidFill>
                  <a:schemeClr val="bg1"/>
                </a:solidFill>
                <a:latin typeface="+mj-lt"/>
                <a:ea typeface="华文行楷" panose="02010800040101010101" pitchFamily="2" charset="-122"/>
              </a:rPr>
              <a:t>on</a:t>
            </a:r>
            <a:r>
              <a:rPr lang="zh-CN" altLang="en-US" sz="1600" dirty="0">
                <a:solidFill>
                  <a:schemeClr val="bg1"/>
                </a:solidFill>
                <a:latin typeface="+mj-lt"/>
                <a:ea typeface="华文行楷" panose="02010800040101010101" pitchFamily="2" charset="-122"/>
              </a:rPr>
              <a:t> </a:t>
            </a:r>
            <a:r>
              <a:rPr lang="en-US" altLang="zh-CN" sz="1600" dirty="0">
                <a:solidFill>
                  <a:schemeClr val="bg1"/>
                </a:solidFill>
                <a:latin typeface="+mj-lt"/>
                <a:ea typeface="华文行楷" panose="02010800040101010101" pitchFamily="2" charset="-122"/>
              </a:rPr>
              <a:t>a</a:t>
            </a:r>
            <a:r>
              <a:rPr lang="zh-CN" altLang="en-US" sz="1600" dirty="0">
                <a:solidFill>
                  <a:schemeClr val="bg1"/>
                </a:solidFill>
                <a:latin typeface="+mj-lt"/>
                <a:ea typeface="华文行楷" panose="02010800040101010101" pitchFamily="2" charset="-122"/>
              </a:rPr>
              <a:t> </a:t>
            </a:r>
            <a:r>
              <a:rPr lang="en-US" altLang="zh-CN" sz="1600" dirty="0">
                <a:solidFill>
                  <a:schemeClr val="bg1"/>
                </a:solidFill>
                <a:latin typeface="+mj-lt"/>
                <a:ea typeface="华文行楷" panose="02010800040101010101" pitchFamily="2" charset="-122"/>
              </a:rPr>
              <a:t>polycrystal</a:t>
            </a:r>
            <a:r>
              <a:rPr lang="zh-CN" altLang="en-US" sz="1600" dirty="0">
                <a:solidFill>
                  <a:schemeClr val="bg1"/>
                </a:solidFill>
                <a:latin typeface="+mj-lt"/>
                <a:ea typeface="华文行楷" panose="02010800040101010101" pitchFamily="2" charset="-122"/>
              </a:rPr>
              <a:t> </a:t>
            </a:r>
            <a:r>
              <a:rPr lang="en-US" altLang="zh-CN" sz="1600" dirty="0">
                <a:solidFill>
                  <a:schemeClr val="bg1"/>
                </a:solidFill>
                <a:latin typeface="+mj-lt"/>
                <a:ea typeface="华文行楷" panose="02010800040101010101" pitchFamily="2" charset="-122"/>
              </a:rPr>
              <a:t>of</a:t>
            </a:r>
            <a:r>
              <a:rPr lang="zh-CN" altLang="en-US" sz="1600" dirty="0">
                <a:solidFill>
                  <a:schemeClr val="bg1"/>
                </a:solidFill>
                <a:latin typeface="+mj-lt"/>
                <a:ea typeface="华文行楷" panose="02010800040101010101" pitchFamily="2" charset="-122"/>
              </a:rPr>
              <a:t> </a:t>
            </a:r>
            <a:r>
              <a:rPr lang="en-US" altLang="zh-CN" sz="1600" dirty="0">
                <a:solidFill>
                  <a:schemeClr val="bg1"/>
                </a:solidFill>
                <a:latin typeface="+mj-lt"/>
                <a:ea typeface="华文行楷" panose="02010800040101010101" pitchFamily="2" charset="-122"/>
              </a:rPr>
              <a:t>Au</a:t>
            </a:r>
            <a:r>
              <a:rPr lang="zh-CN" altLang="en-US" sz="1600" dirty="0">
                <a:solidFill>
                  <a:schemeClr val="bg1"/>
                </a:solidFill>
                <a:latin typeface="+mj-lt"/>
                <a:ea typeface="华文行楷" panose="02010800040101010101" pitchFamily="2" charset="-122"/>
              </a:rPr>
              <a:t> </a:t>
            </a:r>
            <a:r>
              <a:rPr lang="en-US" altLang="zh-CN" sz="1600" dirty="0">
                <a:solidFill>
                  <a:schemeClr val="bg1"/>
                </a:solidFill>
                <a:latin typeface="+mj-lt"/>
                <a:ea typeface="华文行楷" panose="02010800040101010101" pitchFamily="2" charset="-122"/>
              </a:rPr>
              <a:t>and</a:t>
            </a:r>
            <a:r>
              <a:rPr lang="zh-CN" altLang="en-US" sz="1600" dirty="0">
                <a:solidFill>
                  <a:schemeClr val="bg1"/>
                </a:solidFill>
                <a:latin typeface="+mj-lt"/>
                <a:ea typeface="华文行楷" panose="02010800040101010101" pitchFamily="2" charset="-122"/>
              </a:rPr>
              <a:t> </a:t>
            </a:r>
            <a:r>
              <a:rPr lang="en-US" altLang="zh-CN" sz="1600" dirty="0">
                <a:solidFill>
                  <a:schemeClr val="bg1"/>
                </a:solidFill>
                <a:latin typeface="+mj-lt"/>
                <a:ea typeface="华文行楷" panose="02010800040101010101" pitchFamily="2" charset="-122"/>
              </a:rPr>
              <a:t>V</a:t>
            </a:r>
          </a:p>
        </p:txBody>
      </p:sp>
      <p:sp>
        <p:nvSpPr>
          <p:cNvPr id="46084" name="Rectangle 1031">
            <a:extLst>
              <a:ext uri="{FF2B5EF4-FFF2-40B4-BE49-F238E27FC236}">
                <a16:creationId xmlns:a16="http://schemas.microsoft.com/office/drawing/2014/main" id="{409E7531-05ED-7D45-A3F7-8DD0D6C56590}"/>
              </a:ext>
            </a:extLst>
          </p:cNvPr>
          <p:cNvSpPr>
            <a:spLocks noChangeArrowheads="1"/>
          </p:cNvSpPr>
          <p:nvPr/>
        </p:nvSpPr>
        <p:spPr bwMode="auto">
          <a:xfrm>
            <a:off x="323850" y="935038"/>
            <a:ext cx="66960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a:ea typeface="幼圆" pitchFamily="49" charset="-122"/>
              </a:rPr>
              <a:t>Electron</a:t>
            </a:r>
            <a:r>
              <a:rPr lang="zh-CN" altLang="en-US" sz="3200">
                <a:ea typeface="幼圆" pitchFamily="49" charset="-122"/>
              </a:rPr>
              <a:t> </a:t>
            </a:r>
            <a:r>
              <a:rPr lang="en-US" altLang="zh-CN" sz="3200">
                <a:ea typeface="幼圆" pitchFamily="49" charset="-122"/>
              </a:rPr>
              <a:t>diffraction</a:t>
            </a:r>
            <a:r>
              <a:rPr lang="zh-CN" altLang="en-US" sz="3200">
                <a:ea typeface="幼圆" pitchFamily="49" charset="-122"/>
              </a:rPr>
              <a:t> </a:t>
            </a:r>
            <a:r>
              <a:rPr lang="en-US" altLang="zh-CN" sz="3200">
                <a:ea typeface="幼圆" pitchFamily="49" charset="-122"/>
              </a:rPr>
              <a:t>experiment</a:t>
            </a:r>
            <a:r>
              <a:rPr lang="zh-CN" altLang="en-US" sz="3200">
                <a:ea typeface="幼圆" pitchFamily="49" charset="-122"/>
              </a:rPr>
              <a:t> </a:t>
            </a:r>
            <a:r>
              <a:rPr lang="en-US" altLang="zh-CN" sz="3200">
                <a:ea typeface="幼圆" pitchFamily="49" charset="-122"/>
              </a:rPr>
              <a:t>on</a:t>
            </a:r>
            <a:r>
              <a:rPr lang="zh-CN" altLang="en-US" sz="3200">
                <a:ea typeface="幼圆" pitchFamily="49" charset="-122"/>
              </a:rPr>
              <a:t> </a:t>
            </a:r>
            <a:r>
              <a:rPr lang="en-US" altLang="zh-CN" sz="3200">
                <a:ea typeface="幼圆" pitchFamily="49" charset="-122"/>
              </a:rPr>
              <a:t>a</a:t>
            </a:r>
            <a:r>
              <a:rPr lang="zh-CN" altLang="en-US" sz="3200">
                <a:ea typeface="幼圆" pitchFamily="49" charset="-122"/>
              </a:rPr>
              <a:t> </a:t>
            </a:r>
            <a:r>
              <a:rPr lang="en-US" altLang="zh-CN" sz="3200">
                <a:ea typeface="幼圆" pitchFamily="49" charset="-122"/>
              </a:rPr>
              <a:t>polycrystal</a:t>
            </a:r>
            <a:r>
              <a:rPr lang="zh-CN" altLang="en-US" sz="3200">
                <a:ea typeface="幼圆" pitchFamily="49" charset="-122"/>
              </a:rPr>
              <a:t> </a:t>
            </a:r>
            <a:r>
              <a:rPr lang="en-US" altLang="zh-CN" sz="3200">
                <a:ea typeface="幼圆" pitchFamily="49" charset="-122"/>
              </a:rPr>
              <a:t>by</a:t>
            </a:r>
            <a:r>
              <a:rPr lang="zh-CN" altLang="en-US" sz="3200">
                <a:ea typeface="幼圆" pitchFamily="49" charset="-122"/>
              </a:rPr>
              <a:t> </a:t>
            </a:r>
            <a:r>
              <a:rPr lang="en-US" altLang="zh-CN" sz="3200">
                <a:ea typeface="幼圆" pitchFamily="49" charset="-122"/>
              </a:rPr>
              <a:t>Thomson</a:t>
            </a:r>
          </a:p>
        </p:txBody>
      </p:sp>
    </p:spTree>
  </p:cSld>
  <p:clrMapOvr>
    <a:masterClrMapping/>
  </p:clrMapOvr>
  <p:transition>
    <p:pull dir="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 Box 3">
            <a:extLst>
              <a:ext uri="{FF2B5EF4-FFF2-40B4-BE49-F238E27FC236}">
                <a16:creationId xmlns:a16="http://schemas.microsoft.com/office/drawing/2014/main" id="{67FAD865-9497-FF48-98D8-B4F8D65A8C2B}"/>
              </a:ext>
            </a:extLst>
          </p:cNvPr>
          <p:cNvSpPr txBox="1">
            <a:spLocks noChangeArrowheads="1"/>
          </p:cNvSpPr>
          <p:nvPr/>
        </p:nvSpPr>
        <p:spPr bwMode="auto">
          <a:xfrm>
            <a:off x="381000" y="2205038"/>
            <a:ext cx="6477000" cy="340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2400" dirty="0"/>
              <a:t>        In</a:t>
            </a:r>
            <a:r>
              <a:rPr lang="zh-CN" altLang="en-US" sz="2400" dirty="0"/>
              <a:t> </a:t>
            </a:r>
            <a:r>
              <a:rPr lang="en-US" altLang="zh-CN" sz="2400" dirty="0"/>
              <a:t>1926,</a:t>
            </a:r>
            <a:r>
              <a:rPr lang="zh-CN" altLang="en-US" sz="2400" dirty="0"/>
              <a:t> </a:t>
            </a:r>
            <a:r>
              <a:rPr lang="en-US" altLang="zh-CN" sz="2400" dirty="0"/>
              <a:t>Born</a:t>
            </a:r>
            <a:r>
              <a:rPr lang="zh-CN" altLang="en-US" sz="2400" dirty="0"/>
              <a:t> </a:t>
            </a:r>
            <a:r>
              <a:rPr lang="en-US" altLang="zh-CN" sz="2400" dirty="0"/>
              <a:t>introduced</a:t>
            </a:r>
            <a:r>
              <a:rPr lang="zh-CN" altLang="en-US" sz="2400" dirty="0"/>
              <a:t> </a:t>
            </a:r>
            <a:r>
              <a:rPr lang="en-US" altLang="zh-CN" sz="2400" dirty="0"/>
              <a:t>the</a:t>
            </a:r>
            <a:r>
              <a:rPr lang="zh-CN" altLang="en-US" sz="2400" dirty="0"/>
              <a:t> </a:t>
            </a:r>
            <a:r>
              <a:rPr lang="en-US" altLang="zh-CN" sz="2400" dirty="0"/>
              <a:t>statistical</a:t>
            </a:r>
            <a:r>
              <a:rPr lang="zh-CN" altLang="en-US" sz="2400" dirty="0"/>
              <a:t> </a:t>
            </a:r>
            <a:r>
              <a:rPr lang="en-US" altLang="zh-CN" sz="2400" dirty="0"/>
              <a:t>interpretation</a:t>
            </a:r>
            <a:r>
              <a:rPr lang="zh-CN" altLang="en-US" sz="2400" dirty="0"/>
              <a:t> </a:t>
            </a:r>
            <a:r>
              <a:rPr lang="en-US" altLang="zh-CN" sz="2400" dirty="0"/>
              <a:t>of</a:t>
            </a:r>
            <a:r>
              <a:rPr lang="zh-CN" altLang="en-US" sz="2400" dirty="0"/>
              <a:t> </a:t>
            </a:r>
            <a:r>
              <a:rPr lang="en-US" altLang="zh-CN" sz="2400" dirty="0"/>
              <a:t>matter</a:t>
            </a:r>
            <a:r>
              <a:rPr lang="zh-CN" altLang="en-US" sz="2400" dirty="0"/>
              <a:t> </a:t>
            </a:r>
            <a:r>
              <a:rPr lang="en-US" altLang="zh-CN" sz="2400" dirty="0"/>
              <a:t>wave.</a:t>
            </a:r>
            <a:r>
              <a:rPr lang="zh-CN" altLang="en-US" sz="2400" dirty="0"/>
              <a:t> </a:t>
            </a:r>
            <a:r>
              <a:rPr lang="en-US" altLang="zh-CN" sz="2400" dirty="0"/>
              <a:t>He</a:t>
            </a:r>
            <a:r>
              <a:rPr lang="zh-CN" altLang="en-US" sz="2400" dirty="0"/>
              <a:t> </a:t>
            </a:r>
            <a:r>
              <a:rPr lang="en-US" altLang="zh-CN" sz="2400" dirty="0"/>
              <a:t>stated</a:t>
            </a:r>
            <a:r>
              <a:rPr lang="zh-CN" altLang="en-US" sz="2400" dirty="0"/>
              <a:t> </a:t>
            </a:r>
            <a:r>
              <a:rPr lang="en-US" altLang="zh-CN" sz="2400" dirty="0"/>
              <a:t>that</a:t>
            </a:r>
            <a:r>
              <a:rPr lang="zh-CN" altLang="en-US" sz="2400" dirty="0"/>
              <a:t> </a:t>
            </a:r>
            <a:r>
              <a:rPr lang="en-US" altLang="zh-CN" sz="2400" dirty="0">
                <a:solidFill>
                  <a:srgbClr val="FF0000"/>
                </a:solidFill>
              </a:rPr>
              <a:t>the probability density of finding a particle at a given point is proportional to the square of the magnitude of the particle’s wavefunction (</a:t>
            </a:r>
            <a:r>
              <a:rPr lang="en-US" altLang="zh-CN" sz="2400" dirty="0">
                <a:solidFill>
                  <a:srgbClr val="FF0000"/>
                </a:solidFill>
                <a:latin typeface="宋体" panose="02010600030101010101" pitchFamily="2" charset="-122"/>
                <a:sym typeface="Symbol" pitchFamily="2" charset="2"/>
              </a:rPr>
              <a:t></a:t>
            </a:r>
            <a:r>
              <a:rPr lang="en-US" altLang="zh-CN" sz="2400" dirty="0">
                <a:solidFill>
                  <a:srgbClr val="FF0000"/>
                </a:solidFill>
                <a:sym typeface="Symbol" pitchFamily="2" charset="2"/>
              </a:rPr>
              <a:t></a:t>
            </a:r>
            <a:r>
              <a:rPr lang="en-US" altLang="zh-CN" sz="2400" baseline="30000" dirty="0">
                <a:solidFill>
                  <a:srgbClr val="FF0000"/>
                </a:solidFill>
              </a:rPr>
              <a:t>2</a:t>
            </a:r>
            <a:r>
              <a:rPr lang="en-US" altLang="zh-CN" sz="2400" dirty="0">
                <a:solidFill>
                  <a:srgbClr val="FF0000"/>
                </a:solidFill>
              </a:rPr>
              <a:t> )</a:t>
            </a:r>
            <a:r>
              <a:rPr lang="zh-CN" altLang="en-US" sz="2400" dirty="0">
                <a:solidFill>
                  <a:srgbClr val="FF0000"/>
                </a:solidFill>
              </a:rPr>
              <a:t> </a:t>
            </a:r>
            <a:r>
              <a:rPr lang="en-US" altLang="zh-CN" sz="2400" dirty="0">
                <a:solidFill>
                  <a:srgbClr val="FF0000"/>
                </a:solidFill>
              </a:rPr>
              <a:t>at that point.</a:t>
            </a:r>
            <a:r>
              <a:rPr lang="zh-CN" altLang="en-US" sz="2400" dirty="0">
                <a:solidFill>
                  <a:srgbClr val="FF0000"/>
                </a:solidFill>
              </a:rPr>
              <a:t> </a:t>
            </a:r>
            <a:r>
              <a:rPr lang="en-US" altLang="zh-CN" sz="2400" dirty="0"/>
              <a:t>Matter</a:t>
            </a:r>
            <a:r>
              <a:rPr lang="zh-CN" altLang="en-US" sz="2400" dirty="0"/>
              <a:t> </a:t>
            </a:r>
            <a:r>
              <a:rPr lang="en-US" altLang="zh-CN" sz="2400" dirty="0"/>
              <a:t>waves</a:t>
            </a:r>
            <a:r>
              <a:rPr lang="zh-CN" altLang="en-US" sz="2400" dirty="0"/>
              <a:t> </a:t>
            </a:r>
            <a:r>
              <a:rPr lang="en-US" altLang="zh-CN" sz="2400" dirty="0"/>
              <a:t>described</a:t>
            </a:r>
            <a:r>
              <a:rPr lang="zh-CN" altLang="en-US" sz="2400" dirty="0"/>
              <a:t> </a:t>
            </a:r>
            <a:r>
              <a:rPr lang="en-US" altLang="zh-CN" sz="2400" dirty="0"/>
              <a:t>by</a:t>
            </a:r>
            <a:r>
              <a:rPr lang="zh-CN" altLang="en-US" sz="2400" dirty="0"/>
              <a:t> </a:t>
            </a:r>
            <a:r>
              <a:rPr lang="en-US" altLang="zh-CN" sz="2400" dirty="0"/>
              <a:t>the</a:t>
            </a:r>
            <a:r>
              <a:rPr lang="zh-CN" altLang="en-US" sz="2400" dirty="0"/>
              <a:t> </a:t>
            </a:r>
            <a:r>
              <a:rPr lang="en-US" altLang="zh-CN" sz="2400" dirty="0"/>
              <a:t>Born</a:t>
            </a:r>
            <a:r>
              <a:rPr lang="zh-CN" altLang="en-US" sz="2400" dirty="0"/>
              <a:t> </a:t>
            </a:r>
            <a:r>
              <a:rPr lang="en-US" altLang="zh-CN" sz="2400" dirty="0"/>
              <a:t>rule</a:t>
            </a:r>
            <a:r>
              <a:rPr lang="zh-CN" altLang="en-US" sz="2400" dirty="0"/>
              <a:t> </a:t>
            </a:r>
            <a:r>
              <a:rPr lang="en-US" altLang="zh-CN" sz="2400" dirty="0"/>
              <a:t>are</a:t>
            </a:r>
            <a:r>
              <a:rPr lang="zh-CN" altLang="en-US" sz="2400" dirty="0"/>
              <a:t> </a:t>
            </a:r>
            <a:r>
              <a:rPr lang="en-US" altLang="zh-CN" sz="2400" dirty="0"/>
              <a:t>called</a:t>
            </a:r>
            <a:r>
              <a:rPr lang="zh-CN" altLang="en-US" sz="2400" dirty="0"/>
              <a:t> </a:t>
            </a:r>
            <a:r>
              <a:rPr lang="en-US" altLang="zh-CN" sz="2400" dirty="0"/>
              <a:t>probability</a:t>
            </a:r>
            <a:r>
              <a:rPr lang="zh-CN" altLang="en-US" sz="2400" dirty="0"/>
              <a:t> </a:t>
            </a:r>
            <a:r>
              <a:rPr lang="en-US" altLang="zh-CN" sz="2400" dirty="0"/>
              <a:t>waves. </a:t>
            </a:r>
          </a:p>
        </p:txBody>
      </p:sp>
      <p:grpSp>
        <p:nvGrpSpPr>
          <p:cNvPr id="47106" name="Group 6">
            <a:extLst>
              <a:ext uri="{FF2B5EF4-FFF2-40B4-BE49-F238E27FC236}">
                <a16:creationId xmlns:a16="http://schemas.microsoft.com/office/drawing/2014/main" id="{4A6D29E4-D1E1-0743-A333-744BB3F73317}"/>
              </a:ext>
            </a:extLst>
          </p:cNvPr>
          <p:cNvGrpSpPr>
            <a:grpSpLocks/>
          </p:cNvGrpSpPr>
          <p:nvPr/>
        </p:nvGrpSpPr>
        <p:grpSpPr bwMode="auto">
          <a:xfrm>
            <a:off x="6983413" y="2241550"/>
            <a:ext cx="2089150" cy="3382963"/>
            <a:chOff x="4317" y="432"/>
            <a:chExt cx="1317" cy="2133"/>
          </a:xfrm>
        </p:grpSpPr>
        <p:pic>
          <p:nvPicPr>
            <p:cNvPr id="47108" name="Picture 4" descr="Max Born(1882-1970,1954)">
              <a:extLst>
                <a:ext uri="{FF2B5EF4-FFF2-40B4-BE49-F238E27FC236}">
                  <a16:creationId xmlns:a16="http://schemas.microsoft.com/office/drawing/2014/main" id="{5412F1F6-986F-A647-9524-146D17FD9B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 y="432"/>
              <a:ext cx="1293" cy="1824"/>
            </a:xfrm>
            <a:prstGeom prst="rect">
              <a:avLst/>
            </a:prstGeom>
            <a:noFill/>
            <a:ln w="28575">
              <a:solidFill>
                <a:srgbClr val="FF6DFF"/>
              </a:solidFill>
              <a:miter lim="800000"/>
              <a:headEnd/>
              <a:tailEnd/>
            </a:ln>
            <a:extLst>
              <a:ext uri="{909E8E84-426E-40DD-AFC4-6F175D3DCCD1}">
                <a14:hiddenFill xmlns:a14="http://schemas.microsoft.com/office/drawing/2010/main">
                  <a:solidFill>
                    <a:srgbClr val="FFFFFF"/>
                  </a:solidFill>
                </a14:hiddenFill>
              </a:ext>
            </a:extLst>
          </p:spPr>
        </p:pic>
        <p:sp>
          <p:nvSpPr>
            <p:cNvPr id="47109" name="Text Box 5">
              <a:extLst>
                <a:ext uri="{FF2B5EF4-FFF2-40B4-BE49-F238E27FC236}">
                  <a16:creationId xmlns:a16="http://schemas.microsoft.com/office/drawing/2014/main" id="{CEB80E56-D2F2-864D-B4B6-E59F70A8C736}"/>
                </a:ext>
              </a:extLst>
            </p:cNvPr>
            <p:cNvSpPr txBox="1">
              <a:spLocks noChangeArrowheads="1"/>
            </p:cNvSpPr>
            <p:nvPr/>
          </p:nvSpPr>
          <p:spPr bwMode="auto">
            <a:xfrm>
              <a:off x="4317" y="2259"/>
              <a:ext cx="1317" cy="306"/>
            </a:xfrm>
            <a:prstGeom prst="rect">
              <a:avLst/>
            </a:prstGeom>
            <a:solidFill>
              <a:srgbClr val="00CC00"/>
            </a:solidFill>
            <a:ln w="28575">
              <a:solidFill>
                <a:srgbClr val="FF6DFF"/>
              </a:solidFill>
              <a:miter lim="800000"/>
              <a:headEnd/>
              <a:tailEnd/>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b="0"/>
                <a:t>Born</a:t>
              </a:r>
            </a:p>
          </p:txBody>
        </p:sp>
      </p:grpSp>
      <p:sp>
        <p:nvSpPr>
          <p:cNvPr id="47107" name="Oval 2052">
            <a:extLst>
              <a:ext uri="{FF2B5EF4-FFF2-40B4-BE49-F238E27FC236}">
                <a16:creationId xmlns:a16="http://schemas.microsoft.com/office/drawing/2014/main" id="{A59F1935-634D-844F-8AB3-6883EFA2DF8C}"/>
              </a:ext>
            </a:extLst>
          </p:cNvPr>
          <p:cNvSpPr>
            <a:spLocks noChangeArrowheads="1"/>
          </p:cNvSpPr>
          <p:nvPr/>
        </p:nvSpPr>
        <p:spPr bwMode="auto">
          <a:xfrm>
            <a:off x="179388" y="692150"/>
            <a:ext cx="5616575" cy="647700"/>
          </a:xfrm>
          <a:prstGeom prst="ellipse">
            <a:avLst/>
          </a:prstGeom>
          <a:noFill/>
          <a:ln w="9525">
            <a:solidFill>
              <a:srgbClr val="9900CC"/>
            </a:solidFill>
            <a:round/>
            <a:headEnd/>
            <a:tailEnd/>
          </a:ln>
          <a:effectLst>
            <a:prstShdw prst="shdw17" dist="17961" dir="2700000">
              <a:srgbClr val="5C007A">
                <a:alpha val="74997"/>
              </a:srgbClr>
            </a:prstShdw>
          </a:effectLst>
          <a:extLst>
            <a:ext uri="{909E8E84-426E-40DD-AFC4-6F175D3DCCD1}">
              <a14:hiddenFill xmlns:a14="http://schemas.microsoft.com/office/drawing/2010/main">
                <a:solidFill>
                  <a:srgbClr val="339933"/>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chemeClr val="accent2"/>
                </a:solidFill>
              </a:rPr>
              <a:t>（</a:t>
            </a:r>
            <a:r>
              <a:rPr lang="en-US" altLang="zh-CN">
                <a:solidFill>
                  <a:schemeClr val="accent2"/>
                </a:solidFill>
              </a:rPr>
              <a:t>4</a:t>
            </a:r>
            <a:r>
              <a:rPr lang="zh-CN" altLang="en-US">
                <a:solidFill>
                  <a:schemeClr val="accent2"/>
                </a:solidFill>
              </a:rPr>
              <a:t>）</a:t>
            </a:r>
            <a:r>
              <a:rPr lang="en-US" altLang="zh-CN">
                <a:solidFill>
                  <a:schemeClr val="accent2"/>
                </a:solidFill>
              </a:rPr>
              <a:t> statistical</a:t>
            </a:r>
            <a:r>
              <a:rPr lang="zh-CN" altLang="en-US">
                <a:solidFill>
                  <a:schemeClr val="accent2"/>
                </a:solidFill>
              </a:rPr>
              <a:t> </a:t>
            </a:r>
            <a:r>
              <a:rPr lang="en-US" altLang="zh-CN">
                <a:solidFill>
                  <a:schemeClr val="accent2"/>
                </a:solidFill>
              </a:rPr>
              <a:t>interpretation</a:t>
            </a:r>
            <a:r>
              <a:rPr lang="zh-CN" altLang="en-US">
                <a:solidFill>
                  <a:schemeClr val="accent2"/>
                </a:solidFill>
              </a:rPr>
              <a:t> </a:t>
            </a:r>
            <a:r>
              <a:rPr lang="en-US" altLang="zh-CN">
                <a:solidFill>
                  <a:schemeClr val="accent2"/>
                </a:solidFill>
              </a:rPr>
              <a:t>of</a:t>
            </a:r>
            <a:r>
              <a:rPr lang="zh-CN" altLang="en-US">
                <a:solidFill>
                  <a:schemeClr val="accent2"/>
                </a:solidFill>
              </a:rPr>
              <a:t> </a:t>
            </a:r>
            <a:r>
              <a:rPr lang="en-US" altLang="zh-CN">
                <a:solidFill>
                  <a:schemeClr val="accent2"/>
                </a:solidFill>
              </a:rPr>
              <a:t>De Broglie  wave</a:t>
            </a:r>
          </a:p>
        </p:txBody>
      </p:sp>
    </p:spTree>
  </p:cSld>
  <p:clrMapOvr>
    <a:masterClrMapping/>
  </p:clrMapOvr>
  <p:transition>
    <p:pull dir="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a:extLst>
              <a:ext uri="{FF2B5EF4-FFF2-40B4-BE49-F238E27FC236}">
                <a16:creationId xmlns:a16="http://schemas.microsoft.com/office/drawing/2014/main" id="{DAE368FF-EC65-F944-9C8D-E78C8807BD78}"/>
              </a:ext>
            </a:extLst>
          </p:cNvPr>
          <p:cNvSpPr txBox="1">
            <a:spLocks noChangeArrowheads="1"/>
          </p:cNvSpPr>
          <p:nvPr/>
        </p:nvSpPr>
        <p:spPr bwMode="auto">
          <a:xfrm>
            <a:off x="468313" y="3262313"/>
            <a:ext cx="8229600" cy="289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2200"/>
              <a:t>       </a:t>
            </a:r>
            <a:r>
              <a:rPr lang="en-US" altLang="zh-CN" sz="2200">
                <a:solidFill>
                  <a:srgbClr val="6600FF"/>
                </a:solidFill>
              </a:rPr>
              <a:t>The</a:t>
            </a:r>
            <a:r>
              <a:rPr lang="zh-CN" altLang="en-US" sz="2200">
                <a:solidFill>
                  <a:srgbClr val="6600FF"/>
                </a:solidFill>
              </a:rPr>
              <a:t> </a:t>
            </a:r>
            <a:r>
              <a:rPr lang="en-US" altLang="zh-CN" sz="2200">
                <a:solidFill>
                  <a:srgbClr val="6600FF"/>
                </a:solidFill>
              </a:rPr>
              <a:t>wave-like</a:t>
            </a:r>
            <a:r>
              <a:rPr lang="zh-CN" altLang="en-US" sz="2200">
                <a:solidFill>
                  <a:srgbClr val="6600FF"/>
                </a:solidFill>
              </a:rPr>
              <a:t> </a:t>
            </a:r>
            <a:r>
              <a:rPr lang="en-US" altLang="zh-CN" sz="2200">
                <a:solidFill>
                  <a:srgbClr val="6600FF"/>
                </a:solidFill>
              </a:rPr>
              <a:t>property</a:t>
            </a:r>
            <a:r>
              <a:rPr lang="zh-CN" altLang="en-US" sz="2200">
                <a:solidFill>
                  <a:srgbClr val="6600FF"/>
                </a:solidFill>
              </a:rPr>
              <a:t> </a:t>
            </a:r>
            <a:r>
              <a:rPr lang="en-US" altLang="zh-CN" sz="2200">
                <a:solidFill>
                  <a:srgbClr val="6600FF"/>
                </a:solidFill>
              </a:rPr>
              <a:t>of</a:t>
            </a:r>
            <a:r>
              <a:rPr lang="zh-CN" altLang="en-US" sz="2200">
                <a:solidFill>
                  <a:srgbClr val="6600FF"/>
                </a:solidFill>
              </a:rPr>
              <a:t> </a:t>
            </a:r>
            <a:r>
              <a:rPr lang="en-US" altLang="zh-CN" sz="2200">
                <a:solidFill>
                  <a:srgbClr val="6600FF"/>
                </a:solidFill>
              </a:rPr>
              <a:t>electron</a:t>
            </a:r>
            <a:r>
              <a:rPr lang="zh-CN" altLang="en-US" sz="2200">
                <a:solidFill>
                  <a:srgbClr val="6600FF"/>
                </a:solidFill>
              </a:rPr>
              <a:t> </a:t>
            </a:r>
            <a:r>
              <a:rPr lang="en-US" altLang="zh-CN" sz="2200">
                <a:solidFill>
                  <a:srgbClr val="6600FF"/>
                </a:solidFill>
              </a:rPr>
              <a:t>is</a:t>
            </a:r>
            <a:r>
              <a:rPr lang="zh-CN" altLang="en-US" sz="2200">
                <a:solidFill>
                  <a:srgbClr val="6600FF"/>
                </a:solidFill>
              </a:rPr>
              <a:t> </a:t>
            </a:r>
            <a:r>
              <a:rPr lang="en-US" altLang="zh-CN" sz="2200">
                <a:solidFill>
                  <a:srgbClr val="6600FF"/>
                </a:solidFill>
              </a:rPr>
              <a:t>associated</a:t>
            </a:r>
            <a:r>
              <a:rPr lang="zh-CN" altLang="en-US" sz="2200">
                <a:solidFill>
                  <a:srgbClr val="6600FF"/>
                </a:solidFill>
              </a:rPr>
              <a:t> </a:t>
            </a:r>
            <a:r>
              <a:rPr lang="en-US" altLang="zh-CN" sz="2200">
                <a:solidFill>
                  <a:srgbClr val="6600FF"/>
                </a:solidFill>
              </a:rPr>
              <a:t>with</a:t>
            </a:r>
            <a:r>
              <a:rPr lang="zh-CN" altLang="en-US" sz="2200">
                <a:solidFill>
                  <a:srgbClr val="6600FF"/>
                </a:solidFill>
              </a:rPr>
              <a:t> </a:t>
            </a:r>
            <a:r>
              <a:rPr lang="en-US" altLang="zh-CN" sz="2200">
                <a:solidFill>
                  <a:srgbClr val="6600FF"/>
                </a:solidFill>
              </a:rPr>
              <a:t>its</a:t>
            </a:r>
            <a:r>
              <a:rPr lang="zh-CN" altLang="en-US" sz="2200">
                <a:solidFill>
                  <a:srgbClr val="6600FF"/>
                </a:solidFill>
              </a:rPr>
              <a:t> </a:t>
            </a:r>
            <a:r>
              <a:rPr lang="en-US" altLang="zh-CN" sz="2200">
                <a:solidFill>
                  <a:srgbClr val="6600FF"/>
                </a:solidFill>
              </a:rPr>
              <a:t>statistical</a:t>
            </a:r>
            <a:r>
              <a:rPr lang="zh-CN" altLang="en-US" sz="2200">
                <a:solidFill>
                  <a:srgbClr val="6600FF"/>
                </a:solidFill>
              </a:rPr>
              <a:t> </a:t>
            </a:r>
            <a:r>
              <a:rPr lang="en-US" altLang="zh-CN" sz="2200">
                <a:solidFill>
                  <a:srgbClr val="6600FF"/>
                </a:solidFill>
              </a:rPr>
              <a:t>behavior.</a:t>
            </a:r>
            <a:r>
              <a:rPr lang="zh-CN" altLang="en-US" sz="2200">
                <a:solidFill>
                  <a:srgbClr val="6600FF"/>
                </a:solidFill>
              </a:rPr>
              <a:t> </a:t>
            </a:r>
            <a:r>
              <a:rPr lang="en-US" altLang="zh-CN" sz="2200" b="0"/>
              <a:t>For</a:t>
            </a:r>
            <a:r>
              <a:rPr lang="zh-CN" altLang="en-US" sz="2200" b="0"/>
              <a:t> </a:t>
            </a:r>
            <a:r>
              <a:rPr lang="en-US" altLang="zh-CN" sz="2200" b="0"/>
              <a:t>the</a:t>
            </a:r>
            <a:r>
              <a:rPr lang="zh-CN" altLang="en-US" sz="2200" b="0"/>
              <a:t> </a:t>
            </a:r>
            <a:r>
              <a:rPr lang="en-US" altLang="zh-CN" sz="2200" b="0"/>
              <a:t>case</a:t>
            </a:r>
            <a:r>
              <a:rPr lang="zh-CN" altLang="en-US" sz="2200" b="0"/>
              <a:t> </a:t>
            </a:r>
            <a:r>
              <a:rPr lang="en-US" altLang="zh-CN" sz="2200" b="0"/>
              <a:t>with</a:t>
            </a:r>
            <a:r>
              <a:rPr lang="zh-CN" altLang="en-US" sz="2200" b="0"/>
              <a:t> </a:t>
            </a:r>
            <a:r>
              <a:rPr lang="en-US" altLang="zh-CN" sz="2200" b="0"/>
              <a:t>a</a:t>
            </a:r>
            <a:r>
              <a:rPr lang="zh-CN" altLang="en-US" sz="2200" b="0"/>
              <a:t> </a:t>
            </a:r>
            <a:r>
              <a:rPr lang="en-US" altLang="zh-CN" sz="2200" b="0"/>
              <a:t>large</a:t>
            </a:r>
            <a:r>
              <a:rPr lang="zh-CN" altLang="en-US" sz="2200" b="0"/>
              <a:t> </a:t>
            </a:r>
            <a:r>
              <a:rPr lang="en-US" altLang="zh-CN" sz="2200" b="0"/>
              <a:t>amount</a:t>
            </a:r>
            <a:r>
              <a:rPr lang="zh-CN" altLang="en-US" sz="2200" b="0"/>
              <a:t> </a:t>
            </a:r>
            <a:r>
              <a:rPr lang="en-US" altLang="zh-CN" sz="2200" b="0"/>
              <a:t>of</a:t>
            </a:r>
            <a:r>
              <a:rPr lang="zh-CN" altLang="en-US" sz="2200" b="0"/>
              <a:t> </a:t>
            </a:r>
            <a:r>
              <a:rPr lang="en-US" altLang="zh-CN" sz="2200" b="0"/>
              <a:t>particles,</a:t>
            </a:r>
            <a:r>
              <a:rPr lang="zh-CN" altLang="en-US" sz="2200" b="0"/>
              <a:t> </a:t>
            </a:r>
            <a:r>
              <a:rPr lang="en-US" altLang="zh-CN" sz="2200" b="0"/>
              <a:t>there</a:t>
            </a:r>
            <a:r>
              <a:rPr lang="zh-CN" altLang="en-US" sz="2200" b="0"/>
              <a:t> </a:t>
            </a:r>
            <a:r>
              <a:rPr lang="en-US" altLang="zh-CN" sz="2200" b="0"/>
              <a:t>are</a:t>
            </a:r>
            <a:r>
              <a:rPr lang="zh-CN" altLang="en-US" sz="2200" b="0"/>
              <a:t> </a:t>
            </a:r>
            <a:r>
              <a:rPr lang="en-US" altLang="zh-CN" sz="2200" b="0"/>
              <a:t>more</a:t>
            </a:r>
            <a:r>
              <a:rPr lang="zh-CN" altLang="en-US" sz="2200" b="0"/>
              <a:t> </a:t>
            </a:r>
            <a:r>
              <a:rPr lang="en-US" altLang="zh-CN" sz="2200" b="0"/>
              <a:t>particles</a:t>
            </a:r>
            <a:r>
              <a:rPr lang="zh-CN" altLang="en-US" sz="2200" b="0"/>
              <a:t> </a:t>
            </a:r>
            <a:r>
              <a:rPr lang="en-US" altLang="zh-CN" sz="2200" b="0"/>
              <a:t>in</a:t>
            </a:r>
            <a:r>
              <a:rPr lang="zh-CN" altLang="en-US" sz="2200" b="0"/>
              <a:t> </a:t>
            </a:r>
            <a:r>
              <a:rPr lang="en-US" altLang="zh-CN" sz="2200" b="0"/>
              <a:t>the</a:t>
            </a:r>
            <a:r>
              <a:rPr lang="zh-CN" altLang="en-US" sz="2200" b="0"/>
              <a:t> </a:t>
            </a:r>
            <a:r>
              <a:rPr lang="en-US" altLang="zh-CN" sz="2200" b="0"/>
              <a:t>place</a:t>
            </a:r>
            <a:r>
              <a:rPr lang="zh-CN" altLang="en-US" sz="2200" b="0"/>
              <a:t> </a:t>
            </a:r>
            <a:r>
              <a:rPr lang="en-US" altLang="zh-CN" sz="2200" b="0"/>
              <a:t>with</a:t>
            </a:r>
            <a:r>
              <a:rPr lang="zh-CN" altLang="en-US" sz="2200" b="0"/>
              <a:t> </a:t>
            </a:r>
            <a:r>
              <a:rPr lang="en-US" altLang="zh-CN" sz="2200" b="0"/>
              <a:t>higher</a:t>
            </a:r>
            <a:r>
              <a:rPr lang="zh-CN" altLang="en-US" sz="2200" b="0"/>
              <a:t> </a:t>
            </a:r>
            <a:r>
              <a:rPr lang="en-US" altLang="zh-CN" sz="2200" b="0"/>
              <a:t>intensity</a:t>
            </a:r>
            <a:r>
              <a:rPr lang="zh-CN" altLang="en-US" sz="2200" b="0"/>
              <a:t> </a:t>
            </a:r>
            <a:r>
              <a:rPr lang="en-US" altLang="zh-CN" sz="2200" b="0"/>
              <a:t>of</a:t>
            </a:r>
            <a:r>
              <a:rPr lang="zh-CN" altLang="en-US" sz="2200" b="0"/>
              <a:t> </a:t>
            </a:r>
            <a:r>
              <a:rPr lang="en-US" altLang="zh-CN" sz="2200" b="0"/>
              <a:t>diffraction</a:t>
            </a:r>
            <a:r>
              <a:rPr lang="zh-CN" altLang="en-US" sz="2200" b="0"/>
              <a:t> </a:t>
            </a:r>
            <a:r>
              <a:rPr lang="en-US" altLang="zh-CN" sz="2200" b="0"/>
              <a:t>(i.e.,</a:t>
            </a:r>
            <a:r>
              <a:rPr lang="zh-CN" altLang="en-US" sz="2200" b="0"/>
              <a:t> </a:t>
            </a:r>
            <a:r>
              <a:rPr lang="en-US" altLang="zh-CN" sz="2200" b="0"/>
              <a:t>the</a:t>
            </a:r>
            <a:r>
              <a:rPr lang="zh-CN" altLang="en-US" sz="2200" b="0"/>
              <a:t> </a:t>
            </a:r>
            <a:r>
              <a:rPr lang="en-US" altLang="zh-CN" sz="2200" b="0"/>
              <a:t>magnitude</a:t>
            </a:r>
            <a:r>
              <a:rPr lang="zh-CN" altLang="en-US" sz="2200" b="0"/>
              <a:t> </a:t>
            </a:r>
            <a:r>
              <a:rPr lang="en-US" altLang="zh-CN" sz="2200" b="0"/>
              <a:t>of</a:t>
            </a:r>
            <a:r>
              <a:rPr lang="zh-CN" altLang="en-US" sz="2200" b="0"/>
              <a:t> </a:t>
            </a:r>
            <a:r>
              <a:rPr lang="en-US" altLang="zh-CN" sz="2200" b="0"/>
              <a:t>wavefunction)</a:t>
            </a:r>
            <a:r>
              <a:rPr lang="zh-CN" altLang="en-US" sz="2200" b="0"/>
              <a:t> </a:t>
            </a:r>
            <a:r>
              <a:rPr lang="en-US" altLang="zh-CN" sz="2200" b="0"/>
              <a:t>,</a:t>
            </a:r>
            <a:r>
              <a:rPr lang="zh-CN" altLang="en-US" sz="2200" b="0"/>
              <a:t> </a:t>
            </a:r>
            <a:r>
              <a:rPr lang="en-US" altLang="zh-CN" sz="2200" b="0"/>
              <a:t>and</a:t>
            </a:r>
            <a:r>
              <a:rPr lang="zh-CN" altLang="en-US" sz="2200" b="0"/>
              <a:t> </a:t>
            </a:r>
            <a:r>
              <a:rPr lang="en-US" altLang="zh-CN" sz="2200" b="0"/>
              <a:t>vice</a:t>
            </a:r>
            <a:r>
              <a:rPr lang="zh-CN" altLang="en-US" sz="2200" b="0"/>
              <a:t> </a:t>
            </a:r>
            <a:r>
              <a:rPr lang="en-US" altLang="zh-CN" sz="2200" b="0"/>
              <a:t>versa.</a:t>
            </a:r>
            <a:r>
              <a:rPr lang="zh-CN" altLang="en-US" sz="2200" b="0"/>
              <a:t> </a:t>
            </a:r>
            <a:r>
              <a:rPr lang="en-US" altLang="zh-CN" sz="2200" b="0"/>
              <a:t>The</a:t>
            </a:r>
            <a:r>
              <a:rPr lang="zh-CN" altLang="en-US" sz="2200" b="0"/>
              <a:t> </a:t>
            </a:r>
            <a:r>
              <a:rPr lang="en-US" altLang="zh-CN" sz="2200" b="0"/>
              <a:t>final</a:t>
            </a:r>
            <a:r>
              <a:rPr lang="zh-CN" altLang="en-US" sz="2200" b="0"/>
              <a:t> </a:t>
            </a:r>
            <a:r>
              <a:rPr lang="en-US" altLang="zh-CN" sz="2200" b="0"/>
              <a:t>location</a:t>
            </a:r>
            <a:r>
              <a:rPr lang="zh-CN" altLang="en-US" sz="2200" b="0"/>
              <a:t> </a:t>
            </a:r>
            <a:r>
              <a:rPr lang="en-US" altLang="zh-CN" sz="2200" b="0"/>
              <a:t>of</a:t>
            </a:r>
            <a:r>
              <a:rPr lang="zh-CN" altLang="en-US" sz="2200" b="0"/>
              <a:t> </a:t>
            </a:r>
            <a:r>
              <a:rPr lang="en-US" altLang="zh-CN" sz="2200" b="0"/>
              <a:t>a</a:t>
            </a:r>
            <a:r>
              <a:rPr lang="zh-CN" altLang="en-US" sz="2200" b="0"/>
              <a:t> </a:t>
            </a:r>
            <a:r>
              <a:rPr lang="en-US" altLang="zh-CN" sz="2200" b="0"/>
              <a:t>particle</a:t>
            </a:r>
            <a:r>
              <a:rPr lang="zh-CN" altLang="en-US" sz="2200" b="0"/>
              <a:t> </a:t>
            </a:r>
            <a:r>
              <a:rPr lang="en-US" altLang="zh-CN" sz="2200" b="0"/>
              <a:t>travelling</a:t>
            </a:r>
            <a:r>
              <a:rPr lang="zh-CN" altLang="en-US" sz="2200" b="0"/>
              <a:t> </a:t>
            </a:r>
            <a:r>
              <a:rPr lang="en-US" altLang="zh-CN" sz="2200" b="0"/>
              <a:t>through</a:t>
            </a:r>
            <a:r>
              <a:rPr lang="zh-CN" altLang="en-US" sz="2200" b="0"/>
              <a:t> </a:t>
            </a:r>
            <a:r>
              <a:rPr lang="en-US" altLang="zh-CN" sz="2200" b="0"/>
              <a:t>a</a:t>
            </a:r>
            <a:r>
              <a:rPr lang="zh-CN" altLang="en-US" sz="2200" b="0"/>
              <a:t> </a:t>
            </a:r>
            <a:r>
              <a:rPr lang="en-US" altLang="zh-CN" sz="2200" b="0"/>
              <a:t>crystal</a:t>
            </a:r>
            <a:r>
              <a:rPr lang="zh-CN" altLang="en-US" sz="2200" b="0"/>
              <a:t> </a:t>
            </a:r>
            <a:r>
              <a:rPr lang="en-US" altLang="zh-CN" sz="2200" b="0"/>
              <a:t>cannot</a:t>
            </a:r>
            <a:r>
              <a:rPr lang="zh-CN" altLang="en-US" sz="2200" b="0"/>
              <a:t> </a:t>
            </a:r>
            <a:r>
              <a:rPr lang="en-US" altLang="zh-CN" sz="2200" b="0"/>
              <a:t>be</a:t>
            </a:r>
            <a:r>
              <a:rPr lang="zh-CN" altLang="en-US" sz="2200" b="0"/>
              <a:t> </a:t>
            </a:r>
            <a:r>
              <a:rPr lang="en-US" altLang="zh-CN" sz="2200" b="0"/>
              <a:t>accurately</a:t>
            </a:r>
            <a:r>
              <a:rPr lang="zh-CN" altLang="en-US" sz="2200" b="0"/>
              <a:t> </a:t>
            </a:r>
            <a:r>
              <a:rPr lang="en-US" altLang="zh-CN" sz="2200" b="0"/>
              <a:t>predicted.</a:t>
            </a:r>
            <a:r>
              <a:rPr lang="zh-CN" altLang="en-US" sz="2200" b="0"/>
              <a:t> </a:t>
            </a:r>
            <a:r>
              <a:rPr lang="en-US" altLang="zh-CN" sz="2200" b="0"/>
              <a:t>If</a:t>
            </a:r>
            <a:r>
              <a:rPr lang="zh-CN" altLang="en-US" sz="2200" b="0"/>
              <a:t> </a:t>
            </a:r>
            <a:r>
              <a:rPr lang="en-US" altLang="zh-CN" sz="2200" b="0"/>
              <a:t>the</a:t>
            </a:r>
            <a:r>
              <a:rPr lang="zh-CN" altLang="en-US" sz="2200" b="0"/>
              <a:t> </a:t>
            </a:r>
            <a:r>
              <a:rPr lang="en-US" altLang="zh-CN" sz="2200" b="0"/>
              <a:t>experiment</a:t>
            </a:r>
            <a:r>
              <a:rPr lang="zh-CN" altLang="en-US" sz="2200" b="0"/>
              <a:t> </a:t>
            </a:r>
            <a:r>
              <a:rPr lang="en-US" altLang="zh-CN" sz="2200" b="0"/>
              <a:t>is</a:t>
            </a:r>
            <a:r>
              <a:rPr lang="zh-CN" altLang="en-US" sz="2200" b="0"/>
              <a:t> </a:t>
            </a:r>
            <a:r>
              <a:rPr lang="en-US" altLang="zh-CN" sz="2200" b="0"/>
              <a:t>repeated</a:t>
            </a:r>
            <a:r>
              <a:rPr lang="zh-CN" altLang="en-US" sz="2200" b="0"/>
              <a:t> </a:t>
            </a:r>
            <a:r>
              <a:rPr lang="en-US" altLang="zh-CN" sz="2200" b="0"/>
              <a:t>using</a:t>
            </a:r>
            <a:r>
              <a:rPr lang="zh-CN" altLang="en-US" sz="2200" b="0"/>
              <a:t> </a:t>
            </a:r>
            <a:r>
              <a:rPr lang="en-US" altLang="zh-CN" sz="2200" b="0"/>
              <a:t>particles</a:t>
            </a:r>
            <a:r>
              <a:rPr lang="zh-CN" altLang="en-US" sz="2200" b="0"/>
              <a:t> </a:t>
            </a:r>
            <a:r>
              <a:rPr lang="en-US" altLang="zh-CN" sz="2200" b="0"/>
              <a:t>with</a:t>
            </a:r>
            <a:r>
              <a:rPr lang="zh-CN" altLang="en-US" sz="2200" b="0"/>
              <a:t> </a:t>
            </a:r>
            <a:r>
              <a:rPr lang="en-US" altLang="zh-CN" sz="2200" b="0"/>
              <a:t>the</a:t>
            </a:r>
            <a:r>
              <a:rPr lang="zh-CN" altLang="en-US" sz="2200" b="0"/>
              <a:t> </a:t>
            </a:r>
            <a:r>
              <a:rPr lang="en-US" altLang="zh-CN" sz="2200" b="0"/>
              <a:t>same</a:t>
            </a:r>
            <a:r>
              <a:rPr lang="zh-CN" altLang="en-US" sz="2200" b="0"/>
              <a:t> </a:t>
            </a:r>
            <a:r>
              <a:rPr lang="en-US" altLang="zh-CN" sz="2200" b="0"/>
              <a:t>velocity,</a:t>
            </a:r>
            <a:r>
              <a:rPr lang="zh-CN" altLang="en-US" sz="2200" b="0"/>
              <a:t> </a:t>
            </a:r>
            <a:r>
              <a:rPr lang="en-US" altLang="zh-CN" sz="2200" b="0"/>
              <a:t>the</a:t>
            </a:r>
            <a:r>
              <a:rPr lang="zh-CN" altLang="en-US" sz="2200" b="0"/>
              <a:t> </a:t>
            </a:r>
            <a:r>
              <a:rPr lang="en-US" altLang="zh-CN" sz="2200" b="0"/>
              <a:t>particles</a:t>
            </a:r>
            <a:r>
              <a:rPr lang="zh-CN" altLang="en-US" sz="2200" b="0"/>
              <a:t> </a:t>
            </a:r>
            <a:r>
              <a:rPr lang="en-US" altLang="zh-CN" sz="2200" b="0"/>
              <a:t>tend</a:t>
            </a:r>
            <a:r>
              <a:rPr lang="zh-CN" altLang="en-US" sz="2200" b="0"/>
              <a:t> </a:t>
            </a:r>
            <a:r>
              <a:rPr lang="en-US" altLang="zh-CN" sz="2200" b="0"/>
              <a:t>to</a:t>
            </a:r>
            <a:r>
              <a:rPr lang="zh-CN" altLang="en-US" sz="2200" b="0"/>
              <a:t> </a:t>
            </a:r>
            <a:r>
              <a:rPr lang="en-US" altLang="zh-CN" sz="2200" b="0"/>
              <a:t>be</a:t>
            </a:r>
            <a:r>
              <a:rPr lang="zh-CN" altLang="en-US" sz="2200" b="0"/>
              <a:t> </a:t>
            </a:r>
            <a:r>
              <a:rPr lang="en-US" altLang="zh-CN" sz="2200" b="0"/>
              <a:t>found</a:t>
            </a:r>
            <a:r>
              <a:rPr lang="zh-CN" altLang="en-US" sz="2200" b="0"/>
              <a:t> </a:t>
            </a:r>
            <a:r>
              <a:rPr lang="en-US" altLang="zh-CN" sz="2200" b="0"/>
              <a:t>at</a:t>
            </a:r>
            <a:r>
              <a:rPr lang="zh-CN" altLang="en-US" sz="2200" b="0"/>
              <a:t> </a:t>
            </a:r>
            <a:r>
              <a:rPr lang="en-US" altLang="zh-CN" sz="2200" b="0"/>
              <a:t>places</a:t>
            </a:r>
            <a:r>
              <a:rPr lang="zh-CN" altLang="en-US" sz="2200" b="0"/>
              <a:t> </a:t>
            </a:r>
            <a:r>
              <a:rPr lang="en-US" altLang="zh-CN" sz="2200" b="0"/>
              <a:t>with</a:t>
            </a:r>
            <a:r>
              <a:rPr lang="zh-CN" altLang="en-US" sz="2200" b="0"/>
              <a:t> </a:t>
            </a:r>
            <a:r>
              <a:rPr lang="en-US" altLang="zh-CN" sz="2200" b="0"/>
              <a:t>high</a:t>
            </a:r>
            <a:r>
              <a:rPr lang="zh-CN" altLang="en-US" sz="2200" b="0"/>
              <a:t> </a:t>
            </a:r>
            <a:r>
              <a:rPr lang="en-US" altLang="zh-CN" sz="2200" b="0"/>
              <a:t>intensity</a:t>
            </a:r>
            <a:r>
              <a:rPr lang="zh-CN" altLang="en-US" sz="2200" b="0"/>
              <a:t> </a:t>
            </a:r>
            <a:r>
              <a:rPr lang="en-US" altLang="zh-CN" sz="2200" b="0"/>
              <a:t>of</a:t>
            </a:r>
            <a:r>
              <a:rPr lang="zh-CN" altLang="en-US" sz="2200" b="0"/>
              <a:t> </a:t>
            </a:r>
            <a:r>
              <a:rPr lang="en-US" altLang="zh-CN" sz="2200" b="0"/>
              <a:t>diffraction. </a:t>
            </a:r>
          </a:p>
        </p:txBody>
      </p:sp>
    </p:spTree>
    <p:controls>
      <mc:AlternateContent xmlns:mc="http://schemas.openxmlformats.org/markup-compatibility/2006">
        <mc:Choice xmlns:v="urn:schemas-microsoft-com:vml" Requires="v">
          <p:control spid="48163" r:id="rId2" imgW="6413500" imgH="4470400"/>
        </mc:Choice>
        <mc:Fallback>
          <p:control r:id="rId2" imgW="6413500" imgH="4470400">
            <p:pic>
              <p:nvPicPr>
                <p:cNvPr id="48129" name="ShockwaveFlash1">
                  <a:extLst>
                    <a:ext uri="{FF2B5EF4-FFF2-40B4-BE49-F238E27FC236}">
                      <a16:creationId xmlns:a16="http://schemas.microsoft.com/office/drawing/2014/main" id="{9D656844-6E00-9743-990C-EDA16552A4F6}"/>
                    </a:ext>
                  </a:extLst>
                </p:cNvPr>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412780"/>
                  <a:ext cx="4277221" cy="2880320"/>
                </a:xfrm>
                <a:prstGeom prst="rect">
                  <a:avLst/>
                </a:prstGeom>
                <a:noFill/>
                <a:ln>
                  <a:noFill/>
                </a:ln>
                <a:effectLst/>
              </p:spPr>
            </p:pic>
          </p:control>
        </mc:Fallback>
      </mc:AlternateContent>
    </p:controls>
  </p:cSld>
  <p:clrMapOvr>
    <a:masterClrMapping/>
  </p:clrMapOvr>
  <p:transition>
    <p:pull dir="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ext Box 3">
            <a:extLst>
              <a:ext uri="{FF2B5EF4-FFF2-40B4-BE49-F238E27FC236}">
                <a16:creationId xmlns:a16="http://schemas.microsoft.com/office/drawing/2014/main" id="{5B506CBA-C7D9-DD40-B5D4-BA9F384A6754}"/>
              </a:ext>
            </a:extLst>
          </p:cNvPr>
          <p:cNvSpPr txBox="1">
            <a:spLocks noChangeArrowheads="1"/>
          </p:cNvSpPr>
          <p:nvPr/>
        </p:nvSpPr>
        <p:spPr bwMode="auto">
          <a:xfrm>
            <a:off x="457200" y="1468438"/>
            <a:ext cx="838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t>The</a:t>
            </a:r>
            <a:r>
              <a:rPr lang="zh-CN" altLang="en-US" b="0"/>
              <a:t> </a:t>
            </a:r>
            <a:r>
              <a:rPr lang="en-US" altLang="zh-CN" b="0"/>
              <a:t>electron</a:t>
            </a:r>
            <a:r>
              <a:rPr lang="zh-CN" altLang="en-US" b="0"/>
              <a:t> </a:t>
            </a:r>
            <a:r>
              <a:rPr lang="en-US" altLang="zh-CN" b="0"/>
              <a:t>density</a:t>
            </a:r>
            <a:r>
              <a:rPr lang="zh-CN" altLang="en-US" b="0"/>
              <a:t> </a:t>
            </a:r>
            <a:r>
              <a:rPr lang="en-US" altLang="zh-CN" b="0"/>
              <a:t>at</a:t>
            </a:r>
            <a:r>
              <a:rPr lang="zh-CN" altLang="en-US" b="0"/>
              <a:t> </a:t>
            </a:r>
            <a:r>
              <a:rPr lang="en-US" altLang="zh-CN" b="0"/>
              <a:t>point</a:t>
            </a:r>
            <a:r>
              <a:rPr lang="zh-CN" altLang="en-US" b="0"/>
              <a:t> </a:t>
            </a:r>
            <a:r>
              <a:rPr lang="en-US" altLang="zh-CN" b="0"/>
              <a:t>(x,y,z)</a:t>
            </a:r>
            <a:r>
              <a:rPr lang="zh-CN" altLang="en-US" b="0"/>
              <a:t> </a:t>
            </a:r>
            <a:r>
              <a:rPr lang="en-US" altLang="zh-CN" b="0"/>
              <a:t>is: </a:t>
            </a:r>
          </a:p>
        </p:txBody>
      </p:sp>
      <p:sp>
        <p:nvSpPr>
          <p:cNvPr id="49154" name="Text Box 6">
            <a:extLst>
              <a:ext uri="{FF2B5EF4-FFF2-40B4-BE49-F238E27FC236}">
                <a16:creationId xmlns:a16="http://schemas.microsoft.com/office/drawing/2014/main" id="{F17BA5D6-7344-FC40-BDA5-9DA29F4F2FBD}"/>
              </a:ext>
            </a:extLst>
          </p:cNvPr>
          <p:cNvSpPr txBox="1">
            <a:spLocks noChangeArrowheads="1"/>
          </p:cNvSpPr>
          <p:nvPr/>
        </p:nvSpPr>
        <p:spPr bwMode="auto">
          <a:xfrm>
            <a:off x="539750" y="1916113"/>
            <a:ext cx="5688013"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b="0"/>
              <a:t>Intensity</a:t>
            </a:r>
            <a:r>
              <a:rPr lang="zh-CN" altLang="en-US" b="0"/>
              <a:t> </a:t>
            </a:r>
            <a:r>
              <a:rPr lang="en-US" altLang="zh-CN" b="0"/>
              <a:t>of</a:t>
            </a:r>
            <a:r>
              <a:rPr lang="zh-CN" altLang="en-US" b="0"/>
              <a:t> </a:t>
            </a:r>
            <a:r>
              <a:rPr lang="en-US" altLang="zh-CN" b="0"/>
              <a:t>wave </a:t>
            </a:r>
            <a:r>
              <a:rPr lang="en-US" altLang="zh-CN" b="0">
                <a:sym typeface="Symbol" pitchFamily="2" charset="2"/>
              </a:rPr>
              <a:t></a:t>
            </a:r>
            <a:r>
              <a:rPr lang="en-US" altLang="zh-CN" b="0" baseline="30000"/>
              <a:t>2</a:t>
            </a:r>
            <a:endParaRPr lang="en-US" altLang="zh-CN" b="0"/>
          </a:p>
          <a:p>
            <a:pPr algn="just" eaLnBrk="1" hangingPunct="1">
              <a:spcBef>
                <a:spcPct val="50000"/>
              </a:spcBef>
            </a:pPr>
            <a:r>
              <a:rPr lang="en-US" altLang="zh-CN" b="0"/>
              <a:t>Electron</a:t>
            </a:r>
            <a:r>
              <a:rPr lang="zh-CN" altLang="en-US" b="0"/>
              <a:t> </a:t>
            </a:r>
            <a:r>
              <a:rPr lang="en-US" altLang="zh-CN" b="0"/>
              <a:t>density</a:t>
            </a:r>
            <a:r>
              <a:rPr lang="zh-CN" altLang="en-US" b="0"/>
              <a:t> </a:t>
            </a:r>
            <a:r>
              <a:rPr lang="en-US" altLang="zh-CN" b="0"/>
              <a:t>is</a:t>
            </a:r>
            <a:r>
              <a:rPr lang="zh-CN" altLang="en-US" b="0"/>
              <a:t> </a:t>
            </a:r>
            <a:r>
              <a:rPr lang="en-US" altLang="zh-CN" b="0"/>
              <a:t>proportional</a:t>
            </a:r>
            <a:r>
              <a:rPr lang="zh-CN" altLang="en-US" b="0"/>
              <a:t> </a:t>
            </a:r>
            <a:r>
              <a:rPr lang="en-US" altLang="zh-CN" b="0"/>
              <a:t>to the</a:t>
            </a:r>
            <a:r>
              <a:rPr lang="zh-CN" altLang="en-US" b="0"/>
              <a:t> </a:t>
            </a:r>
            <a:r>
              <a:rPr lang="en-US" altLang="zh-CN" b="0"/>
              <a:t>intensity</a:t>
            </a:r>
            <a:r>
              <a:rPr lang="zh-CN" altLang="en-US" b="0"/>
              <a:t> </a:t>
            </a:r>
            <a:r>
              <a:rPr lang="en-US" altLang="zh-CN" b="0"/>
              <a:t>of</a:t>
            </a:r>
            <a:r>
              <a:rPr lang="zh-CN" altLang="en-US" b="0"/>
              <a:t> </a:t>
            </a:r>
            <a:r>
              <a:rPr lang="en-US" altLang="zh-CN" b="0"/>
              <a:t>matter</a:t>
            </a:r>
            <a:r>
              <a:rPr lang="zh-CN" altLang="en-US" b="0"/>
              <a:t> </a:t>
            </a:r>
            <a:r>
              <a:rPr lang="en-US" altLang="zh-CN" b="0"/>
              <a:t>wave:    </a:t>
            </a:r>
            <a:r>
              <a:rPr lang="en-US" altLang="zh-CN" sz="2400" b="0">
                <a:latin typeface="宋体" panose="02010600030101010101" pitchFamily="2" charset="-122"/>
                <a:sym typeface="Symbol" pitchFamily="2" charset="2"/>
              </a:rPr>
              <a:t></a:t>
            </a:r>
            <a:r>
              <a:rPr lang="en-US" altLang="zh-CN" sz="2400" b="0">
                <a:sym typeface="Symbol" pitchFamily="2" charset="2"/>
              </a:rPr>
              <a:t></a:t>
            </a:r>
            <a:r>
              <a:rPr lang="en-US" altLang="zh-CN" sz="2400" b="0" baseline="30000"/>
              <a:t>2</a:t>
            </a:r>
            <a:r>
              <a:rPr lang="en-US" altLang="zh-CN" b="0"/>
              <a:t>  </a:t>
            </a:r>
          </a:p>
        </p:txBody>
      </p:sp>
      <p:sp>
        <p:nvSpPr>
          <p:cNvPr id="49155" name="Text Box 7">
            <a:extLst>
              <a:ext uri="{FF2B5EF4-FFF2-40B4-BE49-F238E27FC236}">
                <a16:creationId xmlns:a16="http://schemas.microsoft.com/office/drawing/2014/main" id="{00F6CB19-7DD4-BE49-B1DE-F0436A42F538}"/>
              </a:ext>
            </a:extLst>
          </p:cNvPr>
          <p:cNvSpPr txBox="1">
            <a:spLocks noChangeArrowheads="1"/>
          </p:cNvSpPr>
          <p:nvPr/>
        </p:nvSpPr>
        <p:spPr bwMode="auto">
          <a:xfrm>
            <a:off x="1906588" y="3482975"/>
            <a:ext cx="53308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6600FF"/>
                </a:solidFill>
              </a:rPr>
              <a:t>Probability</a:t>
            </a:r>
            <a:r>
              <a:rPr lang="zh-CN" altLang="en-US" sz="2400">
                <a:solidFill>
                  <a:srgbClr val="6600FF"/>
                </a:solidFill>
              </a:rPr>
              <a:t> </a:t>
            </a:r>
            <a:r>
              <a:rPr lang="en-US" altLang="zh-CN" sz="2400">
                <a:solidFill>
                  <a:srgbClr val="6600FF"/>
                </a:solidFill>
              </a:rPr>
              <a:t>density</a:t>
            </a:r>
            <a:r>
              <a:rPr lang="zh-CN" altLang="en-US" sz="2400">
                <a:solidFill>
                  <a:srgbClr val="6600FF"/>
                </a:solidFill>
              </a:rPr>
              <a:t> </a:t>
            </a:r>
            <a:r>
              <a:rPr lang="en-US" altLang="zh-CN" sz="2400">
                <a:solidFill>
                  <a:srgbClr val="6600FF"/>
                </a:solidFill>
              </a:rPr>
              <a:t>is</a:t>
            </a:r>
            <a:r>
              <a:rPr lang="zh-CN" altLang="en-US" sz="2400">
                <a:solidFill>
                  <a:srgbClr val="6600FF"/>
                </a:solidFill>
              </a:rPr>
              <a:t> </a:t>
            </a:r>
            <a:r>
              <a:rPr lang="en-US" altLang="zh-CN" sz="2400">
                <a:solidFill>
                  <a:srgbClr val="6600FF"/>
                </a:solidFill>
              </a:rPr>
              <a:t>proportional</a:t>
            </a:r>
            <a:r>
              <a:rPr lang="zh-CN" altLang="en-US" sz="2400">
                <a:solidFill>
                  <a:srgbClr val="6600FF"/>
                </a:solidFill>
              </a:rPr>
              <a:t> </a:t>
            </a:r>
            <a:r>
              <a:rPr lang="en-US" altLang="zh-CN" sz="2400">
                <a:solidFill>
                  <a:srgbClr val="6600FF"/>
                </a:solidFill>
              </a:rPr>
              <a:t>to</a:t>
            </a:r>
            <a:r>
              <a:rPr lang="zh-CN" altLang="en-US" sz="2400">
                <a:solidFill>
                  <a:srgbClr val="6600FF"/>
                </a:solidFill>
              </a:rPr>
              <a:t> </a:t>
            </a:r>
            <a:r>
              <a:rPr lang="en-US" altLang="zh-CN" sz="2400">
                <a:solidFill>
                  <a:srgbClr val="6600FF"/>
                </a:solidFill>
              </a:rPr>
              <a:t>the</a:t>
            </a:r>
            <a:r>
              <a:rPr lang="zh-CN" altLang="en-US" sz="2400">
                <a:solidFill>
                  <a:srgbClr val="6600FF"/>
                </a:solidFill>
              </a:rPr>
              <a:t> </a:t>
            </a:r>
            <a:r>
              <a:rPr lang="en-US" altLang="zh-CN" sz="2400">
                <a:solidFill>
                  <a:srgbClr val="6600FF"/>
                </a:solidFill>
              </a:rPr>
              <a:t>intensity</a:t>
            </a:r>
            <a:r>
              <a:rPr lang="zh-CN" altLang="en-US" sz="2400">
                <a:solidFill>
                  <a:srgbClr val="6600FF"/>
                </a:solidFill>
              </a:rPr>
              <a:t> </a:t>
            </a:r>
            <a:r>
              <a:rPr lang="en-US" altLang="zh-CN" sz="2400">
                <a:solidFill>
                  <a:srgbClr val="6600FF"/>
                </a:solidFill>
              </a:rPr>
              <a:t>of</a:t>
            </a:r>
            <a:r>
              <a:rPr lang="zh-CN" altLang="en-US" sz="2400">
                <a:solidFill>
                  <a:srgbClr val="6600FF"/>
                </a:solidFill>
              </a:rPr>
              <a:t> </a:t>
            </a:r>
            <a:r>
              <a:rPr lang="en-US" altLang="zh-CN" sz="2400">
                <a:solidFill>
                  <a:srgbClr val="6600FF"/>
                </a:solidFill>
              </a:rPr>
              <a:t>matter</a:t>
            </a:r>
            <a:r>
              <a:rPr lang="zh-CN" altLang="en-US" sz="2400">
                <a:solidFill>
                  <a:srgbClr val="6600FF"/>
                </a:solidFill>
              </a:rPr>
              <a:t> </a:t>
            </a:r>
            <a:r>
              <a:rPr lang="en-US" altLang="zh-CN" sz="2400">
                <a:solidFill>
                  <a:srgbClr val="6600FF"/>
                </a:solidFill>
              </a:rPr>
              <a:t>wave</a:t>
            </a:r>
          </a:p>
        </p:txBody>
      </p:sp>
      <p:sp>
        <p:nvSpPr>
          <p:cNvPr id="5" name="AutoShape 13">
            <a:extLst>
              <a:ext uri="{FF2B5EF4-FFF2-40B4-BE49-F238E27FC236}">
                <a16:creationId xmlns:a16="http://schemas.microsoft.com/office/drawing/2014/main" id="{3980D32E-4F35-0148-AD88-CF4B47A8B348}"/>
              </a:ext>
            </a:extLst>
          </p:cNvPr>
          <p:cNvSpPr>
            <a:spLocks noChangeArrowheads="1"/>
          </p:cNvSpPr>
          <p:nvPr/>
        </p:nvSpPr>
        <p:spPr bwMode="auto">
          <a:xfrm>
            <a:off x="0" y="685800"/>
            <a:ext cx="6804025" cy="609600"/>
          </a:xfrm>
          <a:prstGeom prst="roundRect">
            <a:avLst>
              <a:gd name="adj" fmla="val 46051"/>
            </a:avLst>
          </a:prstGeom>
          <a:solidFill>
            <a:srgbClr val="008080"/>
          </a:solidFill>
          <a:ln>
            <a:noFill/>
          </a:ln>
          <a:effec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en-US" altLang="zh-CN" sz="1800" dirty="0">
                <a:solidFill>
                  <a:schemeClr val="bg1"/>
                </a:solidFill>
                <a:effectLst>
                  <a:outerShdw blurRad="38100" dist="38100" dir="2700000" algn="tl">
                    <a:srgbClr val="000000"/>
                  </a:outerShdw>
                </a:effectLst>
              </a:rPr>
              <a:t>Consider</a:t>
            </a:r>
            <a:r>
              <a:rPr lang="zh-CN" altLang="en-US" sz="1800" dirty="0">
                <a:solidFill>
                  <a:schemeClr val="bg1"/>
                </a:solidFill>
                <a:effectLst>
                  <a:outerShdw blurRad="38100" dist="38100" dir="2700000" algn="tl">
                    <a:srgbClr val="000000"/>
                  </a:outerShdw>
                </a:effectLst>
              </a:rPr>
              <a:t> </a:t>
            </a:r>
            <a:r>
              <a:rPr lang="en-US" altLang="zh-CN" sz="1800" dirty="0">
                <a:solidFill>
                  <a:schemeClr val="bg1"/>
                </a:solidFill>
                <a:effectLst>
                  <a:outerShdw blurRad="38100" dist="38100" dir="2700000" algn="tl">
                    <a:srgbClr val="000000"/>
                  </a:outerShdw>
                </a:effectLst>
              </a:rPr>
              <a:t>the</a:t>
            </a:r>
            <a:r>
              <a:rPr lang="zh-CN" altLang="en-US" sz="1800" dirty="0">
                <a:solidFill>
                  <a:schemeClr val="bg1"/>
                </a:solidFill>
                <a:effectLst>
                  <a:outerShdw blurRad="38100" dist="38100" dir="2700000" algn="tl">
                    <a:srgbClr val="000000"/>
                  </a:outerShdw>
                </a:effectLst>
              </a:rPr>
              <a:t> </a:t>
            </a:r>
            <a:r>
              <a:rPr lang="en-US" altLang="zh-CN" sz="1800" dirty="0">
                <a:solidFill>
                  <a:schemeClr val="bg1"/>
                </a:solidFill>
                <a:effectLst>
                  <a:outerShdw blurRad="38100" dist="38100" dir="2700000" algn="tl">
                    <a:srgbClr val="000000"/>
                  </a:outerShdw>
                </a:effectLst>
              </a:rPr>
              <a:t>electron</a:t>
            </a:r>
            <a:r>
              <a:rPr lang="zh-CN" altLang="en-US" sz="1800" dirty="0">
                <a:solidFill>
                  <a:schemeClr val="bg1"/>
                </a:solidFill>
                <a:effectLst>
                  <a:outerShdw blurRad="38100" dist="38100" dir="2700000" algn="tl">
                    <a:srgbClr val="000000"/>
                  </a:outerShdw>
                </a:effectLst>
              </a:rPr>
              <a:t> </a:t>
            </a:r>
            <a:r>
              <a:rPr lang="en-US" altLang="zh-CN" sz="1800" dirty="0">
                <a:solidFill>
                  <a:schemeClr val="bg1"/>
                </a:solidFill>
                <a:effectLst>
                  <a:outerShdw blurRad="38100" dist="38100" dir="2700000" algn="tl">
                    <a:srgbClr val="000000"/>
                  </a:outerShdw>
                </a:effectLst>
              </a:rPr>
              <a:t>diffraction</a:t>
            </a:r>
            <a:r>
              <a:rPr lang="zh-CN" altLang="en-US" sz="1800" dirty="0">
                <a:solidFill>
                  <a:schemeClr val="bg1"/>
                </a:solidFill>
                <a:effectLst>
                  <a:outerShdw blurRad="38100" dist="38100" dir="2700000" algn="tl">
                    <a:srgbClr val="000000"/>
                  </a:outerShdw>
                </a:effectLst>
              </a:rPr>
              <a:t> </a:t>
            </a:r>
            <a:r>
              <a:rPr lang="en-US" altLang="zh-CN" sz="1800" dirty="0">
                <a:solidFill>
                  <a:schemeClr val="bg1"/>
                </a:solidFill>
                <a:effectLst>
                  <a:outerShdw blurRad="38100" dist="38100" dir="2700000" algn="tl">
                    <a:srgbClr val="000000"/>
                  </a:outerShdw>
                </a:effectLst>
              </a:rPr>
              <a:t>pattern</a:t>
            </a:r>
            <a:r>
              <a:rPr lang="zh-CN" altLang="en-US" sz="1800" dirty="0">
                <a:solidFill>
                  <a:schemeClr val="bg1"/>
                </a:solidFill>
                <a:effectLst>
                  <a:outerShdw blurRad="38100" dist="38100" dir="2700000" algn="tl">
                    <a:srgbClr val="000000"/>
                  </a:outerShdw>
                </a:effectLst>
              </a:rPr>
              <a:t> </a:t>
            </a:r>
            <a:r>
              <a:rPr lang="en-US" altLang="zh-CN" sz="1800" dirty="0">
                <a:solidFill>
                  <a:schemeClr val="bg1"/>
                </a:solidFill>
                <a:effectLst>
                  <a:outerShdw blurRad="38100" dist="38100" dir="2700000" algn="tl">
                    <a:srgbClr val="000000"/>
                  </a:outerShdw>
                </a:effectLst>
              </a:rPr>
              <a:t>of</a:t>
            </a:r>
            <a:r>
              <a:rPr lang="zh-CN" altLang="en-US" sz="1800" dirty="0">
                <a:solidFill>
                  <a:schemeClr val="bg1"/>
                </a:solidFill>
                <a:effectLst>
                  <a:outerShdw blurRad="38100" dist="38100" dir="2700000" algn="tl">
                    <a:srgbClr val="000000"/>
                  </a:outerShdw>
                </a:effectLst>
              </a:rPr>
              <a:t> </a:t>
            </a:r>
            <a:r>
              <a:rPr lang="en-US" altLang="zh-CN" sz="1800" dirty="0">
                <a:solidFill>
                  <a:schemeClr val="bg1"/>
                </a:solidFill>
                <a:effectLst>
                  <a:outerShdw blurRad="38100" dist="38100" dir="2700000" algn="tl">
                    <a:srgbClr val="000000"/>
                  </a:outerShdw>
                </a:effectLst>
              </a:rPr>
              <a:t>a</a:t>
            </a:r>
            <a:r>
              <a:rPr lang="zh-CN" altLang="en-US" sz="1800" dirty="0">
                <a:solidFill>
                  <a:schemeClr val="bg1"/>
                </a:solidFill>
                <a:effectLst>
                  <a:outerShdw blurRad="38100" dist="38100" dir="2700000" algn="tl">
                    <a:srgbClr val="000000"/>
                  </a:outerShdw>
                </a:effectLst>
              </a:rPr>
              <a:t> </a:t>
            </a:r>
            <a:r>
              <a:rPr lang="en-US" altLang="zh-CN" sz="1800" dirty="0">
                <a:solidFill>
                  <a:schemeClr val="bg1"/>
                </a:solidFill>
                <a:effectLst>
                  <a:outerShdw blurRad="38100" dist="38100" dir="2700000" algn="tl">
                    <a:srgbClr val="000000"/>
                  </a:outerShdw>
                </a:effectLst>
              </a:rPr>
              <a:t>polycrystal</a:t>
            </a:r>
            <a:r>
              <a:rPr lang="zh-CN" altLang="en-US" sz="1800" dirty="0">
                <a:solidFill>
                  <a:schemeClr val="bg1"/>
                </a:solidFill>
                <a:effectLst>
                  <a:outerShdw blurRad="38100" dist="38100" dir="2700000" algn="tl">
                    <a:srgbClr val="000000"/>
                  </a:outerShdw>
                </a:effectLst>
              </a:rPr>
              <a:t> </a:t>
            </a:r>
            <a:r>
              <a:rPr lang="en-US" altLang="zh-CN" sz="1800" dirty="0">
                <a:solidFill>
                  <a:schemeClr val="bg1"/>
                </a:solidFill>
                <a:effectLst>
                  <a:outerShdw blurRad="38100" dist="38100" dir="2700000" algn="tl">
                    <a:srgbClr val="000000"/>
                  </a:outerShdw>
                </a:effectLst>
              </a:rPr>
              <a:t>powder:</a:t>
            </a:r>
          </a:p>
        </p:txBody>
      </p:sp>
      <p:graphicFrame>
        <p:nvGraphicFramePr>
          <p:cNvPr id="49157" name="Object 4">
            <a:extLst>
              <a:ext uri="{FF2B5EF4-FFF2-40B4-BE49-F238E27FC236}">
                <a16:creationId xmlns:a16="http://schemas.microsoft.com/office/drawing/2014/main" id="{C72EFD78-D6F5-A64F-AE45-E34F81CCD41D}"/>
              </a:ext>
            </a:extLst>
          </p:cNvPr>
          <p:cNvGraphicFramePr>
            <a:graphicFrameLocks noChangeAspect="1"/>
          </p:cNvGraphicFramePr>
          <p:nvPr/>
        </p:nvGraphicFramePr>
        <p:xfrm>
          <a:off x="5867400" y="1268413"/>
          <a:ext cx="1008063" cy="773112"/>
        </p:xfrm>
        <a:graphic>
          <a:graphicData uri="http://schemas.openxmlformats.org/presentationml/2006/ole">
            <mc:AlternateContent xmlns:mc="http://schemas.openxmlformats.org/markup-compatibility/2006">
              <mc:Choice xmlns:v="urn:schemas-microsoft-com:vml" Requires="v">
                <p:oleObj spid="_x0000_s49190" r:id="rId3" imgW="12001500" imgH="9067800" progId="Equation.DSMT4">
                  <p:embed/>
                </p:oleObj>
              </mc:Choice>
              <mc:Fallback>
                <p:oleObj r:id="rId3" imgW="12001500" imgH="9067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268413"/>
                        <a:ext cx="1008063"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dir="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EFC73ABB-19F1-8244-895F-617C9AD3D139}"/>
              </a:ext>
            </a:extLst>
          </p:cNvPr>
          <p:cNvSpPr txBox="1">
            <a:spLocks noChangeArrowheads="1"/>
          </p:cNvSpPr>
          <p:nvPr/>
        </p:nvSpPr>
        <p:spPr bwMode="auto">
          <a:xfrm>
            <a:off x="914400" y="2286000"/>
            <a:ext cx="7391400" cy="4038600"/>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defRPr/>
            </a:pPr>
            <a:r>
              <a:rPr lang="en-US" altLang="zh-CN" sz="2400" b="0" dirty="0">
                <a:latin typeface="+mj-lt"/>
              </a:rPr>
              <a:t>    A</a:t>
            </a:r>
            <a:r>
              <a:rPr lang="zh-CN" altLang="en-US" sz="2400" b="0" dirty="0">
                <a:latin typeface="+mj-lt"/>
              </a:rPr>
              <a:t> </a:t>
            </a:r>
            <a:r>
              <a:rPr lang="en-US" altLang="zh-CN" sz="2400" b="0" dirty="0">
                <a:latin typeface="+mj-lt"/>
              </a:rPr>
              <a:t>mechanical wave is wave that is an oscillation of matter,</a:t>
            </a:r>
            <a:r>
              <a:rPr lang="zh-CN" altLang="en-US" sz="2400" b="0" dirty="0">
                <a:latin typeface="+mj-lt"/>
              </a:rPr>
              <a:t> </a:t>
            </a:r>
            <a:r>
              <a:rPr lang="en-US" altLang="zh-CN" sz="2400" b="0" dirty="0">
                <a:latin typeface="+mj-lt"/>
              </a:rPr>
              <a:t>and</a:t>
            </a:r>
            <a:r>
              <a:rPr lang="zh-CN" altLang="en-US" sz="2400" b="0" dirty="0">
                <a:latin typeface="+mj-lt"/>
              </a:rPr>
              <a:t> </a:t>
            </a:r>
            <a:r>
              <a:rPr lang="en-US" altLang="zh-CN" sz="2400" b="0" dirty="0">
                <a:latin typeface="+mj-lt"/>
              </a:rPr>
              <a:t>an</a:t>
            </a:r>
            <a:r>
              <a:rPr lang="zh-CN" altLang="en-US" sz="2400" b="0" dirty="0">
                <a:latin typeface="+mj-lt"/>
              </a:rPr>
              <a:t> </a:t>
            </a:r>
            <a:r>
              <a:rPr lang="en-US" altLang="zh-CN" sz="2400" b="0" dirty="0">
                <a:latin typeface="+mj-lt"/>
              </a:rPr>
              <a:t>electromagnetic</a:t>
            </a:r>
            <a:r>
              <a:rPr lang="zh-CN" altLang="en-US" sz="2400" b="0" dirty="0">
                <a:latin typeface="+mj-lt"/>
              </a:rPr>
              <a:t> </a:t>
            </a:r>
            <a:r>
              <a:rPr lang="en-US" altLang="zh-CN" sz="2400" b="0" dirty="0">
                <a:latin typeface="+mj-lt"/>
              </a:rPr>
              <a:t>wave</a:t>
            </a:r>
            <a:r>
              <a:rPr lang="zh-CN" altLang="en-US" sz="2400" b="0" dirty="0">
                <a:latin typeface="+mj-lt"/>
              </a:rPr>
              <a:t> </a:t>
            </a:r>
            <a:r>
              <a:rPr lang="en-US" altLang="zh-CN" sz="2400" b="0" dirty="0">
                <a:latin typeface="+mj-lt"/>
              </a:rPr>
              <a:t>is</a:t>
            </a:r>
            <a:r>
              <a:rPr lang="zh-CN" altLang="en-US" sz="2400" b="0" dirty="0">
                <a:latin typeface="+mj-lt"/>
              </a:rPr>
              <a:t> </a:t>
            </a:r>
            <a:r>
              <a:rPr lang="en-US" altLang="zh-CN" sz="2400" b="0" dirty="0">
                <a:latin typeface="+mj-lt"/>
              </a:rPr>
              <a:t>a wave that is created as a result of vibrations between an electric field and a magnetic field.</a:t>
            </a:r>
            <a:r>
              <a:rPr lang="zh-CN" altLang="en-US" sz="2400" b="0" dirty="0">
                <a:latin typeface="+mj-lt"/>
              </a:rPr>
              <a:t> </a:t>
            </a:r>
            <a:r>
              <a:rPr lang="en-US" altLang="zh-CN" sz="2400" b="0" dirty="0">
                <a:latin typeface="+mj-lt"/>
              </a:rPr>
              <a:t>However,</a:t>
            </a:r>
            <a:r>
              <a:rPr lang="zh-CN" altLang="en-US" sz="2400" b="0" dirty="0">
                <a:latin typeface="+mj-lt"/>
              </a:rPr>
              <a:t> </a:t>
            </a:r>
            <a:r>
              <a:rPr lang="en-US" altLang="zh-CN" sz="2400" b="0" dirty="0">
                <a:latin typeface="+mj-lt"/>
              </a:rPr>
              <a:t>matter</a:t>
            </a:r>
            <a:r>
              <a:rPr lang="zh-CN" altLang="en-US" sz="2400" b="0" dirty="0">
                <a:latin typeface="+mj-lt"/>
              </a:rPr>
              <a:t> </a:t>
            </a:r>
            <a:r>
              <a:rPr lang="en-US" altLang="zh-CN" sz="2400" b="0" dirty="0">
                <a:latin typeface="+mj-lt"/>
              </a:rPr>
              <a:t>wave</a:t>
            </a:r>
            <a:r>
              <a:rPr lang="zh-CN" altLang="en-US" sz="2400" b="0" dirty="0">
                <a:latin typeface="+mj-lt"/>
              </a:rPr>
              <a:t> </a:t>
            </a:r>
            <a:r>
              <a:rPr lang="en-US" altLang="zh-CN" sz="2400" b="0" dirty="0">
                <a:latin typeface="+mj-lt"/>
              </a:rPr>
              <a:t>doesn’t</a:t>
            </a:r>
            <a:r>
              <a:rPr lang="zh-CN" altLang="en-US" sz="2400" b="0" dirty="0">
                <a:latin typeface="+mj-lt"/>
              </a:rPr>
              <a:t> </a:t>
            </a:r>
            <a:r>
              <a:rPr lang="en-US" altLang="zh-CN" sz="2400" b="0" dirty="0">
                <a:latin typeface="+mj-lt"/>
              </a:rPr>
              <a:t>have</a:t>
            </a:r>
            <a:r>
              <a:rPr lang="zh-CN" altLang="en-US" sz="2400" b="0" dirty="0">
                <a:latin typeface="+mj-lt"/>
              </a:rPr>
              <a:t> </a:t>
            </a:r>
            <a:r>
              <a:rPr lang="en-US" altLang="zh-CN" sz="2400" b="0" dirty="0">
                <a:latin typeface="+mj-lt"/>
              </a:rPr>
              <a:t>a</a:t>
            </a:r>
            <a:r>
              <a:rPr lang="zh-CN" altLang="en-US" sz="2400" b="0" dirty="0">
                <a:latin typeface="+mj-lt"/>
              </a:rPr>
              <a:t> </a:t>
            </a:r>
            <a:r>
              <a:rPr lang="en-US" altLang="zh-CN" sz="2400" b="0" dirty="0">
                <a:latin typeface="+mj-lt"/>
              </a:rPr>
              <a:t>physical</a:t>
            </a:r>
            <a:r>
              <a:rPr lang="zh-CN" altLang="en-US" sz="2400" b="0" dirty="0">
                <a:latin typeface="+mj-lt"/>
              </a:rPr>
              <a:t> </a:t>
            </a:r>
            <a:r>
              <a:rPr lang="en-US" altLang="zh-CN" sz="2400" b="0" dirty="0">
                <a:latin typeface="+mj-lt"/>
              </a:rPr>
              <a:t>meaning.</a:t>
            </a:r>
            <a:r>
              <a:rPr lang="zh-CN" altLang="en-US" sz="2400" b="0" dirty="0">
                <a:latin typeface="+mj-lt"/>
              </a:rPr>
              <a:t> </a:t>
            </a:r>
            <a:r>
              <a:rPr lang="en-US" altLang="zh-CN" sz="2400" b="0" dirty="0">
                <a:solidFill>
                  <a:schemeClr val="accent2"/>
                </a:solidFill>
                <a:latin typeface="+mj-lt"/>
              </a:rPr>
              <a:t>The</a:t>
            </a:r>
            <a:r>
              <a:rPr lang="zh-CN" altLang="en-US" sz="2400" b="0" dirty="0">
                <a:solidFill>
                  <a:schemeClr val="accent2"/>
                </a:solidFill>
                <a:latin typeface="+mj-lt"/>
              </a:rPr>
              <a:t> </a:t>
            </a:r>
            <a:r>
              <a:rPr lang="en-US" altLang="zh-CN" sz="2400" b="0" dirty="0">
                <a:solidFill>
                  <a:schemeClr val="accent2"/>
                </a:solidFill>
                <a:latin typeface="+mj-lt"/>
              </a:rPr>
              <a:t>strength</a:t>
            </a:r>
            <a:r>
              <a:rPr lang="zh-CN" altLang="en-US" sz="2400" b="0" dirty="0">
                <a:solidFill>
                  <a:schemeClr val="accent2"/>
                </a:solidFill>
                <a:latin typeface="+mj-lt"/>
              </a:rPr>
              <a:t> </a:t>
            </a:r>
            <a:r>
              <a:rPr lang="en-US" altLang="zh-CN" sz="2400" b="0" dirty="0">
                <a:solidFill>
                  <a:schemeClr val="accent2"/>
                </a:solidFill>
                <a:latin typeface="+mj-lt"/>
              </a:rPr>
              <a:t>of</a:t>
            </a:r>
            <a:r>
              <a:rPr lang="zh-CN" altLang="en-US" sz="2400" b="0" dirty="0">
                <a:solidFill>
                  <a:schemeClr val="accent2"/>
                </a:solidFill>
                <a:latin typeface="+mj-lt"/>
              </a:rPr>
              <a:t> </a:t>
            </a:r>
            <a:r>
              <a:rPr lang="en-US" altLang="zh-CN" sz="2400" b="0" dirty="0">
                <a:solidFill>
                  <a:schemeClr val="accent2"/>
                </a:solidFill>
                <a:latin typeface="+mj-lt"/>
              </a:rPr>
              <a:t>matter</a:t>
            </a:r>
            <a:r>
              <a:rPr lang="zh-CN" altLang="en-US" sz="2400" b="0" dirty="0">
                <a:solidFill>
                  <a:schemeClr val="accent2"/>
                </a:solidFill>
                <a:latin typeface="+mj-lt"/>
              </a:rPr>
              <a:t> </a:t>
            </a:r>
            <a:r>
              <a:rPr lang="en-US" altLang="zh-CN" sz="2400" b="0" dirty="0">
                <a:solidFill>
                  <a:schemeClr val="accent2"/>
                </a:solidFill>
                <a:latin typeface="+mj-lt"/>
              </a:rPr>
              <a:t>wave</a:t>
            </a:r>
            <a:r>
              <a:rPr lang="zh-CN" altLang="en-US" sz="2400" b="0" dirty="0">
                <a:solidFill>
                  <a:schemeClr val="accent2"/>
                </a:solidFill>
                <a:latin typeface="+mj-lt"/>
              </a:rPr>
              <a:t> </a:t>
            </a:r>
            <a:r>
              <a:rPr lang="en-US" altLang="zh-CN" sz="2400" b="0" dirty="0">
                <a:solidFill>
                  <a:schemeClr val="accent2"/>
                </a:solidFill>
                <a:latin typeface="+mj-lt"/>
              </a:rPr>
              <a:t>shows</a:t>
            </a:r>
            <a:r>
              <a:rPr lang="zh-CN" altLang="en-US" sz="2400" b="0" dirty="0">
                <a:solidFill>
                  <a:schemeClr val="accent2"/>
                </a:solidFill>
                <a:latin typeface="+mj-lt"/>
              </a:rPr>
              <a:t> </a:t>
            </a:r>
            <a:r>
              <a:rPr lang="en-US" altLang="zh-CN" sz="2400" b="0" dirty="0">
                <a:solidFill>
                  <a:schemeClr val="accent2"/>
                </a:solidFill>
                <a:latin typeface="+mj-lt"/>
              </a:rPr>
              <a:t>the</a:t>
            </a:r>
            <a:r>
              <a:rPr lang="zh-CN" altLang="en-US" sz="2400" b="0" dirty="0">
                <a:solidFill>
                  <a:schemeClr val="accent2"/>
                </a:solidFill>
                <a:latin typeface="+mj-lt"/>
              </a:rPr>
              <a:t> </a:t>
            </a:r>
            <a:r>
              <a:rPr lang="en-US" altLang="zh-CN" sz="2400" b="0" dirty="0">
                <a:solidFill>
                  <a:schemeClr val="accent2"/>
                </a:solidFill>
                <a:latin typeface="+mj-lt"/>
              </a:rPr>
              <a:t>probability</a:t>
            </a:r>
            <a:r>
              <a:rPr lang="zh-CN" altLang="en-US" sz="2400" b="0" dirty="0">
                <a:solidFill>
                  <a:schemeClr val="accent2"/>
                </a:solidFill>
                <a:latin typeface="+mj-lt"/>
              </a:rPr>
              <a:t> </a:t>
            </a:r>
            <a:r>
              <a:rPr lang="en-US" altLang="zh-CN" sz="2400" b="0" dirty="0">
                <a:solidFill>
                  <a:schemeClr val="accent2"/>
                </a:solidFill>
                <a:latin typeface="+mj-lt"/>
              </a:rPr>
              <a:t>density</a:t>
            </a:r>
            <a:r>
              <a:rPr lang="zh-CN" altLang="en-US" sz="2400" b="0" dirty="0">
                <a:solidFill>
                  <a:schemeClr val="accent2"/>
                </a:solidFill>
                <a:latin typeface="+mj-lt"/>
              </a:rPr>
              <a:t> </a:t>
            </a:r>
            <a:r>
              <a:rPr lang="en-US" altLang="zh-CN" sz="2400" b="0" dirty="0">
                <a:solidFill>
                  <a:schemeClr val="accent2"/>
                </a:solidFill>
                <a:latin typeface="+mj-lt"/>
              </a:rPr>
              <a:t>of</a:t>
            </a:r>
            <a:r>
              <a:rPr lang="zh-CN" altLang="en-US" sz="2400" b="0" dirty="0">
                <a:solidFill>
                  <a:schemeClr val="accent2"/>
                </a:solidFill>
                <a:latin typeface="+mj-lt"/>
              </a:rPr>
              <a:t> </a:t>
            </a:r>
            <a:r>
              <a:rPr lang="en-US" altLang="zh-CN" sz="2400" b="0" dirty="0">
                <a:solidFill>
                  <a:schemeClr val="accent2"/>
                </a:solidFill>
                <a:latin typeface="+mj-lt"/>
              </a:rPr>
              <a:t>finding</a:t>
            </a:r>
            <a:r>
              <a:rPr lang="zh-CN" altLang="en-US" sz="2400" b="0" dirty="0">
                <a:solidFill>
                  <a:schemeClr val="accent2"/>
                </a:solidFill>
                <a:latin typeface="+mj-lt"/>
              </a:rPr>
              <a:t> </a:t>
            </a:r>
            <a:r>
              <a:rPr lang="en-US" altLang="zh-CN" sz="2400" b="0" dirty="0">
                <a:solidFill>
                  <a:schemeClr val="accent2"/>
                </a:solidFill>
                <a:latin typeface="+mj-lt"/>
              </a:rPr>
              <a:t>a</a:t>
            </a:r>
            <a:r>
              <a:rPr lang="zh-CN" altLang="en-US" sz="2400" b="0" dirty="0">
                <a:solidFill>
                  <a:schemeClr val="accent2"/>
                </a:solidFill>
                <a:latin typeface="+mj-lt"/>
              </a:rPr>
              <a:t> </a:t>
            </a:r>
            <a:r>
              <a:rPr lang="en-US" altLang="zh-CN" sz="2400" b="0" dirty="0">
                <a:solidFill>
                  <a:schemeClr val="accent2"/>
                </a:solidFill>
                <a:latin typeface="+mj-lt"/>
              </a:rPr>
              <a:t>particle</a:t>
            </a:r>
            <a:r>
              <a:rPr lang="zh-CN" altLang="en-US" sz="2400" b="0" dirty="0">
                <a:solidFill>
                  <a:schemeClr val="accent2"/>
                </a:solidFill>
                <a:latin typeface="+mj-lt"/>
              </a:rPr>
              <a:t> </a:t>
            </a:r>
            <a:r>
              <a:rPr lang="en-US" altLang="zh-CN" sz="2400" b="0" dirty="0">
                <a:solidFill>
                  <a:schemeClr val="accent2"/>
                </a:solidFill>
                <a:latin typeface="+mj-lt"/>
              </a:rPr>
              <a:t>(the</a:t>
            </a:r>
            <a:r>
              <a:rPr lang="zh-CN" altLang="en-US" sz="2400" b="0" dirty="0">
                <a:solidFill>
                  <a:schemeClr val="accent2"/>
                </a:solidFill>
                <a:latin typeface="+mj-lt"/>
              </a:rPr>
              <a:t> </a:t>
            </a:r>
            <a:r>
              <a:rPr lang="en-US" altLang="zh-CN" sz="2400" b="0" dirty="0">
                <a:solidFill>
                  <a:schemeClr val="accent2"/>
                </a:solidFill>
                <a:latin typeface="+mj-lt"/>
              </a:rPr>
              <a:t>so-called</a:t>
            </a:r>
            <a:r>
              <a:rPr lang="zh-CN" altLang="en-US" sz="2400" b="0" dirty="0">
                <a:solidFill>
                  <a:schemeClr val="accent2"/>
                </a:solidFill>
                <a:latin typeface="+mj-lt"/>
              </a:rPr>
              <a:t> </a:t>
            </a:r>
            <a:r>
              <a:rPr lang="en-US" altLang="zh-CN" sz="2400" b="0" dirty="0">
                <a:solidFill>
                  <a:schemeClr val="accent2"/>
                </a:solidFill>
                <a:latin typeface="+mj-lt"/>
              </a:rPr>
              <a:t>probability</a:t>
            </a:r>
            <a:r>
              <a:rPr lang="zh-CN" altLang="en-US" sz="2400" b="0" dirty="0">
                <a:solidFill>
                  <a:schemeClr val="accent2"/>
                </a:solidFill>
                <a:latin typeface="+mj-lt"/>
              </a:rPr>
              <a:t> </a:t>
            </a:r>
            <a:r>
              <a:rPr lang="en-US" altLang="zh-CN" sz="2400" b="0" dirty="0">
                <a:solidFill>
                  <a:schemeClr val="accent2"/>
                </a:solidFill>
                <a:latin typeface="+mj-lt"/>
              </a:rPr>
              <a:t>wave).</a:t>
            </a:r>
            <a:r>
              <a:rPr lang="zh-CN" altLang="en-US" sz="2400" b="0" dirty="0">
                <a:solidFill>
                  <a:schemeClr val="accent2"/>
                </a:solidFill>
                <a:latin typeface="+mj-lt"/>
              </a:rPr>
              <a:t> </a:t>
            </a:r>
            <a:r>
              <a:rPr lang="en-US" altLang="zh-CN" sz="2400" b="0" dirty="0">
                <a:latin typeface="+mj-lt"/>
              </a:rPr>
              <a:t>However,</a:t>
            </a:r>
            <a:r>
              <a:rPr lang="zh-CN" altLang="en-US" sz="2400" b="0" dirty="0">
                <a:latin typeface="+mj-lt"/>
              </a:rPr>
              <a:t> </a:t>
            </a:r>
            <a:r>
              <a:rPr lang="en-US" altLang="zh-CN" sz="2400" b="0" dirty="0">
                <a:latin typeface="+mj-lt"/>
              </a:rPr>
              <a:t>matter</a:t>
            </a:r>
            <a:r>
              <a:rPr lang="zh-CN" altLang="en-US" sz="2400" b="0" dirty="0">
                <a:latin typeface="+mj-lt"/>
              </a:rPr>
              <a:t> </a:t>
            </a:r>
            <a:r>
              <a:rPr lang="en-US" altLang="zh-CN" sz="2400" b="0" dirty="0">
                <a:latin typeface="+mj-lt"/>
              </a:rPr>
              <a:t>wave</a:t>
            </a:r>
            <a:r>
              <a:rPr lang="zh-CN" altLang="en-US" sz="2400" b="0" dirty="0">
                <a:latin typeface="+mj-lt"/>
              </a:rPr>
              <a:t> </a:t>
            </a:r>
            <a:r>
              <a:rPr lang="en-US" altLang="zh-CN" sz="2400" b="0" dirty="0">
                <a:latin typeface="+mj-lt"/>
              </a:rPr>
              <a:t>behaves</a:t>
            </a:r>
            <a:r>
              <a:rPr lang="zh-CN" altLang="en-US" sz="2400" b="0" dirty="0">
                <a:latin typeface="+mj-lt"/>
              </a:rPr>
              <a:t> </a:t>
            </a:r>
            <a:r>
              <a:rPr lang="en-US" altLang="zh-CN" sz="2400" b="0" dirty="0">
                <a:latin typeface="+mj-lt"/>
              </a:rPr>
              <a:t>like</a:t>
            </a:r>
            <a:r>
              <a:rPr lang="zh-CN" altLang="en-US" sz="2400" b="0" dirty="0">
                <a:latin typeface="+mj-lt"/>
              </a:rPr>
              <a:t> </a:t>
            </a:r>
            <a:r>
              <a:rPr lang="en-US" altLang="zh-CN" sz="2400" b="0" dirty="0">
                <a:latin typeface="+mj-lt"/>
              </a:rPr>
              <a:t>classical</a:t>
            </a:r>
            <a:r>
              <a:rPr lang="zh-CN" altLang="en-US" sz="2400" b="0" dirty="0">
                <a:latin typeface="+mj-lt"/>
              </a:rPr>
              <a:t> </a:t>
            </a:r>
            <a:r>
              <a:rPr lang="en-US" altLang="zh-CN" sz="2400" b="0" dirty="0">
                <a:latin typeface="+mj-lt"/>
              </a:rPr>
              <a:t>wave</a:t>
            </a:r>
            <a:r>
              <a:rPr lang="zh-CN" altLang="en-US" sz="2400" b="0" dirty="0">
                <a:latin typeface="+mj-lt"/>
              </a:rPr>
              <a:t> </a:t>
            </a:r>
            <a:r>
              <a:rPr lang="en-US" altLang="zh-CN" sz="2400" b="0" dirty="0">
                <a:latin typeface="+mj-lt"/>
              </a:rPr>
              <a:t>in</a:t>
            </a:r>
            <a:r>
              <a:rPr lang="zh-CN" altLang="en-US" sz="2400" b="0" dirty="0">
                <a:latin typeface="+mj-lt"/>
              </a:rPr>
              <a:t> </a:t>
            </a:r>
            <a:r>
              <a:rPr lang="en-US" altLang="zh-CN" sz="2400" b="0" dirty="0">
                <a:latin typeface="+mj-lt"/>
              </a:rPr>
              <a:t>terms</a:t>
            </a:r>
            <a:r>
              <a:rPr lang="zh-CN" altLang="en-US" sz="2400" b="0" dirty="0">
                <a:latin typeface="+mj-lt"/>
              </a:rPr>
              <a:t> </a:t>
            </a:r>
            <a:r>
              <a:rPr lang="en-US" altLang="zh-CN" sz="2400" b="0" dirty="0">
                <a:latin typeface="+mj-lt"/>
              </a:rPr>
              <a:t>of</a:t>
            </a:r>
            <a:r>
              <a:rPr lang="zh-CN" altLang="en-US" sz="2400" b="0" dirty="0">
                <a:latin typeface="+mj-lt"/>
              </a:rPr>
              <a:t> </a:t>
            </a:r>
            <a:r>
              <a:rPr lang="en-US" altLang="zh-CN" sz="2400" b="0" dirty="0">
                <a:latin typeface="+mj-lt"/>
              </a:rPr>
              <a:t>coherence.</a:t>
            </a:r>
            <a:r>
              <a:rPr lang="zh-CN" altLang="en-US" sz="2400" b="0" dirty="0">
                <a:latin typeface="+mj-lt"/>
              </a:rPr>
              <a:t> </a:t>
            </a:r>
            <a:r>
              <a:rPr lang="en-US" altLang="zh-CN" sz="2400" b="0" dirty="0">
                <a:latin typeface="+mj-lt"/>
              </a:rPr>
              <a:t>These</a:t>
            </a:r>
            <a:r>
              <a:rPr lang="zh-CN" altLang="en-US" sz="2400" b="0" dirty="0">
                <a:latin typeface="+mj-lt"/>
              </a:rPr>
              <a:t> </a:t>
            </a:r>
            <a:r>
              <a:rPr lang="en-US" altLang="zh-CN" sz="2400" b="0" dirty="0">
                <a:latin typeface="+mj-lt"/>
              </a:rPr>
              <a:t>phenomena</a:t>
            </a:r>
            <a:r>
              <a:rPr lang="zh-CN" altLang="en-US" sz="2400" b="0" dirty="0">
                <a:latin typeface="+mj-lt"/>
              </a:rPr>
              <a:t> </a:t>
            </a:r>
            <a:r>
              <a:rPr lang="en-US" altLang="zh-CN" sz="2400" b="0" dirty="0">
                <a:latin typeface="+mj-lt"/>
              </a:rPr>
              <a:t>show</a:t>
            </a:r>
            <a:r>
              <a:rPr lang="zh-CN" altLang="en-US" sz="2400" b="0" dirty="0">
                <a:latin typeface="+mj-lt"/>
              </a:rPr>
              <a:t> </a:t>
            </a:r>
            <a:r>
              <a:rPr lang="en-US" altLang="zh-CN" sz="2400" b="0" dirty="0">
                <a:latin typeface="+mj-lt"/>
              </a:rPr>
              <a:t>the</a:t>
            </a:r>
            <a:r>
              <a:rPr lang="zh-CN" altLang="en-US" sz="2400" b="0" dirty="0">
                <a:latin typeface="+mj-lt"/>
              </a:rPr>
              <a:t> </a:t>
            </a:r>
            <a:r>
              <a:rPr lang="en-US" altLang="zh-CN" sz="2400" b="0" dirty="0">
                <a:latin typeface="+mj-lt"/>
              </a:rPr>
              <a:t>unique</a:t>
            </a:r>
            <a:r>
              <a:rPr lang="zh-CN" altLang="en-US" sz="2400" b="0" dirty="0">
                <a:latin typeface="+mj-lt"/>
              </a:rPr>
              <a:t> </a:t>
            </a:r>
            <a:r>
              <a:rPr lang="en-US" altLang="zh-CN" sz="2400" b="0" dirty="0">
                <a:latin typeface="+mj-lt"/>
              </a:rPr>
              <a:t>feature</a:t>
            </a:r>
            <a:r>
              <a:rPr lang="zh-CN" altLang="en-US" sz="2400" b="0" dirty="0">
                <a:latin typeface="+mj-lt"/>
              </a:rPr>
              <a:t> </a:t>
            </a:r>
            <a:r>
              <a:rPr lang="en-US" altLang="zh-CN" sz="2400" b="0" dirty="0">
                <a:latin typeface="+mj-lt"/>
              </a:rPr>
              <a:t>of</a:t>
            </a:r>
            <a:r>
              <a:rPr lang="zh-CN" altLang="en-US" sz="2400" b="0" dirty="0">
                <a:latin typeface="+mj-lt"/>
              </a:rPr>
              <a:t> </a:t>
            </a:r>
            <a:r>
              <a:rPr lang="en-US" altLang="zh-CN" sz="2400" b="0" dirty="0">
                <a:latin typeface="+mj-lt"/>
              </a:rPr>
              <a:t>a</a:t>
            </a:r>
            <a:r>
              <a:rPr lang="zh-CN" altLang="en-US" sz="2400" b="0" dirty="0">
                <a:latin typeface="+mj-lt"/>
              </a:rPr>
              <a:t> </a:t>
            </a:r>
            <a:r>
              <a:rPr lang="en-US" altLang="zh-CN" sz="2400" b="0" dirty="0">
                <a:latin typeface="+mj-lt"/>
              </a:rPr>
              <a:t>quantum</a:t>
            </a:r>
            <a:r>
              <a:rPr lang="zh-CN" altLang="en-US" sz="2400" b="0" dirty="0">
                <a:latin typeface="+mj-lt"/>
              </a:rPr>
              <a:t> </a:t>
            </a:r>
            <a:r>
              <a:rPr lang="en-US" altLang="zh-CN" sz="2400" b="0" dirty="0">
                <a:latin typeface="+mj-lt"/>
              </a:rPr>
              <a:t>system. </a:t>
            </a:r>
          </a:p>
        </p:txBody>
      </p:sp>
      <p:sp>
        <p:nvSpPr>
          <p:cNvPr id="50178" name="Oval 3">
            <a:extLst>
              <a:ext uri="{FF2B5EF4-FFF2-40B4-BE49-F238E27FC236}">
                <a16:creationId xmlns:a16="http://schemas.microsoft.com/office/drawing/2014/main" id="{176E92AA-12BD-EF4E-A2BB-E06A9708581A}"/>
              </a:ext>
            </a:extLst>
          </p:cNvPr>
          <p:cNvSpPr>
            <a:spLocks noChangeArrowheads="1"/>
          </p:cNvSpPr>
          <p:nvPr/>
        </p:nvSpPr>
        <p:spPr bwMode="auto">
          <a:xfrm>
            <a:off x="438150" y="476250"/>
            <a:ext cx="6423025" cy="1066800"/>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a:solidFill>
                  <a:schemeClr val="bg1"/>
                </a:solidFill>
                <a:latin typeface="幼圆" pitchFamily="49" charset="-122"/>
                <a:ea typeface="幼圆" pitchFamily="49" charset="-122"/>
              </a:rPr>
              <a:t>The</a:t>
            </a:r>
            <a:r>
              <a:rPr lang="zh-CN" altLang="en-US" sz="1800">
                <a:solidFill>
                  <a:schemeClr val="bg1"/>
                </a:solidFill>
                <a:latin typeface="幼圆" pitchFamily="49" charset="-122"/>
                <a:ea typeface="幼圆" pitchFamily="49" charset="-122"/>
              </a:rPr>
              <a:t> </a:t>
            </a:r>
            <a:r>
              <a:rPr lang="en-US" altLang="zh-CN" sz="1800">
                <a:solidFill>
                  <a:schemeClr val="bg1"/>
                </a:solidFill>
                <a:latin typeface="幼圆" pitchFamily="49" charset="-122"/>
                <a:ea typeface="幼圆" pitchFamily="49" charset="-122"/>
              </a:rPr>
              <a:t>similarity</a:t>
            </a:r>
            <a:r>
              <a:rPr lang="zh-CN" altLang="en-US" sz="1800">
                <a:solidFill>
                  <a:schemeClr val="bg1"/>
                </a:solidFill>
                <a:latin typeface="幼圆" pitchFamily="49" charset="-122"/>
                <a:ea typeface="幼圆" pitchFamily="49" charset="-122"/>
              </a:rPr>
              <a:t> </a:t>
            </a:r>
            <a:r>
              <a:rPr lang="en-US" altLang="zh-CN" sz="1800">
                <a:solidFill>
                  <a:schemeClr val="bg1"/>
                </a:solidFill>
                <a:latin typeface="幼圆" pitchFamily="49" charset="-122"/>
                <a:ea typeface="幼圆" pitchFamily="49" charset="-122"/>
              </a:rPr>
              <a:t>and</a:t>
            </a:r>
            <a:r>
              <a:rPr lang="zh-CN" altLang="en-US" sz="1800">
                <a:solidFill>
                  <a:schemeClr val="bg1"/>
                </a:solidFill>
                <a:latin typeface="幼圆" pitchFamily="49" charset="-122"/>
                <a:ea typeface="幼圆" pitchFamily="49" charset="-122"/>
              </a:rPr>
              <a:t> </a:t>
            </a:r>
            <a:r>
              <a:rPr lang="en-US" altLang="zh-CN" sz="1800">
                <a:solidFill>
                  <a:schemeClr val="bg1"/>
                </a:solidFill>
                <a:latin typeface="幼圆" pitchFamily="49" charset="-122"/>
                <a:ea typeface="幼圆" pitchFamily="49" charset="-122"/>
              </a:rPr>
              <a:t>difference</a:t>
            </a:r>
            <a:r>
              <a:rPr lang="zh-CN" altLang="en-US" sz="1800">
                <a:solidFill>
                  <a:schemeClr val="bg1"/>
                </a:solidFill>
                <a:latin typeface="幼圆" pitchFamily="49" charset="-122"/>
                <a:ea typeface="幼圆" pitchFamily="49" charset="-122"/>
              </a:rPr>
              <a:t> </a:t>
            </a:r>
            <a:r>
              <a:rPr lang="en-US" altLang="zh-CN" sz="1800">
                <a:solidFill>
                  <a:schemeClr val="bg1"/>
                </a:solidFill>
                <a:latin typeface="幼圆" pitchFamily="49" charset="-122"/>
                <a:ea typeface="幼圆" pitchFamily="49" charset="-122"/>
              </a:rPr>
              <a:t>of</a:t>
            </a:r>
            <a:r>
              <a:rPr lang="zh-CN" altLang="en-US" sz="1800">
                <a:solidFill>
                  <a:schemeClr val="bg1"/>
                </a:solidFill>
                <a:latin typeface="幼圆" pitchFamily="49" charset="-122"/>
                <a:ea typeface="幼圆" pitchFamily="49" charset="-122"/>
              </a:rPr>
              <a:t> </a:t>
            </a:r>
            <a:r>
              <a:rPr lang="en-US" altLang="zh-CN" sz="1800">
                <a:solidFill>
                  <a:schemeClr val="bg1"/>
                </a:solidFill>
                <a:latin typeface="幼圆" pitchFamily="49" charset="-122"/>
                <a:ea typeface="幼圆" pitchFamily="49" charset="-122"/>
              </a:rPr>
              <a:t>the</a:t>
            </a:r>
            <a:r>
              <a:rPr lang="zh-CN" altLang="en-US" sz="1800">
                <a:solidFill>
                  <a:schemeClr val="bg1"/>
                </a:solidFill>
                <a:latin typeface="幼圆" pitchFamily="49" charset="-122"/>
                <a:ea typeface="幼圆" pitchFamily="49" charset="-122"/>
              </a:rPr>
              <a:t> </a:t>
            </a:r>
            <a:r>
              <a:rPr lang="en-US" altLang="zh-CN" sz="1800">
                <a:solidFill>
                  <a:schemeClr val="bg1"/>
                </a:solidFill>
                <a:latin typeface="幼圆" pitchFamily="49" charset="-122"/>
                <a:ea typeface="幼圆" pitchFamily="49" charset="-122"/>
              </a:rPr>
              <a:t>physical</a:t>
            </a:r>
            <a:r>
              <a:rPr lang="zh-CN" altLang="en-US" sz="1800">
                <a:solidFill>
                  <a:schemeClr val="bg1"/>
                </a:solidFill>
                <a:latin typeface="幼圆" pitchFamily="49" charset="-122"/>
                <a:ea typeface="幼圆" pitchFamily="49" charset="-122"/>
              </a:rPr>
              <a:t> </a:t>
            </a:r>
            <a:endParaRPr lang="en-US" altLang="zh-CN" sz="1800">
              <a:solidFill>
                <a:schemeClr val="bg1"/>
              </a:solidFill>
              <a:latin typeface="幼圆" pitchFamily="49" charset="-122"/>
              <a:ea typeface="幼圆" pitchFamily="49" charset="-122"/>
            </a:endParaRPr>
          </a:p>
          <a:p>
            <a:pPr algn="ctr" eaLnBrk="1" hangingPunct="1"/>
            <a:r>
              <a:rPr lang="en-US" altLang="zh-CN" sz="1800">
                <a:solidFill>
                  <a:schemeClr val="bg1"/>
                </a:solidFill>
                <a:latin typeface="幼圆" pitchFamily="49" charset="-122"/>
                <a:ea typeface="幼圆" pitchFamily="49" charset="-122"/>
              </a:rPr>
              <a:t>meanings</a:t>
            </a:r>
            <a:r>
              <a:rPr lang="zh-CN" altLang="en-US" sz="1800">
                <a:solidFill>
                  <a:schemeClr val="bg1"/>
                </a:solidFill>
                <a:latin typeface="幼圆" pitchFamily="49" charset="-122"/>
                <a:ea typeface="幼圆" pitchFamily="49" charset="-122"/>
              </a:rPr>
              <a:t> </a:t>
            </a:r>
            <a:r>
              <a:rPr lang="en-US" altLang="zh-CN" sz="1800">
                <a:solidFill>
                  <a:schemeClr val="bg1"/>
                </a:solidFill>
                <a:latin typeface="幼圆" pitchFamily="49" charset="-122"/>
                <a:ea typeface="幼圆" pitchFamily="49" charset="-122"/>
              </a:rPr>
              <a:t>of</a:t>
            </a:r>
            <a:r>
              <a:rPr lang="zh-CN" altLang="en-US" sz="1800">
                <a:solidFill>
                  <a:schemeClr val="bg1"/>
                </a:solidFill>
                <a:latin typeface="幼圆" pitchFamily="49" charset="-122"/>
                <a:ea typeface="幼圆" pitchFamily="49" charset="-122"/>
              </a:rPr>
              <a:t> </a:t>
            </a:r>
            <a:r>
              <a:rPr lang="en-US" altLang="zh-CN" sz="1800">
                <a:solidFill>
                  <a:schemeClr val="bg1"/>
                </a:solidFill>
                <a:latin typeface="幼圆" pitchFamily="49" charset="-122"/>
                <a:ea typeface="幼圆" pitchFamily="49" charset="-122"/>
              </a:rPr>
              <a:t>matter</a:t>
            </a:r>
            <a:r>
              <a:rPr lang="zh-CN" altLang="en-US" sz="1800">
                <a:solidFill>
                  <a:schemeClr val="bg1"/>
                </a:solidFill>
                <a:latin typeface="幼圆" pitchFamily="49" charset="-122"/>
                <a:ea typeface="幼圆" pitchFamily="49" charset="-122"/>
              </a:rPr>
              <a:t> </a:t>
            </a:r>
            <a:r>
              <a:rPr lang="en-US" altLang="zh-CN" sz="1800">
                <a:solidFill>
                  <a:schemeClr val="bg1"/>
                </a:solidFill>
                <a:latin typeface="幼圆" pitchFamily="49" charset="-122"/>
                <a:ea typeface="幼圆" pitchFamily="49" charset="-122"/>
              </a:rPr>
              <a:t>wave</a:t>
            </a:r>
            <a:r>
              <a:rPr lang="zh-CN" altLang="en-US" sz="1800">
                <a:solidFill>
                  <a:schemeClr val="bg1"/>
                </a:solidFill>
                <a:latin typeface="幼圆" pitchFamily="49" charset="-122"/>
                <a:ea typeface="幼圆" pitchFamily="49" charset="-122"/>
              </a:rPr>
              <a:t> </a:t>
            </a:r>
            <a:r>
              <a:rPr lang="en-US" altLang="zh-CN" sz="1800">
                <a:solidFill>
                  <a:schemeClr val="bg1"/>
                </a:solidFill>
                <a:latin typeface="幼圆" pitchFamily="49" charset="-122"/>
                <a:ea typeface="幼圆" pitchFamily="49" charset="-122"/>
              </a:rPr>
              <a:t>and</a:t>
            </a:r>
            <a:r>
              <a:rPr lang="zh-CN" altLang="en-US" sz="1800">
                <a:solidFill>
                  <a:schemeClr val="bg1"/>
                </a:solidFill>
                <a:latin typeface="幼圆" pitchFamily="49" charset="-122"/>
                <a:ea typeface="幼圆" pitchFamily="49" charset="-122"/>
              </a:rPr>
              <a:t> </a:t>
            </a:r>
            <a:r>
              <a:rPr lang="en-US" altLang="zh-CN" sz="1800">
                <a:solidFill>
                  <a:schemeClr val="bg1"/>
                </a:solidFill>
                <a:latin typeface="幼圆" pitchFamily="49" charset="-122"/>
                <a:ea typeface="幼圆" pitchFamily="49" charset="-122"/>
              </a:rPr>
              <a:t>mechanical</a:t>
            </a:r>
            <a:r>
              <a:rPr lang="zh-CN" altLang="en-US" sz="1800">
                <a:solidFill>
                  <a:schemeClr val="bg1"/>
                </a:solidFill>
                <a:latin typeface="幼圆" pitchFamily="49" charset="-122"/>
                <a:ea typeface="幼圆" pitchFamily="49" charset="-122"/>
              </a:rPr>
              <a:t> </a:t>
            </a:r>
            <a:r>
              <a:rPr lang="en-US" altLang="zh-CN" sz="1800">
                <a:solidFill>
                  <a:schemeClr val="bg1"/>
                </a:solidFill>
                <a:latin typeface="幼圆" pitchFamily="49" charset="-122"/>
                <a:ea typeface="幼圆" pitchFamily="49" charset="-122"/>
              </a:rPr>
              <a:t>wave</a:t>
            </a:r>
          </a:p>
        </p:txBody>
      </p:sp>
    </p:spTree>
  </p:cSld>
  <p:clrMapOvr>
    <a:masterClrMapping/>
  </p:clrMapOvr>
  <p:transition>
    <p:pull dir="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ext Box 2">
            <a:extLst>
              <a:ext uri="{FF2B5EF4-FFF2-40B4-BE49-F238E27FC236}">
                <a16:creationId xmlns:a16="http://schemas.microsoft.com/office/drawing/2014/main" id="{760F3F03-FB4D-1E42-8AA3-4B8C5F40B555}"/>
              </a:ext>
            </a:extLst>
          </p:cNvPr>
          <p:cNvSpPr txBox="1">
            <a:spLocks noChangeArrowheads="1"/>
          </p:cNvSpPr>
          <p:nvPr/>
        </p:nvSpPr>
        <p:spPr bwMode="auto">
          <a:xfrm>
            <a:off x="6350" y="549275"/>
            <a:ext cx="9137650" cy="800100"/>
          </a:xfrm>
          <a:prstGeom prst="rect">
            <a:avLst/>
          </a:prstGeom>
          <a:gradFill rotWithShape="1">
            <a:gsLst>
              <a:gs pos="0">
                <a:srgbClr val="990000"/>
              </a:gs>
              <a:gs pos="50000">
                <a:srgbClr val="FFFFFF"/>
              </a:gs>
              <a:gs pos="100000">
                <a:srgbClr val="99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sz="900">
              <a:ea typeface="幼圆" pitchFamily="49" charset="-122"/>
            </a:endParaRPr>
          </a:p>
          <a:p>
            <a:pPr eaLnBrk="1" hangingPunct="1"/>
            <a:r>
              <a:rPr lang="en-US" altLang="zh-CN" sz="2800">
                <a:ea typeface="幼圆" pitchFamily="49" charset="-122"/>
              </a:rPr>
              <a:t>1.2.2  the</a:t>
            </a:r>
            <a:r>
              <a:rPr lang="zh-CN" altLang="en-US" sz="2800">
                <a:ea typeface="幼圆" pitchFamily="49" charset="-122"/>
              </a:rPr>
              <a:t> </a:t>
            </a:r>
            <a:r>
              <a:rPr lang="en-US" altLang="zh-CN" sz="2800">
                <a:ea typeface="幼圆" pitchFamily="49" charset="-122"/>
              </a:rPr>
              <a:t>uncertainty principle</a:t>
            </a:r>
            <a:r>
              <a:rPr lang="en-US" altLang="zh-CN" sz="2800" b="0">
                <a:ea typeface="幼圆" pitchFamily="49" charset="-122"/>
              </a:rPr>
              <a:t> </a:t>
            </a:r>
          </a:p>
          <a:p>
            <a:pPr eaLnBrk="1" hangingPunct="1"/>
            <a:endParaRPr lang="en-US" altLang="zh-CN" sz="900" b="0">
              <a:ea typeface="幼圆" pitchFamily="49" charset="-122"/>
            </a:endParaRPr>
          </a:p>
        </p:txBody>
      </p:sp>
      <p:sp>
        <p:nvSpPr>
          <p:cNvPr id="3" name="Text Box 3">
            <a:extLst>
              <a:ext uri="{FF2B5EF4-FFF2-40B4-BE49-F238E27FC236}">
                <a16:creationId xmlns:a16="http://schemas.microsoft.com/office/drawing/2014/main" id="{EFFE409F-1979-3C48-B458-19773FB834CA}"/>
              </a:ext>
            </a:extLst>
          </p:cNvPr>
          <p:cNvSpPr txBox="1">
            <a:spLocks noChangeArrowheads="1"/>
          </p:cNvSpPr>
          <p:nvPr/>
        </p:nvSpPr>
        <p:spPr bwMode="auto">
          <a:xfrm>
            <a:off x="342900" y="1625600"/>
            <a:ext cx="8458200" cy="1652588"/>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defRPr/>
            </a:pPr>
            <a:r>
              <a:rPr lang="en-US" altLang="zh-CN" b="0" dirty="0">
                <a:latin typeface="+mj-lt"/>
              </a:rPr>
              <a:t>    In quantum mechanics, the uncertainty principle is any of a variety of mathematical inequalities</a:t>
            </a:r>
            <a:r>
              <a:rPr lang="zh-CN" altLang="en-US" b="0" dirty="0">
                <a:latin typeface="+mj-lt"/>
              </a:rPr>
              <a:t> </a:t>
            </a:r>
            <a:r>
              <a:rPr lang="en-US" altLang="zh-CN" b="0" dirty="0">
                <a:latin typeface="+mj-lt"/>
              </a:rPr>
              <a:t>asserting a fundamental limit to the precision for the measurement of the values of certain pairs of physical quantities of a particle, such as position</a:t>
            </a:r>
            <a:r>
              <a:rPr lang="zh-CN" altLang="en-US" b="0" dirty="0">
                <a:latin typeface="+mj-lt"/>
              </a:rPr>
              <a:t> </a:t>
            </a:r>
            <a:r>
              <a:rPr lang="en-US" altLang="zh-CN" b="0" dirty="0">
                <a:latin typeface="+mj-lt"/>
              </a:rPr>
              <a:t>(x) and momentum (p).</a:t>
            </a:r>
          </a:p>
        </p:txBody>
      </p:sp>
      <p:sp>
        <p:nvSpPr>
          <p:cNvPr id="51203" name="Text Box 10">
            <a:extLst>
              <a:ext uri="{FF2B5EF4-FFF2-40B4-BE49-F238E27FC236}">
                <a16:creationId xmlns:a16="http://schemas.microsoft.com/office/drawing/2014/main" id="{8B40C7B9-87CD-8848-B8F5-686840EB7C0C}"/>
              </a:ext>
            </a:extLst>
          </p:cNvPr>
          <p:cNvSpPr txBox="1">
            <a:spLocks noChangeArrowheads="1"/>
          </p:cNvSpPr>
          <p:nvPr/>
        </p:nvSpPr>
        <p:spPr bwMode="auto">
          <a:xfrm>
            <a:off x="74613" y="4479925"/>
            <a:ext cx="2476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t>We</a:t>
            </a:r>
            <a:r>
              <a:rPr lang="zh-CN" altLang="en-US" b="0"/>
              <a:t> </a:t>
            </a:r>
            <a:r>
              <a:rPr lang="en-US" altLang="zh-CN" b="0"/>
              <a:t>can</a:t>
            </a:r>
            <a:r>
              <a:rPr lang="zh-CN" altLang="en-US" b="0"/>
              <a:t> </a:t>
            </a:r>
            <a:r>
              <a:rPr lang="en-US" altLang="zh-CN" b="0"/>
              <a:t>also</a:t>
            </a:r>
            <a:r>
              <a:rPr lang="zh-CN" altLang="en-US" b="0"/>
              <a:t> </a:t>
            </a:r>
            <a:r>
              <a:rPr lang="en-US" altLang="zh-CN" b="0"/>
              <a:t>conclude:</a:t>
            </a:r>
          </a:p>
        </p:txBody>
      </p:sp>
      <p:grpSp>
        <p:nvGrpSpPr>
          <p:cNvPr id="51204" name="Group 2">
            <a:extLst>
              <a:ext uri="{FF2B5EF4-FFF2-40B4-BE49-F238E27FC236}">
                <a16:creationId xmlns:a16="http://schemas.microsoft.com/office/drawing/2014/main" id="{0DCD91F2-E968-454E-A923-901C1B4DC3F1}"/>
              </a:ext>
            </a:extLst>
          </p:cNvPr>
          <p:cNvGrpSpPr>
            <a:grpSpLocks/>
          </p:cNvGrpSpPr>
          <p:nvPr/>
        </p:nvGrpSpPr>
        <p:grpSpPr bwMode="auto">
          <a:xfrm>
            <a:off x="7058025" y="3292475"/>
            <a:ext cx="1944688" cy="3132138"/>
            <a:chOff x="4446" y="2074"/>
            <a:chExt cx="1225" cy="1973"/>
          </a:xfrm>
        </p:grpSpPr>
        <p:pic>
          <p:nvPicPr>
            <p:cNvPr id="51212" name="Picture 11" descr="Werner Karl Heisenberg(1901-1976,1932)">
              <a:extLst>
                <a:ext uri="{FF2B5EF4-FFF2-40B4-BE49-F238E27FC236}">
                  <a16:creationId xmlns:a16="http://schemas.microsoft.com/office/drawing/2014/main" id="{01FE9036-0BA0-0548-8BEB-1557E70AF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2074"/>
              <a:ext cx="1191" cy="1680"/>
            </a:xfrm>
            <a:prstGeom prst="rect">
              <a:avLst/>
            </a:prstGeom>
            <a:noFill/>
            <a:ln w="38100">
              <a:solidFill>
                <a:srgbClr val="9900CC"/>
              </a:solidFill>
              <a:miter lim="800000"/>
              <a:headEnd/>
              <a:tailEnd/>
            </a:ln>
            <a:extLst>
              <a:ext uri="{909E8E84-426E-40DD-AFC4-6F175D3DCCD1}">
                <a14:hiddenFill xmlns:a14="http://schemas.microsoft.com/office/drawing/2010/main">
                  <a:solidFill>
                    <a:srgbClr val="FFFFFF"/>
                  </a:solidFill>
                </a14:hiddenFill>
              </a:ext>
            </a:extLst>
          </p:spPr>
        </p:pic>
        <p:sp>
          <p:nvSpPr>
            <p:cNvPr id="51213" name="Text Box 12">
              <a:extLst>
                <a:ext uri="{FF2B5EF4-FFF2-40B4-BE49-F238E27FC236}">
                  <a16:creationId xmlns:a16="http://schemas.microsoft.com/office/drawing/2014/main" id="{5ADAECCA-2B7A-FC49-85E2-2D81525DBD47}"/>
                </a:ext>
              </a:extLst>
            </p:cNvPr>
            <p:cNvSpPr txBox="1">
              <a:spLocks noChangeArrowheads="1"/>
            </p:cNvSpPr>
            <p:nvPr/>
          </p:nvSpPr>
          <p:spPr bwMode="auto">
            <a:xfrm>
              <a:off x="4446" y="3754"/>
              <a:ext cx="1225" cy="293"/>
            </a:xfrm>
            <a:prstGeom prst="rect">
              <a:avLst/>
            </a:prstGeom>
            <a:solidFill>
              <a:srgbClr val="00CC00"/>
            </a:solidFill>
            <a:ln w="38100">
              <a:solidFill>
                <a:srgbClr val="9900CC"/>
              </a:solidFill>
              <a:miter lim="800000"/>
              <a:headEnd/>
              <a:tailEnd/>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200" b="0"/>
                <a:t>Heisenberg</a:t>
              </a:r>
            </a:p>
          </p:txBody>
        </p:sp>
      </p:grpSp>
      <p:graphicFrame>
        <p:nvGraphicFramePr>
          <p:cNvPr id="51205" name="Object 3">
            <a:extLst>
              <a:ext uri="{FF2B5EF4-FFF2-40B4-BE49-F238E27FC236}">
                <a16:creationId xmlns:a16="http://schemas.microsoft.com/office/drawing/2014/main" id="{3722681D-2B0E-4940-ABD1-4A7B4B349C87}"/>
              </a:ext>
            </a:extLst>
          </p:cNvPr>
          <p:cNvGraphicFramePr>
            <a:graphicFrameLocks noChangeAspect="1"/>
          </p:cNvGraphicFramePr>
          <p:nvPr/>
        </p:nvGraphicFramePr>
        <p:xfrm>
          <a:off x="2490788" y="3414713"/>
          <a:ext cx="2443162" cy="1096962"/>
        </p:xfrm>
        <a:graphic>
          <a:graphicData uri="http://schemas.openxmlformats.org/presentationml/2006/ole">
            <mc:AlternateContent xmlns:mc="http://schemas.openxmlformats.org/markup-compatibility/2006">
              <mc:Choice xmlns:v="urn:schemas-microsoft-com:vml" Requires="v">
                <p:oleObj spid="_x0000_s51310" name="公式" r:id="rId5" imgW="20193000" imgH="9067800" progId="Equation.3">
                  <p:embed/>
                </p:oleObj>
              </mc:Choice>
              <mc:Fallback>
                <p:oleObj name="公式" r:id="rId5" imgW="20193000" imgH="90678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0788" y="3414713"/>
                        <a:ext cx="2443162" cy="1096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1206" name="Object 4">
            <a:extLst>
              <a:ext uri="{FF2B5EF4-FFF2-40B4-BE49-F238E27FC236}">
                <a16:creationId xmlns:a16="http://schemas.microsoft.com/office/drawing/2014/main" id="{3A1210B0-424B-544C-9D48-4E61A23D1EF2}"/>
              </a:ext>
            </a:extLst>
          </p:cNvPr>
          <p:cNvGraphicFramePr>
            <a:graphicFrameLocks noChangeAspect="1"/>
          </p:cNvGraphicFramePr>
          <p:nvPr/>
        </p:nvGraphicFramePr>
        <p:xfrm>
          <a:off x="2600325" y="4365625"/>
          <a:ext cx="2443163" cy="1096963"/>
        </p:xfrm>
        <a:graphic>
          <a:graphicData uri="http://schemas.openxmlformats.org/presentationml/2006/ole">
            <mc:AlternateContent xmlns:mc="http://schemas.openxmlformats.org/markup-compatibility/2006">
              <mc:Choice xmlns:v="urn:schemas-microsoft-com:vml" Requires="v">
                <p:oleObj spid="_x0000_s51311" name="公式" r:id="rId7" imgW="20193000" imgH="9067800" progId="Equation.3">
                  <p:embed/>
                </p:oleObj>
              </mc:Choice>
              <mc:Fallback>
                <p:oleObj name="公式" r:id="rId7" imgW="20193000" imgH="90678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0325" y="4365625"/>
                        <a:ext cx="2443163" cy="109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1207" name="Object 5">
            <a:extLst>
              <a:ext uri="{FF2B5EF4-FFF2-40B4-BE49-F238E27FC236}">
                <a16:creationId xmlns:a16="http://schemas.microsoft.com/office/drawing/2014/main" id="{5E293128-EA88-5F41-A6CE-F5D7BD3E80E8}"/>
              </a:ext>
            </a:extLst>
          </p:cNvPr>
          <p:cNvGraphicFramePr>
            <a:graphicFrameLocks noChangeAspect="1"/>
          </p:cNvGraphicFramePr>
          <p:nvPr/>
        </p:nvGraphicFramePr>
        <p:xfrm>
          <a:off x="2636838" y="5373688"/>
          <a:ext cx="2406650" cy="1096962"/>
        </p:xfrm>
        <a:graphic>
          <a:graphicData uri="http://schemas.openxmlformats.org/presentationml/2006/ole">
            <mc:AlternateContent xmlns:mc="http://schemas.openxmlformats.org/markup-compatibility/2006">
              <mc:Choice xmlns:v="urn:schemas-microsoft-com:vml" Requires="v">
                <p:oleObj spid="_x0000_s51312" name="公式" r:id="rId9" imgW="19900900" imgH="9067800" progId="Equation.3">
                  <p:embed/>
                </p:oleObj>
              </mc:Choice>
              <mc:Fallback>
                <p:oleObj name="公式" r:id="rId9" imgW="19900900" imgH="90678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36838" y="5373688"/>
                        <a:ext cx="2406650" cy="1096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51208" name="Group 10">
            <a:extLst>
              <a:ext uri="{FF2B5EF4-FFF2-40B4-BE49-F238E27FC236}">
                <a16:creationId xmlns:a16="http://schemas.microsoft.com/office/drawing/2014/main" id="{A5F815F0-8D84-6F44-91C8-995E18D0E486}"/>
              </a:ext>
            </a:extLst>
          </p:cNvPr>
          <p:cNvGrpSpPr>
            <a:grpSpLocks/>
          </p:cNvGrpSpPr>
          <p:nvPr/>
        </p:nvGrpSpPr>
        <p:grpSpPr bwMode="auto">
          <a:xfrm>
            <a:off x="5114925" y="3789363"/>
            <a:ext cx="1544638" cy="457200"/>
            <a:chOff x="2925" y="2387"/>
            <a:chExt cx="973" cy="288"/>
          </a:xfrm>
        </p:grpSpPr>
        <p:sp>
          <p:nvSpPr>
            <p:cNvPr id="51209" name="Rectangle 7">
              <a:extLst>
                <a:ext uri="{FF2B5EF4-FFF2-40B4-BE49-F238E27FC236}">
                  <a16:creationId xmlns:a16="http://schemas.microsoft.com/office/drawing/2014/main" id="{6E1061EE-2219-664B-BD19-C098CFB97884}"/>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1-10</a:t>
              </a:r>
            </a:p>
          </p:txBody>
        </p:sp>
        <p:pic>
          <p:nvPicPr>
            <p:cNvPr id="51210" name="Picture 8">
              <a:extLst>
                <a:ext uri="{FF2B5EF4-FFF2-40B4-BE49-F238E27FC236}">
                  <a16:creationId xmlns:a16="http://schemas.microsoft.com/office/drawing/2014/main" id="{F71CC897-5279-9A4D-AC2B-3B216D055C4C}"/>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1" name="Picture 9">
              <a:extLst>
                <a:ext uri="{FF2B5EF4-FFF2-40B4-BE49-F238E27FC236}">
                  <a16:creationId xmlns:a16="http://schemas.microsoft.com/office/drawing/2014/main" id="{F8C21B0F-CF30-6247-A146-6C3D6CEDA9E1}"/>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47DBA576-5703-764A-A6BB-FCD3D04AF1CE}"/>
              </a:ext>
            </a:extLst>
          </p:cNvPr>
          <p:cNvSpPr txBox="1">
            <a:spLocks noChangeArrowheads="1"/>
          </p:cNvSpPr>
          <p:nvPr/>
        </p:nvSpPr>
        <p:spPr bwMode="auto">
          <a:xfrm>
            <a:off x="838200" y="765175"/>
            <a:ext cx="8001000" cy="1906588"/>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defRPr/>
            </a:pPr>
            <a:r>
              <a:rPr lang="en-US" altLang="zh-CN" dirty="0">
                <a:latin typeface="+mj-lt"/>
              </a:rPr>
              <a:t>The</a:t>
            </a:r>
            <a:r>
              <a:rPr lang="zh-CN" altLang="en-US" dirty="0">
                <a:latin typeface="+mj-lt"/>
              </a:rPr>
              <a:t> </a:t>
            </a:r>
            <a:r>
              <a:rPr lang="en-US" altLang="zh-CN" dirty="0">
                <a:latin typeface="+mj-lt"/>
              </a:rPr>
              <a:t>above</a:t>
            </a:r>
            <a:r>
              <a:rPr lang="zh-CN" altLang="en-US" dirty="0">
                <a:latin typeface="+mj-lt"/>
              </a:rPr>
              <a:t> </a:t>
            </a:r>
            <a:r>
              <a:rPr lang="en-US" altLang="zh-CN" dirty="0">
                <a:latin typeface="+mj-lt"/>
              </a:rPr>
              <a:t>equations</a:t>
            </a:r>
            <a:r>
              <a:rPr lang="zh-CN" altLang="en-US" dirty="0">
                <a:latin typeface="+mj-lt"/>
              </a:rPr>
              <a:t> </a:t>
            </a:r>
            <a:r>
              <a:rPr lang="en-US" altLang="zh-CN" dirty="0">
                <a:latin typeface="+mj-lt"/>
              </a:rPr>
              <a:t>imply</a:t>
            </a:r>
            <a:r>
              <a:rPr lang="zh-CN" altLang="en-US" dirty="0">
                <a:latin typeface="+mj-lt"/>
              </a:rPr>
              <a:t> </a:t>
            </a:r>
            <a:r>
              <a:rPr lang="en-US" altLang="zh-CN" dirty="0">
                <a:latin typeface="+mj-lt"/>
              </a:rPr>
              <a:t>that</a:t>
            </a:r>
            <a:r>
              <a:rPr lang="zh-CN" altLang="en-US" dirty="0">
                <a:latin typeface="+mj-lt"/>
              </a:rPr>
              <a:t> </a:t>
            </a:r>
            <a:r>
              <a:rPr lang="en-US" altLang="zh-CN" dirty="0">
                <a:latin typeface="+mj-lt"/>
              </a:rPr>
              <a:t>the</a:t>
            </a:r>
            <a:r>
              <a:rPr lang="zh-CN" altLang="en-US" dirty="0">
                <a:latin typeface="+mj-lt"/>
              </a:rPr>
              <a:t> </a:t>
            </a:r>
            <a:r>
              <a:rPr lang="en-US" altLang="zh-CN" dirty="0">
                <a:latin typeface="+mj-lt"/>
              </a:rPr>
              <a:t>uncertainty</a:t>
            </a:r>
            <a:r>
              <a:rPr lang="zh-CN" altLang="en-US" dirty="0">
                <a:latin typeface="+mj-lt"/>
              </a:rPr>
              <a:t> </a:t>
            </a:r>
            <a:r>
              <a:rPr lang="en-US" altLang="zh-CN" dirty="0">
                <a:latin typeface="+mj-lt"/>
              </a:rPr>
              <a:t>of</a:t>
            </a:r>
            <a:r>
              <a:rPr lang="zh-CN" altLang="en-US" dirty="0">
                <a:latin typeface="+mj-lt"/>
              </a:rPr>
              <a:t> </a:t>
            </a:r>
            <a:r>
              <a:rPr lang="en-US" altLang="zh-CN" dirty="0">
                <a:latin typeface="+mj-lt"/>
              </a:rPr>
              <a:t>momentum</a:t>
            </a:r>
            <a:r>
              <a:rPr lang="zh-CN" altLang="en-US" dirty="0">
                <a:latin typeface="+mj-lt"/>
              </a:rPr>
              <a:t> </a:t>
            </a:r>
            <a:r>
              <a:rPr lang="en-US" altLang="zh-CN" dirty="0">
                <a:latin typeface="+mj-lt"/>
              </a:rPr>
              <a:t>times</a:t>
            </a:r>
            <a:r>
              <a:rPr lang="zh-CN" altLang="en-US" dirty="0">
                <a:latin typeface="+mj-lt"/>
              </a:rPr>
              <a:t> </a:t>
            </a:r>
            <a:r>
              <a:rPr lang="en-US" altLang="zh-CN" dirty="0">
                <a:latin typeface="+mj-lt"/>
              </a:rPr>
              <a:t>the</a:t>
            </a:r>
            <a:r>
              <a:rPr lang="zh-CN" altLang="en-US" dirty="0">
                <a:latin typeface="+mj-lt"/>
              </a:rPr>
              <a:t> </a:t>
            </a:r>
            <a:r>
              <a:rPr lang="en-US" altLang="zh-CN" dirty="0">
                <a:latin typeface="+mj-lt"/>
              </a:rPr>
              <a:t>uncertainty</a:t>
            </a:r>
            <a:r>
              <a:rPr lang="zh-CN" altLang="en-US" dirty="0">
                <a:latin typeface="+mj-lt"/>
              </a:rPr>
              <a:t> </a:t>
            </a:r>
            <a:r>
              <a:rPr lang="en-US" altLang="zh-CN" dirty="0">
                <a:latin typeface="+mj-lt"/>
              </a:rPr>
              <a:t>of</a:t>
            </a:r>
            <a:r>
              <a:rPr lang="zh-CN" altLang="en-US" dirty="0">
                <a:latin typeface="+mj-lt"/>
              </a:rPr>
              <a:t> </a:t>
            </a:r>
            <a:r>
              <a:rPr lang="en-US" altLang="zh-CN" dirty="0">
                <a:latin typeface="+mj-lt"/>
              </a:rPr>
              <a:t>position</a:t>
            </a:r>
            <a:r>
              <a:rPr lang="zh-CN" altLang="en-US" dirty="0">
                <a:latin typeface="+mj-lt"/>
              </a:rPr>
              <a:t> </a:t>
            </a:r>
            <a:r>
              <a:rPr lang="en-US" altLang="zh-CN" dirty="0">
                <a:latin typeface="+mj-lt"/>
              </a:rPr>
              <a:t>is</a:t>
            </a:r>
            <a:r>
              <a:rPr lang="zh-CN" altLang="en-US" dirty="0">
                <a:latin typeface="+mj-lt"/>
              </a:rPr>
              <a:t> </a:t>
            </a:r>
            <a:r>
              <a:rPr lang="en-US" altLang="zh-CN" dirty="0">
                <a:latin typeface="+mj-lt"/>
              </a:rPr>
              <a:t>not smaller</a:t>
            </a:r>
            <a:r>
              <a:rPr lang="zh-CN" altLang="en-US" dirty="0">
                <a:latin typeface="+mj-lt"/>
              </a:rPr>
              <a:t> </a:t>
            </a:r>
            <a:r>
              <a:rPr lang="en-US" altLang="zh-CN" dirty="0">
                <a:latin typeface="+mj-lt"/>
              </a:rPr>
              <a:t>than</a:t>
            </a:r>
            <a:r>
              <a:rPr lang="zh-CN" altLang="en-US" dirty="0">
                <a:latin typeface="+mj-lt"/>
              </a:rPr>
              <a:t> </a:t>
            </a:r>
            <a:r>
              <a:rPr lang="en-US" altLang="zh-CN" dirty="0">
                <a:latin typeface="+mj-lt"/>
              </a:rPr>
              <a:t>a</a:t>
            </a:r>
            <a:r>
              <a:rPr lang="zh-CN" altLang="en-US" dirty="0">
                <a:latin typeface="+mj-lt"/>
              </a:rPr>
              <a:t> </a:t>
            </a:r>
            <a:r>
              <a:rPr lang="en-US" altLang="zh-CN" dirty="0">
                <a:latin typeface="+mj-lt"/>
              </a:rPr>
              <a:t>constant</a:t>
            </a:r>
            <a:r>
              <a:rPr lang="zh-CN" altLang="en-US" dirty="0">
                <a:latin typeface="+mj-lt"/>
              </a:rPr>
              <a:t> </a:t>
            </a:r>
            <a:r>
              <a:rPr lang="en-US" altLang="zh-CN" i="1" dirty="0">
                <a:latin typeface="+mj-lt"/>
              </a:rPr>
              <a:t>h.</a:t>
            </a:r>
            <a:r>
              <a:rPr lang="zh-CN" altLang="en-US" i="1" dirty="0">
                <a:latin typeface="+mj-lt"/>
              </a:rPr>
              <a:t> </a:t>
            </a:r>
            <a:r>
              <a:rPr lang="en-US" altLang="zh-CN" b="0" dirty="0">
                <a:latin typeface="+mj-lt"/>
              </a:rPr>
              <a:t>The uncertainty principle states that the more precisely the position of some particle is determined, the less precisely its momentum can be predicted from initial conditions, and vice versa.</a:t>
            </a:r>
          </a:p>
        </p:txBody>
      </p:sp>
      <p:grpSp>
        <p:nvGrpSpPr>
          <p:cNvPr id="52226" name="Group 7">
            <a:extLst>
              <a:ext uri="{FF2B5EF4-FFF2-40B4-BE49-F238E27FC236}">
                <a16:creationId xmlns:a16="http://schemas.microsoft.com/office/drawing/2014/main" id="{8A268200-0CA1-6743-A4DD-065380834C3A}"/>
              </a:ext>
            </a:extLst>
          </p:cNvPr>
          <p:cNvGrpSpPr>
            <a:grpSpLocks/>
          </p:cNvGrpSpPr>
          <p:nvPr/>
        </p:nvGrpSpPr>
        <p:grpSpPr bwMode="auto">
          <a:xfrm>
            <a:off x="457200" y="3505200"/>
            <a:ext cx="8234363" cy="2514600"/>
            <a:chOff x="288" y="2016"/>
            <a:chExt cx="5187" cy="1584"/>
          </a:xfrm>
        </p:grpSpPr>
        <p:sp>
          <p:nvSpPr>
            <p:cNvPr id="52228" name="AutoShape 6">
              <a:extLst>
                <a:ext uri="{FF2B5EF4-FFF2-40B4-BE49-F238E27FC236}">
                  <a16:creationId xmlns:a16="http://schemas.microsoft.com/office/drawing/2014/main" id="{61514850-B6FF-1641-8E62-4BD0C21D97A3}"/>
                </a:ext>
              </a:extLst>
            </p:cNvPr>
            <p:cNvSpPr>
              <a:spLocks noChangeArrowheads="1"/>
            </p:cNvSpPr>
            <p:nvPr/>
          </p:nvSpPr>
          <p:spPr bwMode="auto">
            <a:xfrm>
              <a:off x="288" y="2016"/>
              <a:ext cx="5184" cy="1584"/>
            </a:xfrm>
            <a:prstGeom prst="roundRect">
              <a:avLst>
                <a:gd name="adj" fmla="val 16667"/>
              </a:avLst>
            </a:prstGeom>
            <a:noFill/>
            <a:ln w="38100">
              <a:solidFill>
                <a:srgbClr val="FF6D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52229" name="Text Box 3">
              <a:extLst>
                <a:ext uri="{FF2B5EF4-FFF2-40B4-BE49-F238E27FC236}">
                  <a16:creationId xmlns:a16="http://schemas.microsoft.com/office/drawing/2014/main" id="{F79C882B-4BC3-544C-9466-9CB3A8DF2B72}"/>
                </a:ext>
              </a:extLst>
            </p:cNvPr>
            <p:cNvSpPr txBox="1">
              <a:spLocks noChangeArrowheads="1"/>
            </p:cNvSpPr>
            <p:nvPr/>
          </p:nvSpPr>
          <p:spPr bwMode="auto">
            <a:xfrm>
              <a:off x="432" y="2171"/>
              <a:ext cx="484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200"/>
                <a:t>Time-energy</a:t>
              </a:r>
              <a:r>
                <a:rPr lang="zh-CN" altLang="en-US" sz="2200"/>
                <a:t> </a:t>
              </a:r>
              <a:r>
                <a:rPr lang="en-US" altLang="zh-CN" sz="2200"/>
                <a:t>uncertainty</a:t>
              </a:r>
              <a:r>
                <a:rPr lang="zh-CN" altLang="en-US" sz="2200"/>
                <a:t> </a:t>
              </a:r>
              <a:r>
                <a:rPr lang="en-US" altLang="zh-CN" sz="2200"/>
                <a:t>relation:</a:t>
              </a:r>
              <a:r>
                <a:rPr lang="zh-CN" altLang="en-US" sz="2200"/>
                <a:t> </a:t>
              </a:r>
              <a:r>
                <a:rPr lang="en-US" altLang="zh-CN" sz="2200"/>
                <a:t>Δ</a:t>
              </a:r>
              <a:r>
                <a:rPr lang="en-US" altLang="zh-CN" sz="2200" i="1"/>
                <a:t>t·</a:t>
              </a:r>
              <a:r>
                <a:rPr lang="en-US" altLang="zh-CN" sz="2200"/>
                <a:t>Δ</a:t>
              </a:r>
              <a:r>
                <a:rPr lang="en-US" altLang="zh-CN" sz="2200" i="1"/>
                <a:t>E≥h</a:t>
              </a:r>
              <a:r>
                <a:rPr lang="en-US" altLang="zh-CN" sz="2200"/>
                <a:t> </a:t>
              </a:r>
            </a:p>
          </p:txBody>
        </p:sp>
        <p:sp>
          <p:nvSpPr>
            <p:cNvPr id="6" name="Text Box 4">
              <a:extLst>
                <a:ext uri="{FF2B5EF4-FFF2-40B4-BE49-F238E27FC236}">
                  <a16:creationId xmlns:a16="http://schemas.microsoft.com/office/drawing/2014/main" id="{D0D9728B-B02C-3B45-8FB1-8F5DA9D3061F}"/>
                </a:ext>
              </a:extLst>
            </p:cNvPr>
            <p:cNvSpPr txBox="1">
              <a:spLocks noChangeArrowheads="1"/>
            </p:cNvSpPr>
            <p:nvPr/>
          </p:nvSpPr>
          <p:spPr bwMode="auto">
            <a:xfrm>
              <a:off x="531" y="2669"/>
              <a:ext cx="4944" cy="485"/>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2200" b="0" dirty="0">
                  <a:latin typeface="+mj-lt"/>
                </a:rPr>
                <a:t>where</a:t>
              </a:r>
              <a:r>
                <a:rPr lang="zh-CN" altLang="en-US" sz="2200" b="0" dirty="0">
                  <a:latin typeface="+mj-lt"/>
                </a:rPr>
                <a:t> </a:t>
              </a:r>
              <a:r>
                <a:rPr lang="en-US" altLang="zh-CN" sz="2200" b="0" dirty="0">
                  <a:latin typeface="+mj-lt"/>
                </a:rPr>
                <a:t>Δ</a:t>
              </a:r>
              <a:r>
                <a:rPr lang="en-US" altLang="zh-CN" sz="2200" b="0" i="1" dirty="0">
                  <a:latin typeface="+mj-lt"/>
                </a:rPr>
                <a:t>E</a:t>
              </a:r>
              <a:r>
                <a:rPr lang="zh-CN" altLang="en-US" sz="2200" b="0" i="1" dirty="0">
                  <a:latin typeface="+mj-lt"/>
                </a:rPr>
                <a:t> </a:t>
              </a:r>
              <a:r>
                <a:rPr lang="en-US" altLang="zh-CN" sz="2200" b="0" i="1" dirty="0">
                  <a:latin typeface="+mj-lt"/>
                </a:rPr>
                <a:t>is</a:t>
              </a:r>
              <a:r>
                <a:rPr lang="zh-CN" altLang="en-US" sz="2200" b="0" i="1" dirty="0">
                  <a:latin typeface="+mj-lt"/>
                </a:rPr>
                <a:t> </a:t>
              </a:r>
              <a:r>
                <a:rPr lang="en-US" altLang="zh-CN" sz="2200" b="0" i="1" dirty="0">
                  <a:latin typeface="+mj-lt"/>
                </a:rPr>
                <a:t>the</a:t>
              </a:r>
              <a:r>
                <a:rPr lang="zh-CN" altLang="en-US" sz="2200" b="0" i="1" dirty="0">
                  <a:latin typeface="+mj-lt"/>
                </a:rPr>
                <a:t> </a:t>
              </a:r>
              <a:r>
                <a:rPr lang="en-US" altLang="zh-CN" sz="2200" b="0" i="1" dirty="0">
                  <a:latin typeface="+mj-lt"/>
                </a:rPr>
                <a:t>difference</a:t>
              </a:r>
              <a:r>
                <a:rPr lang="zh-CN" altLang="en-US" sz="2200" b="0" i="1" dirty="0">
                  <a:latin typeface="+mj-lt"/>
                </a:rPr>
                <a:t> </a:t>
              </a:r>
              <a:r>
                <a:rPr lang="en-US" altLang="zh-CN" sz="2200" b="0" i="1" dirty="0">
                  <a:latin typeface="+mj-lt"/>
                </a:rPr>
                <a:t>of</a:t>
              </a:r>
              <a:r>
                <a:rPr lang="zh-CN" altLang="en-US" sz="2200" b="0" i="1" dirty="0">
                  <a:latin typeface="+mj-lt"/>
                </a:rPr>
                <a:t> </a:t>
              </a:r>
              <a:r>
                <a:rPr lang="en-US" altLang="zh-CN" sz="2200" b="0" i="1" dirty="0">
                  <a:latin typeface="+mj-lt"/>
                </a:rPr>
                <a:t>E</a:t>
              </a:r>
              <a:r>
                <a:rPr lang="en-US" altLang="zh-CN" sz="2200" b="0" i="1" baseline="-30000" dirty="0">
                  <a:latin typeface="+mj-lt"/>
                </a:rPr>
                <a:t>1</a:t>
              </a:r>
              <a:r>
                <a:rPr lang="zh-CN" altLang="en-US" sz="2200" b="0" i="1" baseline="-30000" dirty="0">
                  <a:latin typeface="+mj-lt"/>
                </a:rPr>
                <a:t> </a:t>
              </a:r>
              <a:r>
                <a:rPr lang="en-US" altLang="zh-CN" sz="2200" b="0" dirty="0">
                  <a:latin typeface="+mj-lt"/>
                </a:rPr>
                <a:t>and</a:t>
              </a:r>
              <a:r>
                <a:rPr lang="zh-CN" altLang="en-US" sz="2200" b="0" dirty="0">
                  <a:latin typeface="+mj-lt"/>
                </a:rPr>
                <a:t> </a:t>
              </a:r>
              <a:r>
                <a:rPr lang="en-US" altLang="zh-CN" sz="2200" b="0" i="1" dirty="0">
                  <a:latin typeface="+mj-lt"/>
                </a:rPr>
                <a:t>E</a:t>
              </a:r>
              <a:r>
                <a:rPr lang="en-US" altLang="zh-CN" sz="2200" b="0" i="1" baseline="-30000" dirty="0">
                  <a:latin typeface="+mj-lt"/>
                </a:rPr>
                <a:t>2</a:t>
              </a:r>
              <a:r>
                <a:rPr lang="zh-CN" altLang="en-US" sz="2200" b="0" i="1" baseline="-30000" dirty="0">
                  <a:latin typeface="+mj-lt"/>
                </a:rPr>
                <a:t> </a:t>
              </a:r>
              <a:r>
                <a:rPr lang="en-US" altLang="zh-CN" sz="2200" b="0" dirty="0">
                  <a:latin typeface="+mj-lt"/>
                </a:rPr>
                <a:t>measured</a:t>
              </a:r>
              <a:r>
                <a:rPr lang="zh-CN" altLang="en-US" sz="2200" b="0" dirty="0">
                  <a:latin typeface="+mj-lt"/>
                </a:rPr>
                <a:t> </a:t>
              </a:r>
              <a:r>
                <a:rPr lang="en-US" altLang="zh-CN" sz="2200" b="0" dirty="0">
                  <a:latin typeface="+mj-lt"/>
                </a:rPr>
                <a:t>at</a:t>
              </a:r>
              <a:r>
                <a:rPr lang="zh-CN" altLang="en-US" sz="2200" b="0" dirty="0">
                  <a:latin typeface="+mj-lt"/>
                </a:rPr>
                <a:t> </a:t>
              </a:r>
              <a:r>
                <a:rPr lang="en-US" altLang="zh-CN" sz="2200" b="0" dirty="0">
                  <a:latin typeface="+mj-lt"/>
                </a:rPr>
                <a:t>time</a:t>
              </a:r>
              <a:r>
                <a:rPr lang="zh-CN" altLang="en-US" sz="2200" b="0" dirty="0">
                  <a:latin typeface="+mj-lt"/>
                </a:rPr>
                <a:t> </a:t>
              </a:r>
              <a:r>
                <a:rPr lang="en-US" altLang="zh-CN" sz="2200" b="0" i="1" dirty="0">
                  <a:latin typeface="+mj-lt"/>
                </a:rPr>
                <a:t>t</a:t>
              </a:r>
              <a:r>
                <a:rPr lang="en-US" altLang="zh-CN" sz="2200" b="0" i="1" baseline="-30000" dirty="0">
                  <a:latin typeface="+mj-lt"/>
                </a:rPr>
                <a:t>1</a:t>
              </a:r>
              <a:r>
                <a:rPr lang="zh-CN" altLang="en-US" sz="2200" b="0" dirty="0">
                  <a:latin typeface="+mj-lt"/>
                </a:rPr>
                <a:t> </a:t>
              </a:r>
              <a:r>
                <a:rPr lang="en-US" altLang="zh-CN" sz="2200" b="0" dirty="0">
                  <a:latin typeface="+mj-lt"/>
                </a:rPr>
                <a:t>and</a:t>
              </a:r>
              <a:r>
                <a:rPr lang="zh-CN" altLang="en-US" sz="2200" b="0" dirty="0">
                  <a:latin typeface="+mj-lt"/>
                </a:rPr>
                <a:t> </a:t>
              </a:r>
              <a:r>
                <a:rPr lang="en-US" altLang="zh-CN" sz="2200" b="0" i="1" dirty="0">
                  <a:latin typeface="+mj-lt"/>
                </a:rPr>
                <a:t>t</a:t>
              </a:r>
              <a:r>
                <a:rPr lang="en-US" altLang="zh-CN" sz="2200" b="0" i="1" baseline="-30000" dirty="0">
                  <a:latin typeface="+mj-lt"/>
                </a:rPr>
                <a:t>2</a:t>
              </a:r>
              <a:r>
                <a:rPr lang="en-US" altLang="zh-CN" sz="2200" b="0" dirty="0">
                  <a:latin typeface="+mj-lt"/>
                </a:rPr>
                <a:t>,</a:t>
              </a:r>
              <a:r>
                <a:rPr lang="zh-CN" altLang="en-US" sz="2200" b="0" dirty="0">
                  <a:latin typeface="+mj-lt"/>
                </a:rPr>
                <a:t> </a:t>
              </a:r>
              <a:r>
                <a:rPr lang="en-US" altLang="zh-CN" sz="2200" b="0" dirty="0">
                  <a:latin typeface="+mj-lt"/>
                </a:rPr>
                <a:t>respectively.</a:t>
              </a:r>
            </a:p>
          </p:txBody>
        </p:sp>
      </p:grpSp>
      <p:sp>
        <p:nvSpPr>
          <p:cNvPr id="7" name="Text Box 7">
            <a:extLst>
              <a:ext uri="{FF2B5EF4-FFF2-40B4-BE49-F238E27FC236}">
                <a16:creationId xmlns:a16="http://schemas.microsoft.com/office/drawing/2014/main" id="{8A402B39-C915-F94C-9E66-EB95C48593D4}"/>
              </a:ext>
            </a:extLst>
          </p:cNvPr>
          <p:cNvSpPr txBox="1">
            <a:spLocks noChangeArrowheads="1"/>
          </p:cNvSpPr>
          <p:nvPr/>
        </p:nvSpPr>
        <p:spPr bwMode="auto">
          <a:xfrm>
            <a:off x="2051050" y="2728913"/>
            <a:ext cx="2894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FF0000"/>
                </a:solidFill>
              </a:rPr>
              <a:t>canonical conjugate</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B920403-3AF9-3F47-A2DA-CBB0A541A4C9}"/>
              </a:ext>
            </a:extLst>
          </p:cNvPr>
          <p:cNvSpPr txBox="1">
            <a:spLocks noChangeArrowheads="1"/>
          </p:cNvSpPr>
          <p:nvPr/>
        </p:nvSpPr>
        <p:spPr bwMode="auto">
          <a:xfrm>
            <a:off x="900113" y="3429000"/>
            <a:ext cx="7848600" cy="3214688"/>
          </a:xfrm>
          <a:prstGeom prst="rect">
            <a:avLst/>
          </a:prstGeom>
          <a:noFill/>
          <a:ln w="9525">
            <a:solidFill>
              <a:srgbClr val="FF6DFF"/>
            </a:solidFill>
            <a:miter lim="800000"/>
            <a:headEnd/>
            <a:tailEnd/>
          </a:ln>
          <a:effectLst>
            <a:prstShdw prst="shdw17" dist="17961" dir="2700000">
              <a:srgbClr val="994199">
                <a:alpha val="74997"/>
              </a:srgbClr>
            </a:prstShdw>
          </a:effectLst>
        </p:spPr>
        <p:txBody>
          <a:bodyPr>
            <a:spAutoFit/>
          </a:bodyPr>
          <a:lstStyle>
            <a:lvl1pPr marL="457200" indent="-457200">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defRPr/>
            </a:pPr>
            <a:r>
              <a:rPr lang="en-US" altLang="zh-CN" sz="2400" b="0" dirty="0">
                <a:solidFill>
                  <a:schemeClr val="accent2"/>
                </a:solidFill>
                <a:latin typeface="+mj-lt"/>
              </a:rPr>
              <a:t>(1) Position</a:t>
            </a:r>
            <a:r>
              <a:rPr lang="zh-CN" altLang="en-US" sz="2400" b="0" dirty="0">
                <a:solidFill>
                  <a:schemeClr val="accent2"/>
                </a:solidFill>
                <a:latin typeface="+mj-lt"/>
              </a:rPr>
              <a:t> </a:t>
            </a:r>
            <a:r>
              <a:rPr lang="en-US" altLang="zh-CN" sz="2400" b="0" dirty="0">
                <a:solidFill>
                  <a:schemeClr val="accent2"/>
                </a:solidFill>
                <a:latin typeface="+mj-lt"/>
              </a:rPr>
              <a:t>x</a:t>
            </a:r>
            <a:r>
              <a:rPr lang="zh-CN" altLang="en-US" sz="2400" b="0" dirty="0">
                <a:solidFill>
                  <a:schemeClr val="accent2"/>
                </a:solidFill>
                <a:latin typeface="+mj-lt"/>
              </a:rPr>
              <a:t> </a:t>
            </a:r>
            <a:r>
              <a:rPr lang="en-US" altLang="zh-CN" sz="2400" b="0" dirty="0">
                <a:solidFill>
                  <a:schemeClr val="accent2"/>
                </a:solidFill>
                <a:latin typeface="+mj-lt"/>
              </a:rPr>
              <a:t>and</a:t>
            </a:r>
            <a:r>
              <a:rPr lang="zh-CN" altLang="en-US" sz="2400" b="0" dirty="0">
                <a:solidFill>
                  <a:schemeClr val="accent2"/>
                </a:solidFill>
                <a:latin typeface="+mj-lt"/>
              </a:rPr>
              <a:t> </a:t>
            </a:r>
            <a:r>
              <a:rPr lang="en-US" altLang="zh-CN" sz="2400" b="0" dirty="0">
                <a:solidFill>
                  <a:schemeClr val="accent2"/>
                </a:solidFill>
                <a:latin typeface="+mj-lt"/>
              </a:rPr>
              <a:t>its</a:t>
            </a:r>
            <a:r>
              <a:rPr lang="zh-CN" altLang="en-US" sz="2400" b="0" dirty="0">
                <a:solidFill>
                  <a:schemeClr val="accent2"/>
                </a:solidFill>
                <a:latin typeface="+mj-lt"/>
              </a:rPr>
              <a:t> </a:t>
            </a:r>
            <a:r>
              <a:rPr lang="en-US" altLang="zh-CN" sz="2400" b="0" dirty="0">
                <a:solidFill>
                  <a:schemeClr val="accent2"/>
                </a:solidFill>
                <a:latin typeface="+mj-lt"/>
              </a:rPr>
              <a:t>momentum</a:t>
            </a:r>
            <a:r>
              <a:rPr lang="zh-CN" altLang="en-US" sz="2400" b="0" dirty="0">
                <a:solidFill>
                  <a:schemeClr val="accent2"/>
                </a:solidFill>
                <a:latin typeface="+mj-lt"/>
              </a:rPr>
              <a:t> </a:t>
            </a:r>
            <a:r>
              <a:rPr lang="en-US" altLang="zh-CN" sz="2400" b="0" dirty="0">
                <a:solidFill>
                  <a:schemeClr val="accent2"/>
                </a:solidFill>
                <a:latin typeface="+mj-lt"/>
              </a:rPr>
              <a:t>cannot</a:t>
            </a:r>
            <a:r>
              <a:rPr lang="zh-CN" altLang="en-US" sz="2400" b="0" dirty="0">
                <a:solidFill>
                  <a:schemeClr val="accent2"/>
                </a:solidFill>
                <a:latin typeface="+mj-lt"/>
              </a:rPr>
              <a:t> </a:t>
            </a:r>
            <a:r>
              <a:rPr lang="en-US" altLang="zh-CN" sz="2400" b="0" dirty="0">
                <a:solidFill>
                  <a:schemeClr val="accent2"/>
                </a:solidFill>
                <a:latin typeface="+mj-lt"/>
              </a:rPr>
              <a:t>be</a:t>
            </a:r>
            <a:r>
              <a:rPr lang="zh-CN" altLang="en-US" sz="2400" b="0" dirty="0">
                <a:solidFill>
                  <a:schemeClr val="accent2"/>
                </a:solidFill>
                <a:latin typeface="+mj-lt"/>
              </a:rPr>
              <a:t> </a:t>
            </a:r>
            <a:r>
              <a:rPr lang="en-US" altLang="zh-CN" sz="2400" b="0" dirty="0">
                <a:solidFill>
                  <a:schemeClr val="accent2"/>
                </a:solidFill>
                <a:latin typeface="+mj-lt"/>
              </a:rPr>
              <a:t>predicted</a:t>
            </a:r>
            <a:r>
              <a:rPr lang="zh-CN" altLang="en-US" sz="2400" b="0" dirty="0">
                <a:solidFill>
                  <a:schemeClr val="accent2"/>
                </a:solidFill>
                <a:latin typeface="+mj-lt"/>
              </a:rPr>
              <a:t> </a:t>
            </a:r>
            <a:r>
              <a:rPr lang="en-US" altLang="zh-CN" sz="2400" b="0" dirty="0">
                <a:solidFill>
                  <a:schemeClr val="accent2"/>
                </a:solidFill>
                <a:latin typeface="+mj-lt"/>
              </a:rPr>
              <a:t>simultaneously.</a:t>
            </a:r>
            <a:r>
              <a:rPr lang="zh-CN" altLang="en-US" sz="2400" b="0" dirty="0">
                <a:solidFill>
                  <a:schemeClr val="accent2"/>
                </a:solidFill>
                <a:latin typeface="+mj-lt"/>
              </a:rPr>
              <a:t> </a:t>
            </a:r>
            <a:r>
              <a:rPr lang="en-US" altLang="zh-CN" sz="2400" b="0" dirty="0">
                <a:solidFill>
                  <a:schemeClr val="accent2"/>
                </a:solidFill>
                <a:latin typeface="+mj-lt"/>
              </a:rPr>
              <a:t>The</a:t>
            </a:r>
            <a:r>
              <a:rPr lang="zh-CN" altLang="en-US" sz="2400" b="0" dirty="0">
                <a:solidFill>
                  <a:schemeClr val="accent2"/>
                </a:solidFill>
                <a:latin typeface="+mj-lt"/>
              </a:rPr>
              <a:t> </a:t>
            </a:r>
            <a:r>
              <a:rPr lang="en-US" altLang="zh-CN" sz="2400" b="0" dirty="0">
                <a:solidFill>
                  <a:schemeClr val="accent2"/>
                </a:solidFill>
                <a:latin typeface="+mj-lt"/>
              </a:rPr>
              <a:t>above</a:t>
            </a:r>
            <a:r>
              <a:rPr lang="zh-CN" altLang="en-US" sz="2400" b="0" dirty="0">
                <a:solidFill>
                  <a:schemeClr val="accent2"/>
                </a:solidFill>
                <a:latin typeface="+mj-lt"/>
              </a:rPr>
              <a:t> </a:t>
            </a:r>
            <a:r>
              <a:rPr lang="en-US" altLang="zh-CN" sz="2400" b="0" dirty="0">
                <a:solidFill>
                  <a:schemeClr val="accent2"/>
                </a:solidFill>
                <a:latin typeface="+mj-lt"/>
              </a:rPr>
              <a:t>relationship</a:t>
            </a:r>
            <a:r>
              <a:rPr lang="zh-CN" altLang="en-US" sz="2400" b="0" dirty="0">
                <a:solidFill>
                  <a:schemeClr val="accent2"/>
                </a:solidFill>
                <a:latin typeface="+mj-lt"/>
              </a:rPr>
              <a:t> </a:t>
            </a:r>
            <a:r>
              <a:rPr lang="en-US" altLang="zh-CN" sz="2400" b="0" dirty="0">
                <a:solidFill>
                  <a:schemeClr val="accent2"/>
                </a:solidFill>
                <a:latin typeface="+mj-lt"/>
              </a:rPr>
              <a:t>is</a:t>
            </a:r>
            <a:r>
              <a:rPr lang="zh-CN" altLang="en-US" sz="2400" b="0" dirty="0">
                <a:solidFill>
                  <a:schemeClr val="accent2"/>
                </a:solidFill>
                <a:latin typeface="+mj-lt"/>
              </a:rPr>
              <a:t> </a:t>
            </a:r>
            <a:r>
              <a:rPr lang="en-US" altLang="zh-CN" sz="2400" b="0" dirty="0">
                <a:solidFill>
                  <a:schemeClr val="accent2"/>
                </a:solidFill>
                <a:latin typeface="+mj-lt"/>
              </a:rPr>
              <a:t>inapplicable</a:t>
            </a:r>
            <a:r>
              <a:rPr lang="zh-CN" altLang="en-US" sz="2400" b="0" dirty="0">
                <a:solidFill>
                  <a:schemeClr val="accent2"/>
                </a:solidFill>
                <a:latin typeface="+mj-lt"/>
              </a:rPr>
              <a:t> </a:t>
            </a:r>
            <a:r>
              <a:rPr lang="en-US" altLang="zh-CN" sz="2400" b="0" dirty="0">
                <a:solidFill>
                  <a:schemeClr val="accent2"/>
                </a:solidFill>
                <a:latin typeface="+mj-lt"/>
              </a:rPr>
              <a:t>to</a:t>
            </a:r>
            <a:r>
              <a:rPr lang="zh-CN" altLang="en-US" sz="2400" b="0" dirty="0">
                <a:solidFill>
                  <a:schemeClr val="accent2"/>
                </a:solidFill>
                <a:latin typeface="+mj-lt"/>
              </a:rPr>
              <a:t> </a:t>
            </a:r>
            <a:r>
              <a:rPr lang="en-US" altLang="zh-CN" sz="2400" b="0" dirty="0">
                <a:solidFill>
                  <a:schemeClr val="accent2"/>
                </a:solidFill>
                <a:latin typeface="+mj-lt"/>
                <a:sym typeface="Symbol" pitchFamily="2" charset="2"/>
              </a:rPr>
              <a:t></a:t>
            </a:r>
            <a:r>
              <a:rPr lang="en-US" altLang="zh-CN" sz="2400" b="0" dirty="0">
                <a:solidFill>
                  <a:schemeClr val="accent2"/>
                </a:solidFill>
                <a:latin typeface="+mj-lt"/>
              </a:rPr>
              <a:t>x</a:t>
            </a:r>
            <a:r>
              <a:rPr lang="zh-CN" altLang="en-US" sz="2400" b="0" dirty="0">
                <a:solidFill>
                  <a:schemeClr val="accent2"/>
                </a:solidFill>
                <a:latin typeface="+mj-lt"/>
              </a:rPr>
              <a:t> </a:t>
            </a:r>
            <a:r>
              <a:rPr lang="en-US" altLang="zh-CN" sz="2400" b="0" dirty="0">
                <a:solidFill>
                  <a:schemeClr val="accent2"/>
                </a:solidFill>
                <a:latin typeface="+mj-lt"/>
              </a:rPr>
              <a:t>and</a:t>
            </a:r>
            <a:r>
              <a:rPr lang="zh-CN" altLang="en-US" sz="2400" b="0" dirty="0">
                <a:solidFill>
                  <a:schemeClr val="accent2"/>
                </a:solidFill>
                <a:latin typeface="+mj-lt"/>
              </a:rPr>
              <a:t> </a:t>
            </a:r>
            <a:r>
              <a:rPr lang="en-US" altLang="zh-CN" sz="2400" b="0" dirty="0">
                <a:solidFill>
                  <a:schemeClr val="accent2"/>
                </a:solidFill>
                <a:latin typeface="+mj-lt"/>
                <a:sym typeface="Symbol" pitchFamily="2" charset="2"/>
              </a:rPr>
              <a:t></a:t>
            </a:r>
            <a:r>
              <a:rPr lang="en-US" altLang="zh-CN" sz="2400" b="0" i="1" dirty="0" err="1">
                <a:solidFill>
                  <a:schemeClr val="accent2"/>
                </a:solidFill>
                <a:latin typeface="+mj-lt"/>
              </a:rPr>
              <a:t>p</a:t>
            </a:r>
            <a:r>
              <a:rPr lang="en-US" altLang="zh-CN" sz="2400" b="0" i="1" baseline="-25000" dirty="0" err="1">
                <a:solidFill>
                  <a:schemeClr val="accent2"/>
                </a:solidFill>
                <a:latin typeface="+mj-lt"/>
              </a:rPr>
              <a:t>y</a:t>
            </a:r>
            <a:r>
              <a:rPr lang="en-US" altLang="zh-CN" sz="2400" b="0" dirty="0">
                <a:solidFill>
                  <a:schemeClr val="accent2"/>
                </a:solidFill>
                <a:latin typeface="+mj-lt"/>
              </a:rPr>
              <a:t>.</a:t>
            </a:r>
          </a:p>
          <a:p>
            <a:pPr algn="just" eaLnBrk="1" hangingPunct="1">
              <a:lnSpc>
                <a:spcPct val="140000"/>
              </a:lnSpc>
              <a:defRPr/>
            </a:pPr>
            <a:endParaRPr lang="en-US" altLang="zh-CN" sz="2400" b="0" dirty="0">
              <a:solidFill>
                <a:schemeClr val="accent2"/>
              </a:solidFill>
              <a:latin typeface="+mj-lt"/>
            </a:endParaRPr>
          </a:p>
          <a:p>
            <a:pPr algn="just" eaLnBrk="1" hangingPunct="1">
              <a:lnSpc>
                <a:spcPct val="140000"/>
              </a:lnSpc>
              <a:defRPr/>
            </a:pPr>
            <a:r>
              <a:rPr lang="en-US" altLang="zh-CN" sz="2400" b="0" dirty="0">
                <a:solidFill>
                  <a:schemeClr val="accent2"/>
                </a:solidFill>
                <a:latin typeface="+mj-lt"/>
              </a:rPr>
              <a:t>(2)The</a:t>
            </a:r>
            <a:r>
              <a:rPr lang="zh-CN" altLang="en-US" sz="2400" b="0" dirty="0">
                <a:solidFill>
                  <a:schemeClr val="accent2"/>
                </a:solidFill>
                <a:latin typeface="+mj-lt"/>
              </a:rPr>
              <a:t> </a:t>
            </a:r>
            <a:r>
              <a:rPr lang="en-US" altLang="zh-CN" sz="2400" b="0" dirty="0">
                <a:solidFill>
                  <a:schemeClr val="accent2"/>
                </a:solidFill>
                <a:latin typeface="+mj-lt"/>
              </a:rPr>
              <a:t>uncertainty</a:t>
            </a:r>
            <a:r>
              <a:rPr lang="zh-CN" altLang="en-US" sz="2400" b="0" dirty="0">
                <a:solidFill>
                  <a:schemeClr val="accent2"/>
                </a:solidFill>
                <a:latin typeface="+mj-lt"/>
              </a:rPr>
              <a:t> </a:t>
            </a:r>
            <a:r>
              <a:rPr lang="en-US" altLang="zh-CN" sz="2400" b="0" dirty="0">
                <a:solidFill>
                  <a:schemeClr val="accent2"/>
                </a:solidFill>
                <a:latin typeface="+mj-lt"/>
              </a:rPr>
              <a:t>principle</a:t>
            </a:r>
            <a:r>
              <a:rPr lang="zh-CN" altLang="en-US" sz="2400" b="0" dirty="0">
                <a:solidFill>
                  <a:schemeClr val="accent2"/>
                </a:solidFill>
                <a:latin typeface="+mj-lt"/>
              </a:rPr>
              <a:t> </a:t>
            </a:r>
            <a:r>
              <a:rPr lang="en-US" altLang="zh-CN" sz="2400" b="0" dirty="0">
                <a:solidFill>
                  <a:schemeClr val="accent2"/>
                </a:solidFill>
                <a:latin typeface="+mj-lt"/>
              </a:rPr>
              <a:t>can</a:t>
            </a:r>
            <a:r>
              <a:rPr lang="zh-CN" altLang="en-US" sz="2400" b="0" dirty="0">
                <a:solidFill>
                  <a:schemeClr val="accent2"/>
                </a:solidFill>
                <a:latin typeface="+mj-lt"/>
              </a:rPr>
              <a:t> </a:t>
            </a:r>
            <a:r>
              <a:rPr lang="en-US" altLang="zh-CN" sz="2400" b="0" dirty="0">
                <a:solidFill>
                  <a:schemeClr val="accent2"/>
                </a:solidFill>
                <a:latin typeface="+mj-lt"/>
              </a:rPr>
              <a:t>also</a:t>
            </a:r>
            <a:r>
              <a:rPr lang="zh-CN" altLang="en-US" sz="2400" b="0" dirty="0">
                <a:solidFill>
                  <a:schemeClr val="accent2"/>
                </a:solidFill>
                <a:latin typeface="+mj-lt"/>
              </a:rPr>
              <a:t> </a:t>
            </a:r>
            <a:r>
              <a:rPr lang="en-US" altLang="zh-CN" sz="2400" b="0" dirty="0">
                <a:solidFill>
                  <a:schemeClr val="accent2"/>
                </a:solidFill>
                <a:latin typeface="+mj-lt"/>
              </a:rPr>
              <a:t>be</a:t>
            </a:r>
            <a:r>
              <a:rPr lang="zh-CN" altLang="en-US" sz="2400" b="0" dirty="0">
                <a:solidFill>
                  <a:schemeClr val="accent2"/>
                </a:solidFill>
                <a:latin typeface="+mj-lt"/>
              </a:rPr>
              <a:t> </a:t>
            </a:r>
            <a:r>
              <a:rPr lang="en-US" altLang="zh-CN" sz="2400" b="0" dirty="0">
                <a:solidFill>
                  <a:schemeClr val="accent2"/>
                </a:solidFill>
                <a:latin typeface="+mj-lt"/>
              </a:rPr>
              <a:t>applied</a:t>
            </a:r>
            <a:r>
              <a:rPr lang="zh-CN" altLang="en-US" sz="2400" b="0" dirty="0">
                <a:solidFill>
                  <a:schemeClr val="accent2"/>
                </a:solidFill>
                <a:latin typeface="+mj-lt"/>
              </a:rPr>
              <a:t> </a:t>
            </a:r>
            <a:r>
              <a:rPr lang="en-US" altLang="zh-CN" sz="2400" b="0" dirty="0">
                <a:solidFill>
                  <a:schemeClr val="accent2"/>
                </a:solidFill>
                <a:latin typeface="+mj-lt"/>
              </a:rPr>
              <a:t>to</a:t>
            </a:r>
            <a:r>
              <a:rPr lang="zh-CN" altLang="en-US" sz="2400" b="0" dirty="0">
                <a:solidFill>
                  <a:schemeClr val="accent2"/>
                </a:solidFill>
                <a:latin typeface="+mj-lt"/>
              </a:rPr>
              <a:t> </a:t>
            </a:r>
            <a:r>
              <a:rPr lang="en-US" altLang="zh-CN" sz="2400" b="0" dirty="0">
                <a:solidFill>
                  <a:schemeClr val="accent2"/>
                </a:solidFill>
                <a:latin typeface="+mj-lt"/>
              </a:rPr>
              <a:t>macroscopic</a:t>
            </a:r>
            <a:r>
              <a:rPr lang="zh-CN" altLang="en-US" sz="2400" b="0" dirty="0">
                <a:solidFill>
                  <a:schemeClr val="accent2"/>
                </a:solidFill>
                <a:latin typeface="+mj-lt"/>
              </a:rPr>
              <a:t> </a:t>
            </a:r>
            <a:r>
              <a:rPr lang="en-US" altLang="zh-CN" sz="2400" b="0" dirty="0">
                <a:solidFill>
                  <a:schemeClr val="accent2"/>
                </a:solidFill>
                <a:latin typeface="+mj-lt"/>
              </a:rPr>
              <a:t>systems.</a:t>
            </a:r>
            <a:r>
              <a:rPr lang="zh-CN" altLang="en-US" sz="2400" b="0" dirty="0">
                <a:solidFill>
                  <a:schemeClr val="accent2"/>
                </a:solidFill>
                <a:latin typeface="+mj-lt"/>
              </a:rPr>
              <a:t> </a:t>
            </a:r>
            <a:r>
              <a:rPr lang="en-US" altLang="zh-CN" sz="2400" b="0" dirty="0">
                <a:solidFill>
                  <a:schemeClr val="accent2"/>
                </a:solidFill>
                <a:latin typeface="+mj-lt"/>
              </a:rPr>
              <a:t>However,</a:t>
            </a:r>
            <a:r>
              <a:rPr lang="zh-CN" altLang="en-US" sz="2400" b="0" dirty="0">
                <a:solidFill>
                  <a:schemeClr val="accent2"/>
                </a:solidFill>
                <a:latin typeface="+mj-lt"/>
              </a:rPr>
              <a:t> </a:t>
            </a:r>
            <a:r>
              <a:rPr lang="en-US" altLang="zh-CN" sz="2400" b="0" dirty="0">
                <a:solidFill>
                  <a:schemeClr val="accent2"/>
                </a:solidFill>
                <a:latin typeface="+mj-lt"/>
              </a:rPr>
              <a:t>it</a:t>
            </a:r>
            <a:r>
              <a:rPr lang="zh-CN" altLang="en-US" sz="2400" b="0" dirty="0">
                <a:solidFill>
                  <a:schemeClr val="accent2"/>
                </a:solidFill>
                <a:latin typeface="+mj-lt"/>
              </a:rPr>
              <a:t> </a:t>
            </a:r>
            <a:r>
              <a:rPr lang="en-US" altLang="zh-CN" sz="2400" b="0" dirty="0">
                <a:solidFill>
                  <a:schemeClr val="accent2"/>
                </a:solidFill>
                <a:latin typeface="+mj-lt"/>
              </a:rPr>
              <a:t>is</a:t>
            </a:r>
            <a:r>
              <a:rPr lang="zh-CN" altLang="en-US" sz="2400" b="0" dirty="0">
                <a:solidFill>
                  <a:schemeClr val="accent2"/>
                </a:solidFill>
                <a:latin typeface="+mj-lt"/>
              </a:rPr>
              <a:t> </a:t>
            </a:r>
            <a:r>
              <a:rPr lang="en-US" altLang="zh-CN" sz="2400" b="0" dirty="0">
                <a:solidFill>
                  <a:schemeClr val="accent2"/>
                </a:solidFill>
                <a:latin typeface="+mj-lt"/>
              </a:rPr>
              <a:t>trivial.</a:t>
            </a:r>
            <a:r>
              <a:rPr lang="en-US" altLang="zh-CN" sz="2800" b="0" dirty="0">
                <a:solidFill>
                  <a:schemeClr val="accent2"/>
                </a:solidFill>
                <a:latin typeface="+mj-lt"/>
              </a:rPr>
              <a:t> </a:t>
            </a:r>
          </a:p>
        </p:txBody>
      </p:sp>
      <p:sp>
        <p:nvSpPr>
          <p:cNvPr id="53250" name="AutoShape 7">
            <a:extLst>
              <a:ext uri="{FF2B5EF4-FFF2-40B4-BE49-F238E27FC236}">
                <a16:creationId xmlns:a16="http://schemas.microsoft.com/office/drawing/2014/main" id="{31451D17-C6A0-054E-8008-B589120BD527}"/>
              </a:ext>
            </a:extLst>
          </p:cNvPr>
          <p:cNvSpPr>
            <a:spLocks noChangeArrowheads="1"/>
          </p:cNvSpPr>
          <p:nvPr/>
        </p:nvSpPr>
        <p:spPr bwMode="auto">
          <a:xfrm>
            <a:off x="136525" y="2590800"/>
            <a:ext cx="1235075" cy="1066800"/>
          </a:xfrm>
          <a:prstGeom prst="irregularSeal2">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b="0">
                <a:solidFill>
                  <a:srgbClr val="008000"/>
                </a:solidFill>
                <a:ea typeface="华文行楷" panose="02010800040101010101" pitchFamily="2" charset="-122"/>
              </a:rPr>
              <a:t>Statements</a:t>
            </a:r>
          </a:p>
        </p:txBody>
      </p:sp>
      <p:sp>
        <p:nvSpPr>
          <p:cNvPr id="53251" name="Text Box 10">
            <a:extLst>
              <a:ext uri="{FF2B5EF4-FFF2-40B4-BE49-F238E27FC236}">
                <a16:creationId xmlns:a16="http://schemas.microsoft.com/office/drawing/2014/main" id="{9367C616-31EF-134C-87EF-27CB57FF4D4C}"/>
              </a:ext>
            </a:extLst>
          </p:cNvPr>
          <p:cNvSpPr txBox="1">
            <a:spLocks noChangeArrowheads="1"/>
          </p:cNvSpPr>
          <p:nvPr/>
        </p:nvSpPr>
        <p:spPr bwMode="auto">
          <a:xfrm>
            <a:off x="1295400" y="1447800"/>
            <a:ext cx="7086600" cy="1379538"/>
          </a:xfrm>
          <a:prstGeom prst="rect">
            <a:avLst/>
          </a:prstGeom>
          <a:noFill/>
          <a:ln w="9525">
            <a:solidFill>
              <a:srgbClr val="FF9900"/>
            </a:solidFill>
            <a:miter lim="800000"/>
            <a:headEnd/>
            <a:tailEnd/>
          </a:ln>
          <a:effectLst>
            <a:prstShdw prst="shdw17" dist="17961" dir="2700000">
              <a:srgbClr val="995C00">
                <a:alpha val="74997"/>
              </a:srgbClr>
            </a:prstShdw>
          </a:effectLst>
          <a:extLst>
            <a:ext uri="{909E8E84-426E-40DD-AFC4-6F175D3DCCD1}">
              <a14:hiddenFill xmlns:a14="http://schemas.microsoft.com/office/drawing/2010/main">
                <a:gradFill rotWithShape="0">
                  <a:gsLst>
                    <a:gs pos="0">
                      <a:srgbClr val="00B200"/>
                    </a:gs>
                    <a:gs pos="50000">
                      <a:srgbClr val="E5F7E5"/>
                    </a:gs>
                    <a:gs pos="100000">
                      <a:srgbClr val="00B200"/>
                    </a:gs>
                  </a:gsLst>
                  <a:lin ang="5400000" scaled="1"/>
                </a:gradFill>
              </a14:hiddenFill>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2400">
                <a:solidFill>
                  <a:schemeClr val="accent2"/>
                </a:solidFill>
                <a:latin typeface="宋体" panose="02010600030101010101" pitchFamily="2" charset="-122"/>
              </a:rPr>
              <a:t>The</a:t>
            </a:r>
            <a:r>
              <a:rPr lang="zh-CN" altLang="en-US" sz="2400">
                <a:solidFill>
                  <a:schemeClr val="accent2"/>
                </a:solidFill>
                <a:latin typeface="宋体" panose="02010600030101010101" pitchFamily="2" charset="-122"/>
              </a:rPr>
              <a:t> </a:t>
            </a:r>
            <a:r>
              <a:rPr lang="en-US" altLang="zh-CN" sz="2400">
                <a:solidFill>
                  <a:schemeClr val="accent2"/>
                </a:solidFill>
                <a:latin typeface="宋体" panose="02010600030101010101" pitchFamily="2" charset="-122"/>
              </a:rPr>
              <a:t>uncertainty</a:t>
            </a:r>
            <a:r>
              <a:rPr lang="zh-CN" altLang="en-US" sz="2400">
                <a:solidFill>
                  <a:schemeClr val="accent2"/>
                </a:solidFill>
                <a:latin typeface="宋体" panose="02010600030101010101" pitchFamily="2" charset="-122"/>
              </a:rPr>
              <a:t> </a:t>
            </a:r>
            <a:r>
              <a:rPr lang="en-US" altLang="zh-CN" sz="2400">
                <a:solidFill>
                  <a:schemeClr val="accent2"/>
                </a:solidFill>
                <a:latin typeface="宋体" panose="02010600030101010101" pitchFamily="2" charset="-122"/>
              </a:rPr>
              <a:t>principle</a:t>
            </a:r>
            <a:r>
              <a:rPr lang="zh-CN" altLang="en-US" sz="2400">
                <a:solidFill>
                  <a:schemeClr val="accent2"/>
                </a:solidFill>
                <a:latin typeface="宋体" panose="02010600030101010101" pitchFamily="2" charset="-122"/>
              </a:rPr>
              <a:t> </a:t>
            </a:r>
            <a:r>
              <a:rPr lang="en-US" altLang="zh-CN" sz="2400">
                <a:solidFill>
                  <a:schemeClr val="accent2"/>
                </a:solidFill>
                <a:latin typeface="宋体" panose="02010600030101010101" pitchFamily="2" charset="-122"/>
              </a:rPr>
              <a:t>can</a:t>
            </a:r>
            <a:r>
              <a:rPr lang="zh-CN" altLang="en-US" sz="2400">
                <a:solidFill>
                  <a:schemeClr val="accent2"/>
                </a:solidFill>
                <a:latin typeface="宋体" panose="02010600030101010101" pitchFamily="2" charset="-122"/>
              </a:rPr>
              <a:t> </a:t>
            </a:r>
            <a:r>
              <a:rPr lang="en-US" altLang="zh-CN" sz="2400">
                <a:solidFill>
                  <a:schemeClr val="accent2"/>
                </a:solidFill>
                <a:latin typeface="宋体" panose="02010600030101010101" pitchFamily="2" charset="-122"/>
              </a:rPr>
              <a:t>be</a:t>
            </a:r>
            <a:r>
              <a:rPr lang="zh-CN" altLang="en-US" sz="2400">
                <a:solidFill>
                  <a:schemeClr val="accent2"/>
                </a:solidFill>
                <a:latin typeface="宋体" panose="02010600030101010101" pitchFamily="2" charset="-122"/>
              </a:rPr>
              <a:t> </a:t>
            </a:r>
            <a:r>
              <a:rPr lang="en-US" altLang="zh-CN" sz="2400">
                <a:solidFill>
                  <a:schemeClr val="accent2"/>
                </a:solidFill>
                <a:latin typeface="宋体" panose="02010600030101010101" pitchFamily="2" charset="-122"/>
              </a:rPr>
              <a:t>applied</a:t>
            </a:r>
            <a:r>
              <a:rPr lang="zh-CN" altLang="en-US" sz="2400">
                <a:solidFill>
                  <a:schemeClr val="accent2"/>
                </a:solidFill>
                <a:latin typeface="宋体" panose="02010600030101010101" pitchFamily="2" charset="-122"/>
              </a:rPr>
              <a:t> </a:t>
            </a:r>
            <a:r>
              <a:rPr lang="en-US" altLang="zh-CN" sz="2400">
                <a:solidFill>
                  <a:schemeClr val="accent2"/>
                </a:solidFill>
                <a:latin typeface="宋体" panose="02010600030101010101" pitchFamily="2" charset="-122"/>
              </a:rPr>
              <a:t>to</a:t>
            </a:r>
            <a:r>
              <a:rPr lang="zh-CN" altLang="en-US" sz="2400">
                <a:solidFill>
                  <a:schemeClr val="accent2"/>
                </a:solidFill>
                <a:latin typeface="宋体" panose="02010600030101010101" pitchFamily="2" charset="-122"/>
              </a:rPr>
              <a:t> </a:t>
            </a:r>
            <a:r>
              <a:rPr lang="en-US" altLang="zh-CN" sz="2400">
                <a:solidFill>
                  <a:schemeClr val="accent2"/>
                </a:solidFill>
                <a:latin typeface="宋体" panose="02010600030101010101" pitchFamily="2" charset="-122"/>
              </a:rPr>
              <a:t>distinguish</a:t>
            </a:r>
            <a:r>
              <a:rPr lang="zh-CN" altLang="en-US" sz="2400">
                <a:solidFill>
                  <a:schemeClr val="accent2"/>
                </a:solidFill>
                <a:latin typeface="宋体" panose="02010600030101010101" pitchFamily="2" charset="-122"/>
              </a:rPr>
              <a:t> </a:t>
            </a:r>
            <a:r>
              <a:rPr lang="en-US" altLang="zh-CN" sz="2400">
                <a:solidFill>
                  <a:schemeClr val="accent2"/>
                </a:solidFill>
                <a:latin typeface="宋体" panose="02010600030101010101" pitchFamily="2" charset="-122"/>
              </a:rPr>
              <a:t>a</a:t>
            </a:r>
            <a:r>
              <a:rPr lang="zh-CN" altLang="en-US" sz="2400">
                <a:solidFill>
                  <a:schemeClr val="accent2"/>
                </a:solidFill>
                <a:latin typeface="宋体" panose="02010600030101010101" pitchFamily="2" charset="-122"/>
              </a:rPr>
              <a:t> </a:t>
            </a:r>
            <a:r>
              <a:rPr lang="en-US" altLang="zh-CN" sz="2400">
                <a:solidFill>
                  <a:schemeClr val="accent2"/>
                </a:solidFill>
                <a:latin typeface="宋体" panose="02010600030101010101" pitchFamily="2" charset="-122"/>
              </a:rPr>
              <a:t>quantum</a:t>
            </a:r>
            <a:r>
              <a:rPr lang="zh-CN" altLang="en-US" sz="2400">
                <a:solidFill>
                  <a:schemeClr val="accent2"/>
                </a:solidFill>
                <a:latin typeface="宋体" panose="02010600030101010101" pitchFamily="2" charset="-122"/>
              </a:rPr>
              <a:t> </a:t>
            </a:r>
            <a:r>
              <a:rPr lang="en-US" altLang="zh-CN" sz="2400">
                <a:solidFill>
                  <a:schemeClr val="accent2"/>
                </a:solidFill>
                <a:latin typeface="宋体" panose="02010600030101010101" pitchFamily="2" charset="-122"/>
              </a:rPr>
              <a:t>system</a:t>
            </a:r>
            <a:r>
              <a:rPr lang="zh-CN" altLang="en-US" sz="2400">
                <a:solidFill>
                  <a:schemeClr val="accent2"/>
                </a:solidFill>
                <a:latin typeface="宋体" panose="02010600030101010101" pitchFamily="2" charset="-122"/>
              </a:rPr>
              <a:t> </a:t>
            </a:r>
            <a:r>
              <a:rPr lang="en-US" altLang="zh-CN" sz="2400">
                <a:solidFill>
                  <a:schemeClr val="accent2"/>
                </a:solidFill>
                <a:latin typeface="宋体" panose="02010600030101010101" pitchFamily="2" charset="-122"/>
              </a:rPr>
              <a:t>from</a:t>
            </a:r>
            <a:r>
              <a:rPr lang="zh-CN" altLang="en-US" sz="2400">
                <a:solidFill>
                  <a:schemeClr val="accent2"/>
                </a:solidFill>
                <a:latin typeface="宋体" panose="02010600030101010101" pitchFamily="2" charset="-122"/>
              </a:rPr>
              <a:t> </a:t>
            </a:r>
            <a:r>
              <a:rPr lang="en-US" altLang="zh-CN" sz="2400">
                <a:solidFill>
                  <a:schemeClr val="accent2"/>
                </a:solidFill>
                <a:latin typeface="宋体" panose="02010600030101010101" pitchFamily="2" charset="-122"/>
              </a:rPr>
              <a:t>a</a:t>
            </a:r>
            <a:r>
              <a:rPr lang="zh-CN" altLang="en-US" sz="2400">
                <a:solidFill>
                  <a:schemeClr val="accent2"/>
                </a:solidFill>
                <a:latin typeface="宋体" panose="02010600030101010101" pitchFamily="2" charset="-122"/>
              </a:rPr>
              <a:t> </a:t>
            </a:r>
            <a:r>
              <a:rPr lang="en-US" altLang="zh-CN" sz="2400">
                <a:solidFill>
                  <a:schemeClr val="accent2"/>
                </a:solidFill>
                <a:latin typeface="宋体" panose="02010600030101010101" pitchFamily="2" charset="-122"/>
              </a:rPr>
              <a:t>classical</a:t>
            </a:r>
            <a:r>
              <a:rPr lang="zh-CN" altLang="en-US" sz="2400">
                <a:solidFill>
                  <a:schemeClr val="accent2"/>
                </a:solidFill>
                <a:latin typeface="宋体" panose="02010600030101010101" pitchFamily="2" charset="-122"/>
              </a:rPr>
              <a:t> </a:t>
            </a:r>
            <a:r>
              <a:rPr lang="en-US" altLang="zh-CN" sz="2400">
                <a:solidFill>
                  <a:schemeClr val="accent2"/>
                </a:solidFill>
                <a:latin typeface="宋体" panose="02010600030101010101" pitchFamily="2" charset="-122"/>
              </a:rPr>
              <a:t>system.</a:t>
            </a:r>
            <a:endParaRPr lang="en-US" altLang="zh-CN" sz="2400">
              <a:solidFill>
                <a:schemeClr val="accent2"/>
              </a:solidFill>
            </a:endParaRPr>
          </a:p>
        </p:txBody>
      </p:sp>
      <p:sp>
        <p:nvSpPr>
          <p:cNvPr id="53252" name="AutoShape 12">
            <a:extLst>
              <a:ext uri="{FF2B5EF4-FFF2-40B4-BE49-F238E27FC236}">
                <a16:creationId xmlns:a16="http://schemas.microsoft.com/office/drawing/2014/main" id="{A45E3C1B-E58E-134C-B1C5-10B09CDCE6DB}"/>
              </a:ext>
            </a:extLst>
          </p:cNvPr>
          <p:cNvSpPr>
            <a:spLocks noChangeArrowheads="1"/>
          </p:cNvSpPr>
          <p:nvPr/>
        </p:nvSpPr>
        <p:spPr bwMode="auto">
          <a:xfrm>
            <a:off x="288925" y="914400"/>
            <a:ext cx="1235075" cy="1066800"/>
          </a:xfrm>
          <a:prstGeom prst="irregularSeal2">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0">
                <a:solidFill>
                  <a:srgbClr val="008000"/>
                </a:solidFill>
                <a:ea typeface="华文行楷" panose="02010800040101010101" pitchFamily="2" charset="-122"/>
              </a:rPr>
              <a:t>Application</a:t>
            </a:r>
          </a:p>
        </p:txBody>
      </p:sp>
    </p:spTree>
  </p:cSld>
  <p:clrMapOvr>
    <a:masterClrMapping/>
  </p:clrMapOvr>
  <p:transition>
    <p:pull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ext Box 3074">
            <a:extLst>
              <a:ext uri="{FF2B5EF4-FFF2-40B4-BE49-F238E27FC236}">
                <a16:creationId xmlns:a16="http://schemas.microsoft.com/office/drawing/2014/main" id="{67C1C847-7401-1A45-B939-24D5AC88F01B}"/>
              </a:ext>
            </a:extLst>
          </p:cNvPr>
          <p:cNvSpPr txBox="1">
            <a:spLocks noChangeArrowheads="1"/>
          </p:cNvSpPr>
          <p:nvPr/>
        </p:nvSpPr>
        <p:spPr bwMode="auto">
          <a:xfrm>
            <a:off x="2062163" y="746125"/>
            <a:ext cx="6553200"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sz="2400">
                <a:solidFill>
                  <a:srgbClr val="008000"/>
                </a:solidFill>
                <a:latin typeface="宋体" panose="02010600030101010101" pitchFamily="2" charset="-122"/>
              </a:rPr>
              <a:t>Calculate</a:t>
            </a:r>
            <a:r>
              <a:rPr lang="zh-CN" altLang="en-US" sz="2400">
                <a:solidFill>
                  <a:srgbClr val="008000"/>
                </a:solidFill>
                <a:latin typeface="宋体" panose="02010600030101010101" pitchFamily="2" charset="-122"/>
              </a:rPr>
              <a:t> </a:t>
            </a:r>
            <a:r>
              <a:rPr lang="en-US" altLang="zh-CN" sz="2400">
                <a:solidFill>
                  <a:srgbClr val="008000"/>
                </a:solidFill>
                <a:latin typeface="宋体" panose="02010600030101010101" pitchFamily="2" charset="-122"/>
              </a:rPr>
              <a:t>the</a:t>
            </a:r>
            <a:r>
              <a:rPr lang="zh-CN" altLang="en-US" sz="2400">
                <a:solidFill>
                  <a:srgbClr val="008000"/>
                </a:solidFill>
                <a:latin typeface="宋体" panose="02010600030101010101" pitchFamily="2" charset="-122"/>
              </a:rPr>
              <a:t> </a:t>
            </a:r>
            <a:r>
              <a:rPr lang="en-US" altLang="zh-CN" sz="2400">
                <a:solidFill>
                  <a:srgbClr val="008000"/>
                </a:solidFill>
                <a:latin typeface="宋体" panose="02010600030101010101" pitchFamily="2" charset="-122"/>
              </a:rPr>
              <a:t>uncertainty</a:t>
            </a:r>
            <a:r>
              <a:rPr lang="zh-CN" altLang="en-US" sz="2400">
                <a:solidFill>
                  <a:srgbClr val="008000"/>
                </a:solidFill>
                <a:latin typeface="宋体" panose="02010600030101010101" pitchFamily="2" charset="-122"/>
              </a:rPr>
              <a:t> </a:t>
            </a:r>
            <a:r>
              <a:rPr lang="en-US" altLang="zh-CN" sz="2400">
                <a:solidFill>
                  <a:srgbClr val="008000"/>
                </a:solidFill>
                <a:latin typeface="宋体" panose="02010600030101010101" pitchFamily="2" charset="-122"/>
              </a:rPr>
              <a:t>of</a:t>
            </a:r>
            <a:r>
              <a:rPr lang="zh-CN" altLang="en-US" sz="2400">
                <a:solidFill>
                  <a:srgbClr val="008000"/>
                </a:solidFill>
                <a:latin typeface="宋体" panose="02010600030101010101" pitchFamily="2" charset="-122"/>
              </a:rPr>
              <a:t> </a:t>
            </a:r>
            <a:r>
              <a:rPr lang="en-US" altLang="zh-CN" sz="2400">
                <a:solidFill>
                  <a:srgbClr val="008000"/>
                </a:solidFill>
                <a:latin typeface="宋体" panose="02010600030101010101" pitchFamily="2" charset="-122"/>
              </a:rPr>
              <a:t>the velocity of a</a:t>
            </a:r>
            <a:r>
              <a:rPr lang="zh-CN" altLang="en-US" sz="2400">
                <a:solidFill>
                  <a:srgbClr val="008000"/>
                </a:solidFill>
                <a:latin typeface="宋体" panose="02010600030101010101" pitchFamily="2" charset="-122"/>
              </a:rPr>
              <a:t> </a:t>
            </a:r>
            <a:r>
              <a:rPr lang="en-US" altLang="zh-CN" sz="2400">
                <a:solidFill>
                  <a:srgbClr val="008000"/>
                </a:solidFill>
                <a:latin typeface="宋体" panose="02010600030101010101" pitchFamily="2" charset="-122"/>
              </a:rPr>
              <a:t>dust</a:t>
            </a:r>
            <a:r>
              <a:rPr lang="zh-CN" altLang="en-US" sz="2400">
                <a:solidFill>
                  <a:srgbClr val="008000"/>
                </a:solidFill>
                <a:latin typeface="宋体" panose="02010600030101010101" pitchFamily="2" charset="-122"/>
              </a:rPr>
              <a:t> </a:t>
            </a:r>
            <a:r>
              <a:rPr lang="en-US" altLang="zh-CN" sz="2400">
                <a:solidFill>
                  <a:srgbClr val="008000"/>
                </a:solidFill>
                <a:latin typeface="宋体" panose="02010600030101010101" pitchFamily="2" charset="-122"/>
              </a:rPr>
              <a:t>with</a:t>
            </a:r>
            <a:r>
              <a:rPr lang="zh-CN" altLang="en-US" sz="2400">
                <a:solidFill>
                  <a:srgbClr val="008000"/>
                </a:solidFill>
                <a:latin typeface="宋体" panose="02010600030101010101" pitchFamily="2" charset="-122"/>
              </a:rPr>
              <a:t> </a:t>
            </a:r>
            <a:r>
              <a:rPr lang="en-US" altLang="zh-CN" sz="2400">
                <a:solidFill>
                  <a:srgbClr val="008000"/>
                </a:solidFill>
                <a:latin typeface="宋体" panose="02010600030101010101" pitchFamily="2" charset="-122"/>
              </a:rPr>
              <a:t>mass</a:t>
            </a:r>
            <a:r>
              <a:rPr lang="zh-CN" altLang="en-US" sz="2400">
                <a:solidFill>
                  <a:srgbClr val="008000"/>
                </a:solidFill>
                <a:latin typeface="宋体" panose="02010600030101010101" pitchFamily="2" charset="-122"/>
              </a:rPr>
              <a:t> </a:t>
            </a:r>
            <a:r>
              <a:rPr lang="en-US" altLang="zh-CN" sz="2400">
                <a:solidFill>
                  <a:srgbClr val="008000"/>
                </a:solidFill>
                <a:latin typeface="宋体" panose="02010600030101010101" pitchFamily="2" charset="-122"/>
              </a:rPr>
              <a:t>of</a:t>
            </a:r>
            <a:r>
              <a:rPr lang="zh-CN" altLang="en-US" sz="2400">
                <a:solidFill>
                  <a:srgbClr val="008000"/>
                </a:solidFill>
                <a:latin typeface="宋体" panose="02010600030101010101" pitchFamily="2" charset="-122"/>
              </a:rPr>
              <a:t> </a:t>
            </a:r>
            <a:r>
              <a:rPr lang="en-US" altLang="zh-CN" sz="2400">
                <a:solidFill>
                  <a:srgbClr val="008000"/>
                </a:solidFill>
              </a:rPr>
              <a:t>10</a:t>
            </a:r>
            <a:r>
              <a:rPr lang="en-US" altLang="zh-CN" sz="2400" baseline="30000">
                <a:solidFill>
                  <a:srgbClr val="008000"/>
                </a:solidFill>
              </a:rPr>
              <a:t>-15</a:t>
            </a:r>
            <a:r>
              <a:rPr lang="en-US" altLang="zh-CN" sz="2400">
                <a:solidFill>
                  <a:srgbClr val="008000"/>
                </a:solidFill>
              </a:rPr>
              <a:t>kg.</a:t>
            </a:r>
            <a:r>
              <a:rPr lang="zh-CN" altLang="en-US" sz="2400">
                <a:solidFill>
                  <a:srgbClr val="008000"/>
                </a:solidFill>
              </a:rPr>
              <a:t> </a:t>
            </a:r>
            <a:r>
              <a:rPr lang="en-US" altLang="zh-CN" sz="2400">
                <a:solidFill>
                  <a:srgbClr val="008000"/>
                </a:solidFill>
              </a:rPr>
              <a:t>The</a:t>
            </a:r>
            <a:r>
              <a:rPr lang="zh-CN" altLang="en-US" sz="2400">
                <a:solidFill>
                  <a:srgbClr val="008000"/>
                </a:solidFill>
              </a:rPr>
              <a:t> </a:t>
            </a:r>
            <a:r>
              <a:rPr lang="en-US" altLang="zh-CN" sz="2400">
                <a:solidFill>
                  <a:srgbClr val="008000"/>
                </a:solidFill>
              </a:rPr>
              <a:t>uncertainty</a:t>
            </a:r>
            <a:r>
              <a:rPr lang="zh-CN" altLang="en-US" sz="2400">
                <a:solidFill>
                  <a:srgbClr val="008000"/>
                </a:solidFill>
              </a:rPr>
              <a:t> </a:t>
            </a:r>
            <a:r>
              <a:rPr lang="en-US" altLang="zh-CN" sz="2400">
                <a:solidFill>
                  <a:srgbClr val="008000"/>
                </a:solidFill>
              </a:rPr>
              <a:t>of</a:t>
            </a:r>
            <a:r>
              <a:rPr lang="zh-CN" altLang="en-US" sz="2400">
                <a:solidFill>
                  <a:srgbClr val="008000"/>
                </a:solidFill>
              </a:rPr>
              <a:t> </a:t>
            </a:r>
            <a:r>
              <a:rPr lang="en-US" altLang="zh-CN" sz="2400">
                <a:solidFill>
                  <a:srgbClr val="008000"/>
                </a:solidFill>
              </a:rPr>
              <a:t>the</a:t>
            </a:r>
            <a:r>
              <a:rPr lang="zh-CN" altLang="en-US" sz="2400">
                <a:solidFill>
                  <a:srgbClr val="008000"/>
                </a:solidFill>
              </a:rPr>
              <a:t> </a:t>
            </a:r>
            <a:r>
              <a:rPr lang="en-US" altLang="zh-CN" sz="2400">
                <a:solidFill>
                  <a:srgbClr val="008000"/>
                </a:solidFill>
              </a:rPr>
              <a:t>position</a:t>
            </a:r>
            <a:r>
              <a:rPr lang="zh-CN" altLang="en-US" sz="2400">
                <a:solidFill>
                  <a:srgbClr val="008000"/>
                </a:solidFill>
              </a:rPr>
              <a:t> </a:t>
            </a:r>
            <a:r>
              <a:rPr lang="en-US" altLang="zh-CN" sz="2400">
                <a:solidFill>
                  <a:srgbClr val="008000"/>
                </a:solidFill>
              </a:rPr>
              <a:t>of</a:t>
            </a:r>
            <a:r>
              <a:rPr lang="zh-CN" altLang="en-US" sz="2400">
                <a:solidFill>
                  <a:srgbClr val="008000"/>
                </a:solidFill>
              </a:rPr>
              <a:t> </a:t>
            </a:r>
            <a:r>
              <a:rPr lang="en-US" altLang="zh-CN" sz="2400">
                <a:solidFill>
                  <a:srgbClr val="008000"/>
                </a:solidFill>
              </a:rPr>
              <a:t>the</a:t>
            </a:r>
            <a:r>
              <a:rPr lang="zh-CN" altLang="en-US" sz="2400">
                <a:solidFill>
                  <a:srgbClr val="008000"/>
                </a:solidFill>
              </a:rPr>
              <a:t> </a:t>
            </a:r>
            <a:r>
              <a:rPr lang="en-US" altLang="zh-CN" sz="2400">
                <a:solidFill>
                  <a:srgbClr val="008000"/>
                </a:solidFill>
              </a:rPr>
              <a:t>dust</a:t>
            </a:r>
            <a:r>
              <a:rPr lang="zh-CN" altLang="en-US" sz="2400">
                <a:solidFill>
                  <a:srgbClr val="008000"/>
                </a:solidFill>
              </a:rPr>
              <a:t> </a:t>
            </a:r>
            <a:r>
              <a:rPr lang="en-US" altLang="zh-CN" sz="2400">
                <a:solidFill>
                  <a:srgbClr val="008000"/>
                </a:solidFill>
              </a:rPr>
              <a:t>is</a:t>
            </a:r>
            <a:r>
              <a:rPr lang="zh-CN" altLang="en-US" sz="2400">
                <a:solidFill>
                  <a:srgbClr val="008000"/>
                </a:solidFill>
              </a:rPr>
              <a:t> </a:t>
            </a:r>
            <a:r>
              <a:rPr lang="en-US" altLang="zh-CN" sz="2400">
                <a:solidFill>
                  <a:srgbClr val="008000"/>
                </a:solidFill>
              </a:rPr>
              <a:t>10</a:t>
            </a:r>
            <a:r>
              <a:rPr lang="en-US" altLang="zh-CN" sz="2400" baseline="30000">
                <a:solidFill>
                  <a:srgbClr val="008000"/>
                </a:solidFill>
              </a:rPr>
              <a:t>-8</a:t>
            </a:r>
            <a:r>
              <a:rPr lang="en-US" altLang="zh-CN" sz="2400">
                <a:solidFill>
                  <a:srgbClr val="008000"/>
                </a:solidFill>
              </a:rPr>
              <a:t>m.</a:t>
            </a:r>
          </a:p>
        </p:txBody>
      </p:sp>
      <p:graphicFrame>
        <p:nvGraphicFramePr>
          <p:cNvPr id="54274" name="Object 3075">
            <a:extLst>
              <a:ext uri="{FF2B5EF4-FFF2-40B4-BE49-F238E27FC236}">
                <a16:creationId xmlns:a16="http://schemas.microsoft.com/office/drawing/2014/main" id="{34C9DE3F-1129-BF46-8B6A-E0F3C14FA906}"/>
              </a:ext>
            </a:extLst>
          </p:cNvPr>
          <p:cNvGraphicFramePr>
            <a:graphicFrameLocks noChangeAspect="1"/>
          </p:cNvGraphicFramePr>
          <p:nvPr/>
        </p:nvGraphicFramePr>
        <p:xfrm>
          <a:off x="1708150" y="2924175"/>
          <a:ext cx="6335713" cy="865188"/>
        </p:xfrm>
        <a:graphic>
          <a:graphicData uri="http://schemas.openxmlformats.org/presentationml/2006/ole">
            <mc:AlternateContent xmlns:mc="http://schemas.openxmlformats.org/markup-compatibility/2006">
              <mc:Choice xmlns:v="urn:schemas-microsoft-com:vml" Requires="v">
                <p:oleObj spid="_x0000_s54311" name="Equation" r:id="rId3" imgW="74904600" imgH="10236200" progId="Equation.DSMT4">
                  <p:embed/>
                </p:oleObj>
              </mc:Choice>
              <mc:Fallback>
                <p:oleObj name="Equation" r:id="rId3" imgW="74904600" imgH="10236200" progId="Equation.DSMT4">
                  <p:embed/>
                  <p:pic>
                    <p:nvPicPr>
                      <p:cNvPr id="0" name="Object 30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8150" y="2924175"/>
                        <a:ext cx="6335713"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5" name="Text Box 3076">
            <a:extLst>
              <a:ext uri="{FF2B5EF4-FFF2-40B4-BE49-F238E27FC236}">
                <a16:creationId xmlns:a16="http://schemas.microsoft.com/office/drawing/2014/main" id="{37AE9A92-5FC5-C643-82EC-DD1947C5126A}"/>
              </a:ext>
            </a:extLst>
          </p:cNvPr>
          <p:cNvSpPr txBox="1">
            <a:spLocks noChangeArrowheads="1"/>
          </p:cNvSpPr>
          <p:nvPr/>
        </p:nvSpPr>
        <p:spPr bwMode="auto">
          <a:xfrm>
            <a:off x="1066800" y="4038600"/>
            <a:ext cx="7559675"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sz="2400" b="0">
                <a:latin typeface="宋体" panose="02010600030101010101" pitchFamily="2" charset="-122"/>
              </a:rPr>
              <a:t>It</a:t>
            </a:r>
            <a:r>
              <a:rPr lang="zh-CN" altLang="en-US" sz="2400" b="0">
                <a:latin typeface="宋体" panose="02010600030101010101" pitchFamily="2" charset="-122"/>
              </a:rPr>
              <a:t> </a:t>
            </a:r>
            <a:r>
              <a:rPr lang="en-US" altLang="zh-CN" sz="2400" b="0">
                <a:latin typeface="宋体" panose="02010600030101010101" pitchFamily="2" charset="-122"/>
              </a:rPr>
              <a:t>is</a:t>
            </a:r>
            <a:r>
              <a:rPr lang="zh-CN" altLang="en-US" sz="2400" b="0">
                <a:latin typeface="宋体" panose="02010600030101010101" pitchFamily="2" charset="-122"/>
              </a:rPr>
              <a:t> </a:t>
            </a:r>
            <a:r>
              <a:rPr lang="en-US" altLang="zh-CN" sz="2400" b="0">
                <a:latin typeface="宋体" panose="02010600030101010101" pitchFamily="2" charset="-122"/>
              </a:rPr>
              <a:t>much</a:t>
            </a:r>
            <a:r>
              <a:rPr lang="zh-CN" altLang="en-US" sz="2400" b="0">
                <a:latin typeface="宋体" panose="02010600030101010101" pitchFamily="2" charset="-122"/>
              </a:rPr>
              <a:t> </a:t>
            </a:r>
            <a:r>
              <a:rPr lang="en-US" altLang="zh-CN" sz="2400" b="0">
                <a:latin typeface="宋体" panose="02010600030101010101" pitchFamily="2" charset="-122"/>
              </a:rPr>
              <a:t>smaller</a:t>
            </a:r>
            <a:r>
              <a:rPr lang="zh-CN" altLang="en-US" sz="2400" b="0">
                <a:latin typeface="宋体" panose="02010600030101010101" pitchFamily="2" charset="-122"/>
              </a:rPr>
              <a:t> </a:t>
            </a:r>
            <a:r>
              <a:rPr lang="en-US" altLang="zh-CN" sz="2400" b="0">
                <a:latin typeface="宋体" panose="02010600030101010101" pitchFamily="2" charset="-122"/>
              </a:rPr>
              <a:t>than</a:t>
            </a:r>
            <a:r>
              <a:rPr lang="zh-CN" altLang="en-US" sz="2400" b="0">
                <a:latin typeface="宋体" panose="02010600030101010101" pitchFamily="2" charset="-122"/>
              </a:rPr>
              <a:t> </a:t>
            </a:r>
            <a:r>
              <a:rPr lang="en-US" altLang="zh-CN" sz="2400" b="0">
                <a:latin typeface="宋体" panose="02010600030101010101" pitchFamily="2" charset="-122"/>
              </a:rPr>
              <a:t>the</a:t>
            </a:r>
            <a:r>
              <a:rPr lang="zh-CN" altLang="en-US" sz="2400" b="0">
                <a:latin typeface="宋体" panose="02010600030101010101" pitchFamily="2" charset="-122"/>
              </a:rPr>
              <a:t> </a:t>
            </a:r>
            <a:r>
              <a:rPr lang="en-US" altLang="zh-CN" sz="2400" b="0">
                <a:latin typeface="宋体" panose="02010600030101010101" pitchFamily="2" charset="-122"/>
              </a:rPr>
              <a:t>velocity</a:t>
            </a:r>
            <a:r>
              <a:rPr lang="zh-CN" altLang="en-US" sz="2400" b="0">
                <a:latin typeface="宋体" panose="02010600030101010101" pitchFamily="2" charset="-122"/>
              </a:rPr>
              <a:t> </a:t>
            </a:r>
            <a:r>
              <a:rPr lang="en-US" altLang="zh-CN" sz="2400" b="0">
                <a:latin typeface="宋体" panose="02010600030101010101" pitchFamily="2" charset="-122"/>
              </a:rPr>
              <a:t>of</a:t>
            </a:r>
            <a:r>
              <a:rPr lang="zh-CN" altLang="en-US" sz="2400" b="0">
                <a:latin typeface="宋体" panose="02010600030101010101" pitchFamily="2" charset="-122"/>
              </a:rPr>
              <a:t> </a:t>
            </a:r>
            <a:r>
              <a:rPr lang="en-US" altLang="zh-CN" sz="2400" b="0">
                <a:latin typeface="宋体" panose="02010600030101010101" pitchFamily="2" charset="-122"/>
              </a:rPr>
              <a:t>the</a:t>
            </a:r>
            <a:r>
              <a:rPr lang="zh-CN" altLang="en-US" sz="2400" b="0">
                <a:latin typeface="宋体" panose="02010600030101010101" pitchFamily="2" charset="-122"/>
              </a:rPr>
              <a:t> </a:t>
            </a:r>
            <a:r>
              <a:rPr lang="en-US" altLang="zh-CN" sz="2400" b="0">
                <a:latin typeface="宋体" panose="02010600030101010101" pitchFamily="2" charset="-122"/>
              </a:rPr>
              <a:t>dust</a:t>
            </a:r>
            <a:r>
              <a:rPr lang="zh-CN" altLang="en-US" sz="2400" b="0">
                <a:latin typeface="宋体" panose="02010600030101010101" pitchFamily="2" charset="-122"/>
              </a:rPr>
              <a:t>（</a:t>
            </a:r>
            <a:r>
              <a:rPr lang="en-US" altLang="zh-CN" sz="2400" b="0"/>
              <a:t>10</a:t>
            </a:r>
            <a:r>
              <a:rPr lang="en-US" altLang="zh-CN" sz="2400" b="0" baseline="30000"/>
              <a:t>-2</a:t>
            </a:r>
            <a:r>
              <a:rPr lang="en-US" altLang="zh-CN" sz="2400" b="0"/>
              <a:t>m.s</a:t>
            </a:r>
            <a:r>
              <a:rPr lang="en-US" altLang="zh-CN" sz="2400" b="0" baseline="30000"/>
              <a:t>-1</a:t>
            </a:r>
            <a:r>
              <a:rPr lang="zh-CN" altLang="en-US" sz="2400" b="0">
                <a:latin typeface="宋体" panose="02010600030101010101" pitchFamily="2" charset="-122"/>
              </a:rPr>
              <a:t>）</a:t>
            </a:r>
            <a:r>
              <a:rPr lang="en-US" altLang="zh-CN" sz="2400" b="0">
                <a:latin typeface="宋体" panose="02010600030101010101" pitchFamily="2" charset="-122"/>
              </a:rPr>
              <a:t>.</a:t>
            </a:r>
            <a:r>
              <a:rPr lang="zh-CN" altLang="en-US" sz="2400" b="0">
                <a:latin typeface="宋体" panose="02010600030101010101" pitchFamily="2" charset="-122"/>
              </a:rPr>
              <a:t> </a:t>
            </a:r>
            <a:r>
              <a:rPr lang="en-US" altLang="zh-CN" sz="2400" b="0">
                <a:latin typeface="宋体" panose="02010600030101010101" pitchFamily="2" charset="-122"/>
              </a:rPr>
              <a:t>For</a:t>
            </a:r>
            <a:r>
              <a:rPr lang="zh-CN" altLang="en-US" sz="2400" b="0">
                <a:latin typeface="宋体" panose="02010600030101010101" pitchFamily="2" charset="-122"/>
              </a:rPr>
              <a:t> </a:t>
            </a:r>
            <a:r>
              <a:rPr lang="en-US" altLang="zh-CN" sz="2400" b="0">
                <a:latin typeface="宋体" panose="02010600030101010101" pitchFamily="2" charset="-122"/>
              </a:rPr>
              <a:t>a</a:t>
            </a:r>
            <a:r>
              <a:rPr lang="zh-CN" altLang="en-US" sz="2400" b="0">
                <a:latin typeface="宋体" panose="02010600030101010101" pitchFamily="2" charset="-122"/>
              </a:rPr>
              <a:t> </a:t>
            </a:r>
            <a:r>
              <a:rPr lang="en-US" altLang="zh-CN" sz="2400" b="0">
                <a:latin typeface="宋体" panose="02010600030101010101" pitchFamily="2" charset="-122"/>
              </a:rPr>
              <a:t>matter</a:t>
            </a:r>
            <a:r>
              <a:rPr lang="zh-CN" altLang="en-US" sz="2400" b="0">
                <a:latin typeface="宋体" panose="02010600030101010101" pitchFamily="2" charset="-122"/>
              </a:rPr>
              <a:t> </a:t>
            </a:r>
            <a:r>
              <a:rPr lang="en-US" altLang="zh-CN" sz="2400" b="0">
                <a:latin typeface="宋体" panose="02010600030101010101" pitchFamily="2" charset="-122"/>
              </a:rPr>
              <a:t>with</a:t>
            </a:r>
            <a:r>
              <a:rPr lang="zh-CN" altLang="en-US" sz="2400" b="0">
                <a:latin typeface="宋体" panose="02010600030101010101" pitchFamily="2" charset="-122"/>
              </a:rPr>
              <a:t> </a:t>
            </a:r>
            <a:r>
              <a:rPr lang="en-US" altLang="zh-CN" sz="2400" b="0">
                <a:latin typeface="宋体" panose="02010600030101010101" pitchFamily="2" charset="-122"/>
              </a:rPr>
              <a:t>a</a:t>
            </a:r>
            <a:r>
              <a:rPr lang="zh-CN" altLang="en-US" sz="2400" b="0">
                <a:latin typeface="宋体" panose="02010600030101010101" pitchFamily="2" charset="-122"/>
              </a:rPr>
              <a:t> </a:t>
            </a:r>
            <a:r>
              <a:rPr lang="en-US" altLang="zh-CN" sz="2400" b="0">
                <a:latin typeface="宋体" panose="02010600030101010101" pitchFamily="2" charset="-122"/>
              </a:rPr>
              <a:t>bigger</a:t>
            </a:r>
            <a:r>
              <a:rPr lang="zh-CN" altLang="en-US" sz="2400" b="0">
                <a:latin typeface="宋体" panose="02010600030101010101" pitchFamily="2" charset="-122"/>
              </a:rPr>
              <a:t> </a:t>
            </a:r>
            <a:r>
              <a:rPr lang="en-US" altLang="zh-CN" sz="2400" b="0">
                <a:latin typeface="宋体" panose="02010600030101010101" pitchFamily="2" charset="-122"/>
              </a:rPr>
              <a:t>mass,</a:t>
            </a:r>
            <a:r>
              <a:rPr lang="zh-CN" altLang="en-US" sz="2400" b="0">
                <a:latin typeface="宋体" panose="02010600030101010101" pitchFamily="2" charset="-122"/>
              </a:rPr>
              <a:t> </a:t>
            </a:r>
            <a:r>
              <a:rPr lang="en-US" altLang="zh-CN" sz="2400" b="0"/>
              <a:t>Δ</a:t>
            </a:r>
            <a:r>
              <a:rPr lang="en-US" altLang="zh-CN" sz="2400" b="0" i="1"/>
              <a:t>v</a:t>
            </a:r>
            <a:r>
              <a:rPr lang="zh-CN" altLang="en-US" sz="2400" b="0" i="1"/>
              <a:t> </a:t>
            </a:r>
            <a:r>
              <a:rPr lang="en-US" altLang="zh-CN" sz="2400" b="0" i="1"/>
              <a:t>would</a:t>
            </a:r>
            <a:r>
              <a:rPr lang="zh-CN" altLang="en-US" sz="2400" b="0" i="1"/>
              <a:t> </a:t>
            </a:r>
            <a:r>
              <a:rPr lang="en-US" altLang="zh-CN" sz="2400" b="0" i="1"/>
              <a:t>be</a:t>
            </a:r>
            <a:r>
              <a:rPr lang="zh-CN" altLang="en-US" sz="2400" b="0" i="1"/>
              <a:t> </a:t>
            </a:r>
            <a:r>
              <a:rPr lang="en-US" altLang="zh-CN" sz="2400" b="0" i="1"/>
              <a:t>even</a:t>
            </a:r>
            <a:r>
              <a:rPr lang="zh-CN" altLang="en-US" sz="2400" b="0" i="1"/>
              <a:t> </a:t>
            </a:r>
            <a:r>
              <a:rPr lang="en-US" altLang="zh-CN" sz="2400" b="0" i="1"/>
              <a:t>smaller.</a:t>
            </a:r>
            <a:r>
              <a:rPr lang="zh-CN" altLang="en-US" sz="2400" b="0" i="1"/>
              <a:t> </a:t>
            </a:r>
            <a:r>
              <a:rPr lang="en-US" altLang="zh-CN" sz="2400" b="0" i="1"/>
              <a:t>Therefore,</a:t>
            </a:r>
            <a:r>
              <a:rPr lang="zh-CN" altLang="en-US" sz="2400" b="0" i="1"/>
              <a:t> </a:t>
            </a:r>
            <a:r>
              <a:rPr lang="en-US" altLang="zh-CN" sz="2400" b="0" i="1"/>
              <a:t>at</a:t>
            </a:r>
            <a:r>
              <a:rPr lang="zh-CN" altLang="en-US" sz="2400" b="0" i="1"/>
              <a:t> </a:t>
            </a:r>
            <a:r>
              <a:rPr lang="en-US" altLang="zh-CN" sz="2400" b="0" i="1"/>
              <a:t>macro</a:t>
            </a:r>
            <a:r>
              <a:rPr lang="zh-CN" altLang="en-US" sz="2400" b="0" i="1"/>
              <a:t> </a:t>
            </a:r>
            <a:r>
              <a:rPr lang="en-US" altLang="zh-CN" sz="2400" b="0" i="1"/>
              <a:t>level,</a:t>
            </a:r>
            <a:r>
              <a:rPr lang="zh-CN" altLang="en-US" sz="2400" b="0" i="1"/>
              <a:t> </a:t>
            </a:r>
            <a:r>
              <a:rPr lang="en-US" altLang="zh-CN" sz="2400" b="0" i="1"/>
              <a:t>position</a:t>
            </a:r>
            <a:r>
              <a:rPr lang="zh-CN" altLang="en-US" sz="2400" b="0" i="1"/>
              <a:t> </a:t>
            </a:r>
            <a:r>
              <a:rPr lang="en-US" altLang="zh-CN" sz="2400" b="0" i="1"/>
              <a:t>and</a:t>
            </a:r>
            <a:r>
              <a:rPr lang="zh-CN" altLang="en-US" sz="2400" b="0" i="1"/>
              <a:t> </a:t>
            </a:r>
            <a:r>
              <a:rPr lang="en-US" altLang="zh-CN" sz="2400" b="0" i="1"/>
              <a:t>momentum</a:t>
            </a:r>
            <a:r>
              <a:rPr lang="zh-CN" altLang="en-US" sz="2400" b="0" i="1"/>
              <a:t> </a:t>
            </a:r>
            <a:r>
              <a:rPr lang="en-US" altLang="zh-CN" sz="2400" b="0" i="1"/>
              <a:t>can</a:t>
            </a:r>
            <a:r>
              <a:rPr lang="zh-CN" altLang="en-US" sz="2400" b="0" i="1"/>
              <a:t> </a:t>
            </a:r>
            <a:r>
              <a:rPr lang="en-US" altLang="zh-CN" sz="2400" b="0" i="1"/>
              <a:t>be</a:t>
            </a:r>
            <a:r>
              <a:rPr lang="zh-CN" altLang="en-US" sz="2400" b="0" i="1"/>
              <a:t> </a:t>
            </a:r>
            <a:r>
              <a:rPr lang="en-US" altLang="zh-CN" sz="2400" b="0" i="1"/>
              <a:t>predicted</a:t>
            </a:r>
            <a:r>
              <a:rPr lang="zh-CN" altLang="en-US" sz="2400" b="0" i="1"/>
              <a:t> </a:t>
            </a:r>
            <a:r>
              <a:rPr lang="en-US" altLang="zh-CN" sz="2400" b="0" i="1"/>
              <a:t>simultaneously.</a:t>
            </a:r>
            <a:r>
              <a:rPr lang="zh-CN" altLang="en-US" sz="2400" b="0" i="1"/>
              <a:t> </a:t>
            </a:r>
            <a:r>
              <a:rPr lang="en-US" altLang="zh-CN" sz="2400" b="0" i="1"/>
              <a:t>Thus,</a:t>
            </a:r>
            <a:r>
              <a:rPr lang="zh-CN" altLang="en-US" sz="2400" b="0" i="1"/>
              <a:t> </a:t>
            </a:r>
            <a:r>
              <a:rPr lang="en-US" altLang="zh-CN" sz="2400" b="0" i="1"/>
              <a:t>classical</a:t>
            </a:r>
            <a:r>
              <a:rPr lang="zh-CN" altLang="en-US" sz="2400" b="0" i="1"/>
              <a:t> </a:t>
            </a:r>
            <a:r>
              <a:rPr lang="en-US" altLang="zh-CN" sz="2400" b="0" i="1"/>
              <a:t>mechanics</a:t>
            </a:r>
            <a:r>
              <a:rPr lang="zh-CN" altLang="en-US" sz="2400" b="0" i="1"/>
              <a:t> </a:t>
            </a:r>
            <a:r>
              <a:rPr lang="en-US" altLang="zh-CN" sz="2400" b="0" i="1"/>
              <a:t>is</a:t>
            </a:r>
            <a:r>
              <a:rPr lang="zh-CN" altLang="en-US" sz="2400" b="0" i="1"/>
              <a:t> </a:t>
            </a:r>
            <a:r>
              <a:rPr lang="en-US" altLang="zh-CN" sz="2400" b="0" i="1"/>
              <a:t>successful</a:t>
            </a:r>
            <a:r>
              <a:rPr lang="zh-CN" altLang="en-US" sz="2400" b="0" i="1"/>
              <a:t> </a:t>
            </a:r>
            <a:r>
              <a:rPr lang="en-US" altLang="zh-CN" sz="2400" b="0" i="1"/>
              <a:t>at</a:t>
            </a:r>
            <a:r>
              <a:rPr lang="zh-CN" altLang="en-US" sz="2400" b="0" i="1"/>
              <a:t> </a:t>
            </a:r>
            <a:r>
              <a:rPr lang="en-US" altLang="zh-CN" sz="2400" b="0" i="1"/>
              <a:t>macro</a:t>
            </a:r>
            <a:r>
              <a:rPr lang="zh-CN" altLang="en-US" sz="2400" b="0" i="1"/>
              <a:t> </a:t>
            </a:r>
            <a:r>
              <a:rPr lang="en-US" altLang="zh-CN" sz="2400" b="0" i="1"/>
              <a:t>level.</a:t>
            </a:r>
            <a:endParaRPr lang="en-US" altLang="zh-CN" sz="2400" b="0"/>
          </a:p>
        </p:txBody>
      </p:sp>
      <p:sp>
        <p:nvSpPr>
          <p:cNvPr id="5" name="Rectangle 2066">
            <a:extLst>
              <a:ext uri="{FF2B5EF4-FFF2-40B4-BE49-F238E27FC236}">
                <a16:creationId xmlns:a16="http://schemas.microsoft.com/office/drawing/2014/main" id="{C9A1FB57-12B6-9644-9CC1-6A830001CE16}"/>
              </a:ext>
            </a:extLst>
          </p:cNvPr>
          <p:cNvSpPr>
            <a:spLocks noChangeArrowheads="1"/>
          </p:cNvSpPr>
          <p:nvPr/>
        </p:nvSpPr>
        <p:spPr bwMode="auto">
          <a:xfrm>
            <a:off x="1568450" y="2276475"/>
            <a:ext cx="5541963" cy="400050"/>
          </a:xfrm>
          <a:prstGeom prst="rect">
            <a:avLst/>
          </a:prstGeom>
          <a:noFill/>
          <a:ln>
            <a:noFill/>
          </a:ln>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b="0" dirty="0">
                <a:latin typeface="+mj-lt"/>
              </a:rPr>
              <a:t>It</a:t>
            </a:r>
            <a:r>
              <a:rPr lang="zh-CN" altLang="en-US" b="0" dirty="0">
                <a:latin typeface="+mj-lt"/>
              </a:rPr>
              <a:t> </a:t>
            </a:r>
            <a:r>
              <a:rPr lang="en-US" altLang="zh-CN" b="0" dirty="0">
                <a:latin typeface="+mj-lt"/>
              </a:rPr>
              <a:t>can</a:t>
            </a:r>
            <a:r>
              <a:rPr lang="zh-CN" altLang="en-US" b="0" dirty="0">
                <a:latin typeface="+mj-lt"/>
              </a:rPr>
              <a:t> </a:t>
            </a:r>
            <a:r>
              <a:rPr lang="en-US" altLang="zh-CN" b="0" dirty="0">
                <a:latin typeface="+mj-lt"/>
              </a:rPr>
              <a:t>be</a:t>
            </a:r>
            <a:r>
              <a:rPr lang="zh-CN" altLang="en-US" b="0" dirty="0">
                <a:latin typeface="+mj-lt"/>
              </a:rPr>
              <a:t> </a:t>
            </a:r>
            <a:r>
              <a:rPr lang="en-US" altLang="zh-CN" b="0" dirty="0">
                <a:latin typeface="+mj-lt"/>
              </a:rPr>
              <a:t>derived</a:t>
            </a:r>
            <a:r>
              <a:rPr lang="zh-CN" altLang="en-US" b="0" dirty="0">
                <a:latin typeface="+mj-lt"/>
              </a:rPr>
              <a:t> </a:t>
            </a:r>
            <a:r>
              <a:rPr lang="en-US" altLang="zh-CN" b="0" dirty="0">
                <a:latin typeface="+mj-lt"/>
              </a:rPr>
              <a:t>from</a:t>
            </a:r>
            <a:r>
              <a:rPr lang="zh-CN" altLang="en-US" b="0" dirty="0">
                <a:latin typeface="+mj-lt"/>
              </a:rPr>
              <a:t> </a:t>
            </a:r>
            <a:r>
              <a:rPr lang="en-US" altLang="zh-CN" b="0" dirty="0">
                <a:latin typeface="+mj-lt"/>
              </a:rPr>
              <a:t>the</a:t>
            </a:r>
            <a:r>
              <a:rPr lang="zh-CN" altLang="en-US" b="0" dirty="0">
                <a:latin typeface="+mj-lt"/>
              </a:rPr>
              <a:t> </a:t>
            </a:r>
            <a:r>
              <a:rPr lang="en-US" altLang="zh-CN" b="0" dirty="0">
                <a:latin typeface="+mj-lt"/>
              </a:rPr>
              <a:t>uncertainty</a:t>
            </a:r>
            <a:r>
              <a:rPr lang="zh-CN" altLang="en-US" b="0" dirty="0">
                <a:latin typeface="+mj-lt"/>
              </a:rPr>
              <a:t> </a:t>
            </a:r>
            <a:r>
              <a:rPr lang="en-US" altLang="zh-CN" b="0" dirty="0">
                <a:latin typeface="+mj-lt"/>
              </a:rPr>
              <a:t>principle</a:t>
            </a:r>
            <a:r>
              <a:rPr lang="zh-CN" altLang="en-US" b="0" dirty="0">
                <a:latin typeface="+mj-lt"/>
              </a:rPr>
              <a:t> </a:t>
            </a:r>
            <a:r>
              <a:rPr lang="en-US" altLang="zh-CN" b="0" dirty="0">
                <a:latin typeface="+mj-lt"/>
              </a:rPr>
              <a:t>that:</a:t>
            </a:r>
          </a:p>
        </p:txBody>
      </p:sp>
      <p:pic>
        <p:nvPicPr>
          <p:cNvPr id="54277" name="Picture 2067" descr="20050528114055187">
            <a:extLst>
              <a:ext uri="{FF2B5EF4-FFF2-40B4-BE49-F238E27FC236}">
                <a16:creationId xmlns:a16="http://schemas.microsoft.com/office/drawing/2014/main" id="{2EA88BD2-10B9-1F42-A435-202CA03181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92150"/>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Rectangle 2068">
            <a:extLst>
              <a:ext uri="{FF2B5EF4-FFF2-40B4-BE49-F238E27FC236}">
                <a16:creationId xmlns:a16="http://schemas.microsoft.com/office/drawing/2014/main" id="{6C76DAEA-920D-7944-83D3-17D117C800E8}"/>
              </a:ext>
            </a:extLst>
          </p:cNvPr>
          <p:cNvSpPr>
            <a:spLocks noChangeArrowheads="1"/>
          </p:cNvSpPr>
          <p:nvPr/>
        </p:nvSpPr>
        <p:spPr bwMode="auto">
          <a:xfrm>
            <a:off x="755650" y="981075"/>
            <a:ext cx="1344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9900FF"/>
                </a:solidFill>
              </a:rPr>
              <a:t>Example</a:t>
            </a:r>
            <a:r>
              <a:rPr lang="zh-CN" altLang="en-US">
                <a:solidFill>
                  <a:srgbClr val="9900FF"/>
                </a:solidFill>
              </a:rPr>
              <a:t> </a:t>
            </a:r>
            <a:r>
              <a:rPr lang="en-US" altLang="zh-CN">
                <a:solidFill>
                  <a:srgbClr val="9900FF"/>
                </a:solidFill>
              </a:rPr>
              <a:t>1</a:t>
            </a:r>
          </a:p>
        </p:txBody>
      </p:sp>
    </p:spTree>
  </p:cSld>
  <p:clrMapOvr>
    <a:masterClrMapping/>
  </p:clrMapOvr>
  <p:transition>
    <p:pull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17031BD6-7710-D640-B00F-B59D1267BAC2}"/>
              </a:ext>
            </a:extLst>
          </p:cNvPr>
          <p:cNvSpPr txBox="1">
            <a:spLocks noChangeArrowheads="1"/>
          </p:cNvSpPr>
          <p:nvPr/>
        </p:nvSpPr>
        <p:spPr bwMode="auto">
          <a:xfrm>
            <a:off x="1411288" y="1379538"/>
            <a:ext cx="7697787" cy="1252537"/>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defRPr/>
            </a:pPr>
            <a:r>
              <a:rPr lang="en-US" altLang="zh-CN" b="0" dirty="0">
                <a:solidFill>
                  <a:srgbClr val="008000"/>
                </a:solidFill>
                <a:latin typeface="+mj-lt"/>
              </a:rPr>
              <a:t>Calculate</a:t>
            </a:r>
            <a:r>
              <a:rPr lang="zh-CN" altLang="en-US" b="0" dirty="0">
                <a:solidFill>
                  <a:srgbClr val="008000"/>
                </a:solidFill>
                <a:latin typeface="+mj-lt"/>
              </a:rPr>
              <a:t> </a:t>
            </a:r>
            <a:r>
              <a:rPr lang="en-US" altLang="zh-CN" b="0" dirty="0">
                <a:solidFill>
                  <a:srgbClr val="008000"/>
                </a:solidFill>
                <a:latin typeface="+mj-lt"/>
              </a:rPr>
              <a:t>uncertainty</a:t>
            </a:r>
            <a:r>
              <a:rPr lang="zh-CN" altLang="en-US" b="0" dirty="0">
                <a:solidFill>
                  <a:srgbClr val="008000"/>
                </a:solidFill>
                <a:latin typeface="+mj-lt"/>
              </a:rPr>
              <a:t> </a:t>
            </a:r>
            <a:r>
              <a:rPr lang="en-US" altLang="zh-CN" b="0" dirty="0">
                <a:solidFill>
                  <a:srgbClr val="008000"/>
                </a:solidFill>
                <a:latin typeface="+mj-lt"/>
              </a:rPr>
              <a:t>of</a:t>
            </a:r>
            <a:r>
              <a:rPr lang="zh-CN" altLang="en-US" b="0" dirty="0">
                <a:solidFill>
                  <a:srgbClr val="008000"/>
                </a:solidFill>
                <a:latin typeface="+mj-lt"/>
              </a:rPr>
              <a:t> </a:t>
            </a:r>
            <a:r>
              <a:rPr lang="en-US" altLang="zh-CN" b="0" dirty="0">
                <a:solidFill>
                  <a:srgbClr val="008000"/>
                </a:solidFill>
                <a:latin typeface="+mj-lt"/>
              </a:rPr>
              <a:t>the position of a</a:t>
            </a:r>
            <a:r>
              <a:rPr lang="zh-CN" altLang="en-US" b="0" dirty="0">
                <a:solidFill>
                  <a:srgbClr val="008000"/>
                </a:solidFill>
                <a:latin typeface="+mj-lt"/>
              </a:rPr>
              <a:t> </a:t>
            </a:r>
            <a:r>
              <a:rPr lang="en-US" altLang="zh-CN" b="0" dirty="0">
                <a:solidFill>
                  <a:srgbClr val="008000"/>
                </a:solidFill>
                <a:latin typeface="+mj-lt"/>
              </a:rPr>
              <a:t>bullet</a:t>
            </a:r>
            <a:r>
              <a:rPr lang="zh-CN" altLang="en-US" b="0" dirty="0">
                <a:solidFill>
                  <a:srgbClr val="008000"/>
                </a:solidFill>
                <a:latin typeface="+mj-lt"/>
              </a:rPr>
              <a:t> </a:t>
            </a:r>
            <a:r>
              <a:rPr lang="en-US" altLang="zh-CN" b="0" dirty="0">
                <a:solidFill>
                  <a:srgbClr val="008000"/>
                </a:solidFill>
                <a:latin typeface="+mj-lt"/>
              </a:rPr>
              <a:t>with</a:t>
            </a:r>
            <a:r>
              <a:rPr lang="zh-CN" altLang="en-US" b="0" dirty="0">
                <a:solidFill>
                  <a:srgbClr val="008000"/>
                </a:solidFill>
                <a:latin typeface="+mj-lt"/>
              </a:rPr>
              <a:t> </a:t>
            </a:r>
            <a:r>
              <a:rPr lang="en-US" altLang="zh-CN" b="0" dirty="0">
                <a:solidFill>
                  <a:srgbClr val="008000"/>
                </a:solidFill>
                <a:latin typeface="+mj-lt"/>
              </a:rPr>
              <a:t>mass</a:t>
            </a:r>
            <a:r>
              <a:rPr lang="zh-CN" altLang="en-US" b="0" dirty="0">
                <a:solidFill>
                  <a:srgbClr val="008000"/>
                </a:solidFill>
                <a:latin typeface="+mj-lt"/>
              </a:rPr>
              <a:t> </a:t>
            </a:r>
            <a:r>
              <a:rPr lang="en-US" altLang="zh-CN" b="0" dirty="0">
                <a:solidFill>
                  <a:srgbClr val="008000"/>
                </a:solidFill>
                <a:latin typeface="+mj-lt"/>
              </a:rPr>
              <a:t>of</a:t>
            </a:r>
            <a:r>
              <a:rPr lang="zh-CN" altLang="en-US" b="0" dirty="0">
                <a:solidFill>
                  <a:srgbClr val="008000"/>
                </a:solidFill>
                <a:latin typeface="+mj-lt"/>
              </a:rPr>
              <a:t> </a:t>
            </a:r>
            <a:r>
              <a:rPr lang="en-US" altLang="zh-CN" b="0" dirty="0">
                <a:solidFill>
                  <a:srgbClr val="008000"/>
                </a:solidFill>
                <a:latin typeface="+mj-lt"/>
              </a:rPr>
              <a:t>0.01kg</a:t>
            </a:r>
            <a:r>
              <a:rPr lang="zh-CN" altLang="en-US" b="0" dirty="0">
                <a:solidFill>
                  <a:srgbClr val="008000"/>
                </a:solidFill>
                <a:latin typeface="+mj-lt"/>
              </a:rPr>
              <a:t> </a:t>
            </a:r>
            <a:r>
              <a:rPr lang="en-US" altLang="zh-CN" b="0" dirty="0">
                <a:solidFill>
                  <a:srgbClr val="008000"/>
                </a:solidFill>
                <a:latin typeface="+mj-lt"/>
              </a:rPr>
              <a:t>and</a:t>
            </a:r>
            <a:r>
              <a:rPr lang="zh-CN" altLang="en-US" b="0" dirty="0">
                <a:solidFill>
                  <a:srgbClr val="008000"/>
                </a:solidFill>
                <a:latin typeface="+mj-lt"/>
              </a:rPr>
              <a:t> </a:t>
            </a:r>
            <a:r>
              <a:rPr lang="en-US" altLang="zh-CN" b="0" dirty="0">
                <a:solidFill>
                  <a:srgbClr val="008000"/>
                </a:solidFill>
                <a:latin typeface="+mj-lt"/>
              </a:rPr>
              <a:t>velocity</a:t>
            </a:r>
            <a:r>
              <a:rPr lang="zh-CN" altLang="en-US" b="0" dirty="0">
                <a:solidFill>
                  <a:srgbClr val="008000"/>
                </a:solidFill>
                <a:latin typeface="+mj-lt"/>
              </a:rPr>
              <a:t> </a:t>
            </a:r>
            <a:r>
              <a:rPr lang="en-US" altLang="zh-CN" b="0" dirty="0">
                <a:solidFill>
                  <a:srgbClr val="008000"/>
                </a:solidFill>
                <a:latin typeface="+mj-lt"/>
              </a:rPr>
              <a:t>of</a:t>
            </a:r>
            <a:r>
              <a:rPr lang="zh-CN" altLang="en-US" b="0" dirty="0">
                <a:solidFill>
                  <a:srgbClr val="008000"/>
                </a:solidFill>
                <a:latin typeface="+mj-lt"/>
              </a:rPr>
              <a:t> </a:t>
            </a:r>
            <a:r>
              <a:rPr lang="en-US" altLang="zh-CN" b="0" dirty="0">
                <a:solidFill>
                  <a:srgbClr val="008000"/>
                </a:solidFill>
                <a:latin typeface="+mj-lt"/>
              </a:rPr>
              <a:t>1000m</a:t>
            </a:r>
            <a:r>
              <a:rPr lang="en-US" altLang="zh-CN" b="0" dirty="0">
                <a:solidFill>
                  <a:srgbClr val="008000"/>
                </a:solidFill>
                <a:latin typeface="+mj-lt"/>
                <a:sym typeface="Symbol" pitchFamily="2" charset="2"/>
              </a:rPr>
              <a:t></a:t>
            </a:r>
            <a:r>
              <a:rPr lang="en-US" altLang="zh-CN" b="0" dirty="0">
                <a:solidFill>
                  <a:srgbClr val="008000"/>
                </a:solidFill>
                <a:latin typeface="+mj-lt"/>
              </a:rPr>
              <a:t>s</a:t>
            </a:r>
            <a:r>
              <a:rPr lang="en-US" altLang="zh-CN" b="0" baseline="30000" dirty="0">
                <a:solidFill>
                  <a:srgbClr val="008000"/>
                </a:solidFill>
                <a:latin typeface="+mj-lt"/>
              </a:rPr>
              <a:t>-1</a:t>
            </a:r>
            <a:r>
              <a:rPr lang="en-US" altLang="zh-CN" b="0" dirty="0">
                <a:solidFill>
                  <a:srgbClr val="008000"/>
                </a:solidFill>
                <a:latin typeface="+mj-lt"/>
              </a:rPr>
              <a:t>.</a:t>
            </a:r>
            <a:r>
              <a:rPr lang="zh-CN" altLang="en-US" b="0" dirty="0">
                <a:solidFill>
                  <a:srgbClr val="008000"/>
                </a:solidFill>
                <a:latin typeface="+mj-lt"/>
              </a:rPr>
              <a:t> </a:t>
            </a:r>
            <a:r>
              <a:rPr lang="en-US" altLang="zh-CN" b="0" dirty="0">
                <a:solidFill>
                  <a:srgbClr val="008000"/>
                </a:solidFill>
                <a:latin typeface="+mj-lt"/>
              </a:rPr>
              <a:t>The</a:t>
            </a:r>
            <a:r>
              <a:rPr lang="zh-CN" altLang="en-US" b="0" dirty="0">
                <a:solidFill>
                  <a:srgbClr val="008000"/>
                </a:solidFill>
                <a:latin typeface="+mj-lt"/>
              </a:rPr>
              <a:t> </a:t>
            </a:r>
            <a:r>
              <a:rPr lang="en-US" altLang="zh-CN" b="0" dirty="0">
                <a:solidFill>
                  <a:srgbClr val="008000"/>
                </a:solidFill>
                <a:latin typeface="+mj-lt"/>
              </a:rPr>
              <a:t>uncertainty</a:t>
            </a:r>
            <a:r>
              <a:rPr lang="zh-CN" altLang="en-US" b="0" dirty="0">
                <a:solidFill>
                  <a:srgbClr val="008000"/>
                </a:solidFill>
                <a:latin typeface="+mj-lt"/>
              </a:rPr>
              <a:t> </a:t>
            </a:r>
            <a:r>
              <a:rPr lang="en-US" altLang="zh-CN" b="0" dirty="0">
                <a:solidFill>
                  <a:srgbClr val="008000"/>
                </a:solidFill>
                <a:latin typeface="+mj-lt"/>
              </a:rPr>
              <a:t>of</a:t>
            </a:r>
            <a:r>
              <a:rPr lang="zh-CN" altLang="en-US" b="0" dirty="0">
                <a:solidFill>
                  <a:srgbClr val="008000"/>
                </a:solidFill>
                <a:latin typeface="+mj-lt"/>
              </a:rPr>
              <a:t> </a:t>
            </a:r>
            <a:r>
              <a:rPr lang="en-US" altLang="zh-CN" b="0" dirty="0">
                <a:solidFill>
                  <a:srgbClr val="008000"/>
                </a:solidFill>
                <a:latin typeface="+mj-lt"/>
              </a:rPr>
              <a:t>velocity</a:t>
            </a:r>
            <a:r>
              <a:rPr lang="zh-CN" altLang="en-US" b="0" dirty="0">
                <a:solidFill>
                  <a:srgbClr val="008000"/>
                </a:solidFill>
                <a:latin typeface="+mj-lt"/>
              </a:rPr>
              <a:t> </a:t>
            </a:r>
            <a:r>
              <a:rPr lang="en-US" altLang="zh-CN" b="0" dirty="0">
                <a:solidFill>
                  <a:srgbClr val="008000"/>
                </a:solidFill>
                <a:latin typeface="+mj-lt"/>
              </a:rPr>
              <a:t>is</a:t>
            </a:r>
            <a:r>
              <a:rPr lang="zh-CN" altLang="en-US" b="0" dirty="0">
                <a:solidFill>
                  <a:srgbClr val="008000"/>
                </a:solidFill>
                <a:latin typeface="+mj-lt"/>
              </a:rPr>
              <a:t> </a:t>
            </a:r>
            <a:r>
              <a:rPr lang="en-US" altLang="zh-CN" b="0" dirty="0">
                <a:solidFill>
                  <a:srgbClr val="008000"/>
                </a:solidFill>
                <a:latin typeface="+mj-lt"/>
              </a:rPr>
              <a:t>1%</a:t>
            </a:r>
            <a:r>
              <a:rPr lang="zh-CN" altLang="en-US" b="0" dirty="0">
                <a:solidFill>
                  <a:srgbClr val="008000"/>
                </a:solidFill>
                <a:latin typeface="+mj-lt"/>
              </a:rPr>
              <a:t> </a:t>
            </a:r>
            <a:r>
              <a:rPr lang="en-US" altLang="zh-CN" b="0" dirty="0">
                <a:solidFill>
                  <a:srgbClr val="008000"/>
                </a:solidFill>
                <a:latin typeface="+mj-lt"/>
              </a:rPr>
              <a:t>of</a:t>
            </a:r>
            <a:r>
              <a:rPr lang="zh-CN" altLang="en-US" b="0" dirty="0">
                <a:solidFill>
                  <a:srgbClr val="008000"/>
                </a:solidFill>
                <a:latin typeface="+mj-lt"/>
              </a:rPr>
              <a:t> </a:t>
            </a:r>
            <a:r>
              <a:rPr lang="en-US" altLang="zh-CN" b="0" dirty="0">
                <a:solidFill>
                  <a:srgbClr val="008000"/>
                </a:solidFill>
                <a:latin typeface="+mj-lt"/>
              </a:rPr>
              <a:t>the</a:t>
            </a:r>
            <a:r>
              <a:rPr lang="zh-CN" altLang="en-US" b="0" dirty="0">
                <a:solidFill>
                  <a:srgbClr val="008000"/>
                </a:solidFill>
                <a:latin typeface="+mj-lt"/>
              </a:rPr>
              <a:t> </a:t>
            </a:r>
            <a:r>
              <a:rPr lang="en-US" altLang="zh-CN" b="0" dirty="0">
                <a:solidFill>
                  <a:srgbClr val="008000"/>
                </a:solidFill>
                <a:latin typeface="+mj-lt"/>
              </a:rPr>
              <a:t>velocity</a:t>
            </a:r>
            <a:r>
              <a:rPr lang="zh-CN" altLang="en-US" b="0" dirty="0">
                <a:solidFill>
                  <a:srgbClr val="008000"/>
                </a:solidFill>
                <a:latin typeface="+mj-lt"/>
              </a:rPr>
              <a:t> </a:t>
            </a:r>
            <a:r>
              <a:rPr lang="en-US" altLang="zh-CN" b="0" dirty="0">
                <a:solidFill>
                  <a:srgbClr val="008000"/>
                </a:solidFill>
                <a:latin typeface="+mj-lt"/>
              </a:rPr>
              <a:t>of</a:t>
            </a:r>
            <a:r>
              <a:rPr lang="zh-CN" altLang="en-US" b="0" dirty="0">
                <a:solidFill>
                  <a:srgbClr val="008000"/>
                </a:solidFill>
                <a:latin typeface="+mj-lt"/>
              </a:rPr>
              <a:t> </a:t>
            </a:r>
            <a:r>
              <a:rPr lang="en-US" altLang="zh-CN" b="0" dirty="0">
                <a:solidFill>
                  <a:srgbClr val="008000"/>
                </a:solidFill>
                <a:latin typeface="+mj-lt"/>
              </a:rPr>
              <a:t>the</a:t>
            </a:r>
            <a:r>
              <a:rPr lang="zh-CN" altLang="en-US" b="0" dirty="0">
                <a:solidFill>
                  <a:srgbClr val="008000"/>
                </a:solidFill>
                <a:latin typeface="+mj-lt"/>
              </a:rPr>
              <a:t> </a:t>
            </a:r>
            <a:r>
              <a:rPr lang="en-US" altLang="zh-CN" b="0" dirty="0">
                <a:solidFill>
                  <a:srgbClr val="008000"/>
                </a:solidFill>
                <a:latin typeface="+mj-lt"/>
              </a:rPr>
              <a:t>bullet.</a:t>
            </a:r>
          </a:p>
        </p:txBody>
      </p:sp>
      <p:graphicFrame>
        <p:nvGraphicFramePr>
          <p:cNvPr id="55298" name="Object 3">
            <a:extLst>
              <a:ext uri="{FF2B5EF4-FFF2-40B4-BE49-F238E27FC236}">
                <a16:creationId xmlns:a16="http://schemas.microsoft.com/office/drawing/2014/main" id="{D899CB2C-2FA3-5D4F-8F17-155B01680790}"/>
              </a:ext>
            </a:extLst>
          </p:cNvPr>
          <p:cNvGraphicFramePr>
            <a:graphicFrameLocks noChangeAspect="1"/>
          </p:cNvGraphicFramePr>
          <p:nvPr/>
        </p:nvGraphicFramePr>
        <p:xfrm>
          <a:off x="1654175" y="2989263"/>
          <a:ext cx="6415088" cy="1016000"/>
        </p:xfrm>
        <a:graphic>
          <a:graphicData uri="http://schemas.openxmlformats.org/presentationml/2006/ole">
            <mc:AlternateContent xmlns:mc="http://schemas.openxmlformats.org/markup-compatibility/2006">
              <mc:Choice xmlns:v="urn:schemas-microsoft-com:vml" Requires="v">
                <p:oleObj spid="_x0000_s55334" name="Equation" r:id="rId3" imgW="61442600" imgH="9652000" progId="Equation.DSMT4">
                  <p:embed/>
                </p:oleObj>
              </mc:Choice>
              <mc:Fallback>
                <p:oleObj name="Equation" r:id="rId3" imgW="61442600" imgH="96520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4175" y="2989263"/>
                        <a:ext cx="64150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299" name="Text Box 5">
            <a:extLst>
              <a:ext uri="{FF2B5EF4-FFF2-40B4-BE49-F238E27FC236}">
                <a16:creationId xmlns:a16="http://schemas.microsoft.com/office/drawing/2014/main" id="{3C19EA48-B773-7740-AB68-2CD73B8F1E67}"/>
              </a:ext>
            </a:extLst>
          </p:cNvPr>
          <p:cNvSpPr txBox="1">
            <a:spLocks noChangeArrowheads="1"/>
          </p:cNvSpPr>
          <p:nvPr/>
        </p:nvSpPr>
        <p:spPr bwMode="auto">
          <a:xfrm>
            <a:off x="1258888" y="4437063"/>
            <a:ext cx="73152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sz="2400" b="0">
                <a:latin typeface="宋体" panose="02010600030101010101" pitchFamily="2" charset="-122"/>
              </a:rPr>
              <a:t>The</a:t>
            </a:r>
            <a:r>
              <a:rPr lang="zh-CN" altLang="en-US" sz="2400" b="0">
                <a:latin typeface="宋体" panose="02010600030101010101" pitchFamily="2" charset="-122"/>
              </a:rPr>
              <a:t> </a:t>
            </a:r>
            <a:r>
              <a:rPr lang="en-US" altLang="zh-CN" sz="2400" b="0">
                <a:latin typeface="宋体" panose="02010600030101010101" pitchFamily="2" charset="-122"/>
              </a:rPr>
              <a:t>uncertainty</a:t>
            </a:r>
            <a:r>
              <a:rPr lang="zh-CN" altLang="en-US" sz="2400" b="0">
                <a:latin typeface="宋体" panose="02010600030101010101" pitchFamily="2" charset="-122"/>
              </a:rPr>
              <a:t> </a:t>
            </a:r>
            <a:r>
              <a:rPr lang="en-US" altLang="zh-CN" sz="2400" b="0">
                <a:latin typeface="宋体" panose="02010600030101010101" pitchFamily="2" charset="-122"/>
              </a:rPr>
              <a:t>of</a:t>
            </a:r>
            <a:r>
              <a:rPr lang="zh-CN" altLang="en-US" sz="2400" b="0">
                <a:latin typeface="宋体" panose="02010600030101010101" pitchFamily="2" charset="-122"/>
              </a:rPr>
              <a:t> </a:t>
            </a:r>
            <a:r>
              <a:rPr lang="en-US" altLang="zh-CN" sz="2400" b="0">
                <a:latin typeface="宋体" panose="02010600030101010101" pitchFamily="2" charset="-122"/>
              </a:rPr>
              <a:t>position</a:t>
            </a:r>
            <a:r>
              <a:rPr lang="zh-CN" altLang="en-US" sz="2400" b="0">
                <a:latin typeface="宋体" panose="02010600030101010101" pitchFamily="2" charset="-122"/>
              </a:rPr>
              <a:t> </a:t>
            </a:r>
            <a:r>
              <a:rPr lang="en-US" altLang="zh-CN" sz="2400" b="0">
                <a:latin typeface="宋体" panose="02010600030101010101" pitchFamily="2" charset="-122"/>
              </a:rPr>
              <a:t>(</a:t>
            </a:r>
            <a:r>
              <a:rPr lang="en-US" altLang="zh-CN" sz="2400" b="0">
                <a:latin typeface="Sylfaen" pitchFamily="18" charset="0"/>
              </a:rPr>
              <a:t>∆ </a:t>
            </a:r>
            <a:r>
              <a:rPr lang="en-US" altLang="zh-CN" sz="2400" i="1"/>
              <a:t>x</a:t>
            </a:r>
            <a:r>
              <a:rPr lang="en-US" altLang="zh-CN" sz="2400" b="0">
                <a:latin typeface="宋体" panose="02010600030101010101" pitchFamily="2" charset="-122"/>
              </a:rPr>
              <a:t>)</a:t>
            </a:r>
            <a:r>
              <a:rPr lang="zh-CN" altLang="en-US" sz="2400" b="0">
                <a:latin typeface="宋体" panose="02010600030101010101" pitchFamily="2" charset="-122"/>
              </a:rPr>
              <a:t> </a:t>
            </a:r>
            <a:r>
              <a:rPr lang="en-US" altLang="zh-CN" sz="2400" b="0">
                <a:latin typeface="宋体" panose="02010600030101010101" pitchFamily="2" charset="-122"/>
              </a:rPr>
              <a:t>is</a:t>
            </a:r>
            <a:r>
              <a:rPr lang="zh-CN" altLang="en-US" sz="2400" b="0">
                <a:latin typeface="宋体" panose="02010600030101010101" pitchFamily="2" charset="-122"/>
              </a:rPr>
              <a:t> </a:t>
            </a:r>
            <a:r>
              <a:rPr lang="en-US" altLang="zh-CN" sz="2400" b="0">
                <a:latin typeface="宋体" panose="02010600030101010101" pitchFamily="2" charset="-122"/>
              </a:rPr>
              <a:t>much</a:t>
            </a:r>
            <a:r>
              <a:rPr lang="zh-CN" altLang="en-US" sz="2400" b="0">
                <a:latin typeface="宋体" panose="02010600030101010101" pitchFamily="2" charset="-122"/>
              </a:rPr>
              <a:t> </a:t>
            </a:r>
            <a:r>
              <a:rPr lang="en-US" altLang="zh-CN" sz="2400" b="0">
                <a:latin typeface="宋体" panose="02010600030101010101" pitchFamily="2" charset="-122"/>
              </a:rPr>
              <a:t>shorter</a:t>
            </a:r>
            <a:r>
              <a:rPr lang="zh-CN" altLang="en-US" sz="2400" b="0">
                <a:latin typeface="宋体" panose="02010600030101010101" pitchFamily="2" charset="-122"/>
              </a:rPr>
              <a:t> </a:t>
            </a:r>
            <a:r>
              <a:rPr lang="en-US" altLang="zh-CN" sz="2400" b="0">
                <a:latin typeface="宋体" panose="02010600030101010101" pitchFamily="2" charset="-122"/>
              </a:rPr>
              <a:t>than</a:t>
            </a:r>
            <a:r>
              <a:rPr lang="zh-CN" altLang="en-US" sz="2400" b="0">
                <a:latin typeface="宋体" panose="02010600030101010101" pitchFamily="2" charset="-122"/>
              </a:rPr>
              <a:t> </a:t>
            </a:r>
            <a:r>
              <a:rPr lang="en-US" altLang="zh-CN" sz="2400" b="0">
                <a:latin typeface="宋体" panose="02010600030101010101" pitchFamily="2" charset="-122"/>
              </a:rPr>
              <a:t>the</a:t>
            </a:r>
            <a:r>
              <a:rPr lang="zh-CN" altLang="en-US" sz="2400" b="0">
                <a:latin typeface="宋体" panose="02010600030101010101" pitchFamily="2" charset="-122"/>
              </a:rPr>
              <a:t> </a:t>
            </a:r>
            <a:r>
              <a:rPr lang="en-US" altLang="zh-CN" sz="2400" b="0">
                <a:latin typeface="宋体" panose="02010600030101010101" pitchFamily="2" charset="-122"/>
              </a:rPr>
              <a:t>travel</a:t>
            </a:r>
            <a:r>
              <a:rPr lang="zh-CN" altLang="en-US" sz="2400" b="0">
                <a:latin typeface="宋体" panose="02010600030101010101" pitchFamily="2" charset="-122"/>
              </a:rPr>
              <a:t> </a:t>
            </a:r>
            <a:r>
              <a:rPr lang="en-US" altLang="zh-CN" sz="2400" b="0">
                <a:latin typeface="宋体" panose="02010600030101010101" pitchFamily="2" charset="-122"/>
              </a:rPr>
              <a:t>distance</a:t>
            </a:r>
            <a:r>
              <a:rPr lang="zh-CN" altLang="en-US" sz="2400" b="0">
                <a:latin typeface="宋体" panose="02010600030101010101" pitchFamily="2" charset="-122"/>
              </a:rPr>
              <a:t> </a:t>
            </a:r>
            <a:r>
              <a:rPr lang="en-US" altLang="zh-CN" sz="2400" b="0">
                <a:latin typeface="宋体" panose="02010600030101010101" pitchFamily="2" charset="-122"/>
              </a:rPr>
              <a:t>of</a:t>
            </a:r>
            <a:r>
              <a:rPr lang="zh-CN" altLang="en-US" sz="2400" b="0">
                <a:latin typeface="宋体" panose="02010600030101010101" pitchFamily="2" charset="-122"/>
              </a:rPr>
              <a:t> </a:t>
            </a:r>
            <a:r>
              <a:rPr lang="en-US" altLang="zh-CN" sz="2400" b="0">
                <a:latin typeface="宋体" panose="02010600030101010101" pitchFamily="2" charset="-122"/>
              </a:rPr>
              <a:t>the</a:t>
            </a:r>
            <a:r>
              <a:rPr lang="zh-CN" altLang="en-US" sz="2400" b="0">
                <a:latin typeface="宋体" panose="02010600030101010101" pitchFamily="2" charset="-122"/>
              </a:rPr>
              <a:t> </a:t>
            </a:r>
            <a:r>
              <a:rPr lang="en-US" altLang="zh-CN" sz="2400" b="0">
                <a:latin typeface="宋体" panose="02010600030101010101" pitchFamily="2" charset="-122"/>
              </a:rPr>
              <a:t>bullet.</a:t>
            </a:r>
            <a:r>
              <a:rPr lang="zh-CN" altLang="en-US" sz="2400" b="0">
                <a:latin typeface="宋体" panose="02010600030101010101" pitchFamily="2" charset="-122"/>
              </a:rPr>
              <a:t> </a:t>
            </a:r>
            <a:r>
              <a:rPr lang="en-US" altLang="zh-CN" sz="2400" b="0">
                <a:latin typeface="宋体" panose="02010600030101010101" pitchFamily="2" charset="-122"/>
              </a:rPr>
              <a:t>Therefore,</a:t>
            </a:r>
            <a:r>
              <a:rPr lang="zh-CN" altLang="en-US" sz="2400" b="0">
                <a:latin typeface="宋体" panose="02010600030101010101" pitchFamily="2" charset="-122"/>
              </a:rPr>
              <a:t> </a:t>
            </a:r>
            <a:r>
              <a:rPr lang="en-US" altLang="zh-CN" sz="2400" b="0">
                <a:latin typeface="宋体" panose="02010600030101010101" pitchFamily="2" charset="-122"/>
              </a:rPr>
              <a:t>this</a:t>
            </a:r>
            <a:r>
              <a:rPr lang="zh-CN" altLang="en-US" sz="2400" b="0">
                <a:latin typeface="宋体" panose="02010600030101010101" pitchFamily="2" charset="-122"/>
              </a:rPr>
              <a:t> </a:t>
            </a:r>
            <a:r>
              <a:rPr lang="en-US" altLang="zh-CN" sz="2400" b="0">
                <a:latin typeface="宋体" panose="02010600030101010101" pitchFamily="2" charset="-122"/>
              </a:rPr>
              <a:t>case</a:t>
            </a:r>
            <a:r>
              <a:rPr lang="zh-CN" altLang="en-US" sz="2400" b="0">
                <a:latin typeface="宋体" panose="02010600030101010101" pitchFamily="2" charset="-122"/>
              </a:rPr>
              <a:t> </a:t>
            </a:r>
            <a:r>
              <a:rPr lang="en-US" altLang="zh-CN" sz="2400" b="0">
                <a:latin typeface="宋体" panose="02010600030101010101" pitchFamily="2" charset="-122"/>
              </a:rPr>
              <a:t>can</a:t>
            </a:r>
            <a:r>
              <a:rPr lang="zh-CN" altLang="en-US" sz="2400" b="0">
                <a:latin typeface="宋体" panose="02010600030101010101" pitchFamily="2" charset="-122"/>
              </a:rPr>
              <a:t> </a:t>
            </a:r>
            <a:r>
              <a:rPr lang="en-US" altLang="zh-CN" sz="2400" b="0">
                <a:latin typeface="宋体" panose="02010600030101010101" pitchFamily="2" charset="-122"/>
              </a:rPr>
              <a:t>be</a:t>
            </a:r>
            <a:r>
              <a:rPr lang="zh-CN" altLang="en-US" sz="2400" b="0">
                <a:latin typeface="宋体" panose="02010600030101010101" pitchFamily="2" charset="-122"/>
              </a:rPr>
              <a:t> </a:t>
            </a:r>
            <a:r>
              <a:rPr lang="en-US" altLang="zh-CN" sz="2400" b="0">
                <a:latin typeface="宋体" panose="02010600030101010101" pitchFamily="2" charset="-122"/>
              </a:rPr>
              <a:t>described</a:t>
            </a:r>
            <a:r>
              <a:rPr lang="zh-CN" altLang="en-US" sz="2400" b="0">
                <a:latin typeface="宋体" panose="02010600030101010101" pitchFamily="2" charset="-122"/>
              </a:rPr>
              <a:t> </a:t>
            </a:r>
            <a:r>
              <a:rPr lang="en-US" altLang="zh-CN" sz="2400" b="0">
                <a:latin typeface="宋体" panose="02010600030101010101" pitchFamily="2" charset="-122"/>
              </a:rPr>
              <a:t>by</a:t>
            </a:r>
            <a:r>
              <a:rPr lang="zh-CN" altLang="en-US" sz="2400" b="0">
                <a:latin typeface="宋体" panose="02010600030101010101" pitchFamily="2" charset="-122"/>
              </a:rPr>
              <a:t> </a:t>
            </a:r>
            <a:r>
              <a:rPr lang="en-US" altLang="zh-CN" sz="2400" b="0">
                <a:latin typeface="宋体" panose="02010600030101010101" pitchFamily="2" charset="-122"/>
              </a:rPr>
              <a:t>classical</a:t>
            </a:r>
            <a:r>
              <a:rPr lang="zh-CN" altLang="en-US" sz="2400" b="0">
                <a:latin typeface="宋体" panose="02010600030101010101" pitchFamily="2" charset="-122"/>
              </a:rPr>
              <a:t> </a:t>
            </a:r>
            <a:r>
              <a:rPr lang="en-US" altLang="zh-CN" sz="2400" b="0">
                <a:latin typeface="宋体" panose="02010600030101010101" pitchFamily="2" charset="-122"/>
              </a:rPr>
              <a:t>mechanics.</a:t>
            </a:r>
          </a:p>
        </p:txBody>
      </p:sp>
      <p:pic>
        <p:nvPicPr>
          <p:cNvPr id="55300" name="Picture 1052" descr="20050528114055187">
            <a:extLst>
              <a:ext uri="{FF2B5EF4-FFF2-40B4-BE49-F238E27FC236}">
                <a16:creationId xmlns:a16="http://schemas.microsoft.com/office/drawing/2014/main" id="{6A22C5D0-4055-974F-BD3F-7DA34A2004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3" y="706438"/>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Rectangle 2068">
            <a:extLst>
              <a:ext uri="{FF2B5EF4-FFF2-40B4-BE49-F238E27FC236}">
                <a16:creationId xmlns:a16="http://schemas.microsoft.com/office/drawing/2014/main" id="{D9535490-0037-7143-A6AB-BE2FB344F631}"/>
              </a:ext>
            </a:extLst>
          </p:cNvPr>
          <p:cNvSpPr>
            <a:spLocks noChangeArrowheads="1"/>
          </p:cNvSpPr>
          <p:nvPr/>
        </p:nvSpPr>
        <p:spPr bwMode="auto">
          <a:xfrm>
            <a:off x="755650" y="981075"/>
            <a:ext cx="1344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9900FF"/>
                </a:solidFill>
              </a:rPr>
              <a:t>Example</a:t>
            </a:r>
            <a:r>
              <a:rPr lang="zh-CN" altLang="en-US">
                <a:solidFill>
                  <a:srgbClr val="9900FF"/>
                </a:solidFill>
              </a:rPr>
              <a:t> </a:t>
            </a:r>
            <a:r>
              <a:rPr lang="en-US" altLang="zh-CN">
                <a:solidFill>
                  <a:srgbClr val="9900FF"/>
                </a:solidFill>
              </a:rPr>
              <a:t>2</a:t>
            </a:r>
          </a:p>
        </p:txBody>
      </p:sp>
    </p:spTree>
  </p:cSld>
  <p:clrMapOvr>
    <a:masterClrMapping/>
  </p:clrMapOvr>
  <p:transition>
    <p:pull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6">
            <a:extLst>
              <a:ext uri="{FF2B5EF4-FFF2-40B4-BE49-F238E27FC236}">
                <a16:creationId xmlns:a16="http://schemas.microsoft.com/office/drawing/2014/main" id="{F38E1098-3F42-E046-835A-4B2C6EBEB3E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3141663"/>
            <a:ext cx="12954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8" name="Picture 6" descr="200591821294663154">
            <a:hlinkClick r:id="rId3"/>
            <a:extLst>
              <a:ext uri="{FF2B5EF4-FFF2-40B4-BE49-F238E27FC236}">
                <a16:creationId xmlns:a16="http://schemas.microsoft.com/office/drawing/2014/main" id="{89FE3EE3-2B64-5746-AF31-BDF1BBCD5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963" y="1557338"/>
            <a:ext cx="2359025" cy="3024187"/>
          </a:xfrm>
          <a:prstGeom prst="rect">
            <a:avLst/>
          </a:prstGeom>
          <a:noFill/>
          <a:ln w="57150">
            <a:solidFill>
              <a:srgbClr val="CC00FF"/>
            </a:solidFill>
            <a:miter lim="800000"/>
            <a:headEnd/>
            <a:tailEnd/>
          </a:ln>
          <a:extLst>
            <a:ext uri="{909E8E84-426E-40DD-AFC4-6F175D3DCCD1}">
              <a14:hiddenFill xmlns:a14="http://schemas.microsoft.com/office/drawing/2010/main">
                <a:solidFill>
                  <a:srgbClr val="FFFFFF"/>
                </a:solidFill>
              </a14:hiddenFill>
            </a:ext>
          </a:extLst>
        </p:spPr>
      </p:pic>
      <p:sp>
        <p:nvSpPr>
          <p:cNvPr id="4" name="AutoShape 9">
            <a:extLst>
              <a:ext uri="{FF2B5EF4-FFF2-40B4-BE49-F238E27FC236}">
                <a16:creationId xmlns:a16="http://schemas.microsoft.com/office/drawing/2014/main" id="{86BAB6E5-3AAF-5A40-B357-137CE197303D}"/>
              </a:ext>
            </a:extLst>
          </p:cNvPr>
          <p:cNvSpPr>
            <a:spLocks noChangeArrowheads="1"/>
          </p:cNvSpPr>
          <p:nvPr/>
        </p:nvSpPr>
        <p:spPr bwMode="auto">
          <a:xfrm>
            <a:off x="3851275" y="476250"/>
            <a:ext cx="4991100" cy="2592388"/>
          </a:xfrm>
          <a:prstGeom prst="cloudCallout">
            <a:avLst>
              <a:gd name="adj1" fmla="val -82866"/>
              <a:gd name="adj2" fmla="val 31083"/>
            </a:avLst>
          </a:prstGeom>
          <a:solidFill>
            <a:srgbClr val="339933"/>
          </a:solidFill>
          <a:ln w="9525">
            <a:solidFill>
              <a:schemeClr val="tx1"/>
            </a:solidFill>
            <a:round/>
            <a:headEnd/>
            <a:tailEnd/>
          </a:ln>
        </p:spPr>
        <p:txBody>
          <a:bodyPr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b="0">
                <a:solidFill>
                  <a:srgbClr val="FFFF00"/>
                </a:solidFill>
                <a:ea typeface="华文行楷" panose="02010800040101010101" pitchFamily="2" charset="-122"/>
              </a:rPr>
              <a:t>“There is nothing new to be discovered in physics now. All that remains is more and more precise measurement.”</a:t>
            </a:r>
          </a:p>
        </p:txBody>
      </p:sp>
      <p:sp>
        <p:nvSpPr>
          <p:cNvPr id="5" name="Text Box 24">
            <a:extLst>
              <a:ext uri="{FF2B5EF4-FFF2-40B4-BE49-F238E27FC236}">
                <a16:creationId xmlns:a16="http://schemas.microsoft.com/office/drawing/2014/main" id="{728D954F-E92C-0B43-945C-D1D21C31B30A}"/>
              </a:ext>
            </a:extLst>
          </p:cNvPr>
          <p:cNvSpPr txBox="1">
            <a:spLocks noChangeArrowheads="1"/>
          </p:cNvSpPr>
          <p:nvPr/>
        </p:nvSpPr>
        <p:spPr bwMode="auto">
          <a:xfrm>
            <a:off x="3924300" y="4084638"/>
            <a:ext cx="467995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ea typeface="隶书" pitchFamily="49" charset="-122"/>
              </a:rPr>
              <a:t>Can all the phenomena in nature be explained by classical mechanics?</a:t>
            </a:r>
          </a:p>
        </p:txBody>
      </p:sp>
      <p:sp>
        <p:nvSpPr>
          <p:cNvPr id="19461" name="Text Box 27">
            <a:extLst>
              <a:ext uri="{FF2B5EF4-FFF2-40B4-BE49-F238E27FC236}">
                <a16:creationId xmlns:a16="http://schemas.microsoft.com/office/drawing/2014/main" id="{B14AB299-E039-9745-8252-1AD057C44E3E}"/>
              </a:ext>
            </a:extLst>
          </p:cNvPr>
          <p:cNvSpPr txBox="1">
            <a:spLocks noChangeArrowheads="1"/>
          </p:cNvSpPr>
          <p:nvPr/>
        </p:nvSpPr>
        <p:spPr bwMode="auto">
          <a:xfrm>
            <a:off x="282575" y="5691188"/>
            <a:ext cx="8559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9900FF"/>
                </a:solidFill>
                <a:ea typeface="方正姚体" pitchFamily="2" charset="-122"/>
              </a:rPr>
              <a:t>《Nineteen-Century Clouds over the Dynamical Theory of Heat and Light》</a:t>
            </a:r>
          </a:p>
        </p:txBody>
      </p:sp>
      <p:sp>
        <p:nvSpPr>
          <p:cNvPr id="19462" name="Text Box 28">
            <a:extLst>
              <a:ext uri="{FF2B5EF4-FFF2-40B4-BE49-F238E27FC236}">
                <a16:creationId xmlns:a16="http://schemas.microsoft.com/office/drawing/2014/main" id="{F6479244-D8E2-B74E-A19F-979ADF9778CD}"/>
              </a:ext>
            </a:extLst>
          </p:cNvPr>
          <p:cNvSpPr txBox="1">
            <a:spLocks noChangeArrowheads="1"/>
          </p:cNvSpPr>
          <p:nvPr/>
        </p:nvSpPr>
        <p:spPr bwMode="auto">
          <a:xfrm>
            <a:off x="539750" y="4633913"/>
            <a:ext cx="2447925" cy="400050"/>
          </a:xfrm>
          <a:prstGeom prst="rect">
            <a:avLst/>
          </a:prstGeom>
          <a:solidFill>
            <a:srgbClr val="33CC33"/>
          </a:solidFill>
          <a:ln w="28575">
            <a:solidFill>
              <a:srgbClr val="9900FF"/>
            </a:solidFill>
            <a:miter lim="800000"/>
            <a:headEnd/>
            <a:tailEnd/>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chemeClr val="accent2"/>
                </a:solidFill>
              </a:rPr>
              <a:t>Lord Kelvin</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upRigh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edge">
                                      <p:cBhvr>
                                        <p:cTn id="12" dur="2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ou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ext Box 3">
            <a:extLst>
              <a:ext uri="{FF2B5EF4-FFF2-40B4-BE49-F238E27FC236}">
                <a16:creationId xmlns:a16="http://schemas.microsoft.com/office/drawing/2014/main" id="{823E7413-1EFC-0B4A-9D6A-FF49C1515578}"/>
              </a:ext>
            </a:extLst>
          </p:cNvPr>
          <p:cNvSpPr txBox="1">
            <a:spLocks noChangeArrowheads="1"/>
          </p:cNvSpPr>
          <p:nvPr/>
        </p:nvSpPr>
        <p:spPr bwMode="auto">
          <a:xfrm>
            <a:off x="1871663" y="727075"/>
            <a:ext cx="7272337"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en-US" altLang="zh-CN" sz="2400">
                <a:solidFill>
                  <a:srgbClr val="008000"/>
                </a:solidFill>
              </a:rPr>
              <a:t>Calculate</a:t>
            </a:r>
            <a:r>
              <a:rPr lang="zh-CN" altLang="en-US" sz="2400">
                <a:solidFill>
                  <a:srgbClr val="008000"/>
                </a:solidFill>
              </a:rPr>
              <a:t> </a:t>
            </a:r>
            <a:r>
              <a:rPr lang="en-US" altLang="zh-CN" sz="2400">
                <a:solidFill>
                  <a:srgbClr val="008000"/>
                </a:solidFill>
              </a:rPr>
              <a:t>the</a:t>
            </a:r>
            <a:r>
              <a:rPr lang="zh-CN" altLang="en-US" sz="2400">
                <a:solidFill>
                  <a:srgbClr val="008000"/>
                </a:solidFill>
              </a:rPr>
              <a:t> </a:t>
            </a:r>
            <a:r>
              <a:rPr lang="en-US" altLang="zh-CN" sz="2400">
                <a:solidFill>
                  <a:srgbClr val="008000"/>
                </a:solidFill>
              </a:rPr>
              <a:t>uncertainty</a:t>
            </a:r>
            <a:r>
              <a:rPr lang="zh-CN" altLang="en-US" sz="2400">
                <a:solidFill>
                  <a:srgbClr val="008000"/>
                </a:solidFill>
              </a:rPr>
              <a:t> </a:t>
            </a:r>
            <a:r>
              <a:rPr lang="en-US" altLang="zh-CN" sz="2400">
                <a:solidFill>
                  <a:srgbClr val="008000"/>
                </a:solidFill>
              </a:rPr>
              <a:t>of</a:t>
            </a:r>
            <a:r>
              <a:rPr lang="zh-CN" altLang="en-US" sz="2400">
                <a:solidFill>
                  <a:srgbClr val="008000"/>
                </a:solidFill>
              </a:rPr>
              <a:t> </a:t>
            </a:r>
            <a:r>
              <a:rPr lang="en-US" altLang="zh-CN" sz="2400">
                <a:solidFill>
                  <a:srgbClr val="008000"/>
                </a:solidFill>
              </a:rPr>
              <a:t>the</a:t>
            </a:r>
            <a:r>
              <a:rPr lang="zh-CN" altLang="en-US" sz="2400">
                <a:solidFill>
                  <a:srgbClr val="008000"/>
                </a:solidFill>
              </a:rPr>
              <a:t> </a:t>
            </a:r>
            <a:r>
              <a:rPr lang="en-US" altLang="zh-CN" sz="2400">
                <a:solidFill>
                  <a:srgbClr val="008000"/>
                </a:solidFill>
              </a:rPr>
              <a:t>velocity</a:t>
            </a:r>
            <a:r>
              <a:rPr lang="zh-CN" altLang="en-US" sz="2400">
                <a:solidFill>
                  <a:srgbClr val="008000"/>
                </a:solidFill>
              </a:rPr>
              <a:t> </a:t>
            </a:r>
            <a:r>
              <a:rPr lang="en-US" altLang="zh-CN" sz="2400">
                <a:solidFill>
                  <a:srgbClr val="008000"/>
                </a:solidFill>
              </a:rPr>
              <a:t>of</a:t>
            </a:r>
            <a:r>
              <a:rPr lang="zh-CN" altLang="en-US" sz="2400">
                <a:solidFill>
                  <a:srgbClr val="008000"/>
                </a:solidFill>
              </a:rPr>
              <a:t> </a:t>
            </a:r>
            <a:r>
              <a:rPr lang="en-US" altLang="zh-CN" sz="2400">
                <a:solidFill>
                  <a:srgbClr val="008000"/>
                </a:solidFill>
              </a:rPr>
              <a:t>a</a:t>
            </a:r>
            <a:r>
              <a:rPr lang="zh-CN" altLang="en-US" sz="2400">
                <a:solidFill>
                  <a:srgbClr val="008000"/>
                </a:solidFill>
              </a:rPr>
              <a:t> </a:t>
            </a:r>
            <a:r>
              <a:rPr lang="en-US" altLang="zh-CN" sz="2400">
                <a:solidFill>
                  <a:srgbClr val="008000"/>
                </a:solidFill>
              </a:rPr>
              <a:t>moving</a:t>
            </a:r>
            <a:r>
              <a:rPr lang="zh-CN" altLang="en-US" sz="2400">
                <a:solidFill>
                  <a:srgbClr val="008000"/>
                </a:solidFill>
              </a:rPr>
              <a:t> </a:t>
            </a:r>
            <a:r>
              <a:rPr lang="en-US" altLang="zh-CN" sz="2400">
                <a:solidFill>
                  <a:srgbClr val="008000"/>
                </a:solidFill>
              </a:rPr>
              <a:t>electron</a:t>
            </a:r>
            <a:r>
              <a:rPr lang="zh-CN" altLang="en-US" sz="2400">
                <a:solidFill>
                  <a:srgbClr val="008000"/>
                </a:solidFill>
              </a:rPr>
              <a:t> </a:t>
            </a:r>
            <a:r>
              <a:rPr lang="en-US" altLang="zh-CN" sz="2400">
                <a:solidFill>
                  <a:srgbClr val="008000"/>
                </a:solidFill>
              </a:rPr>
              <a:t>in</a:t>
            </a:r>
            <a:r>
              <a:rPr lang="zh-CN" altLang="en-US" sz="2400">
                <a:solidFill>
                  <a:srgbClr val="008000"/>
                </a:solidFill>
              </a:rPr>
              <a:t> </a:t>
            </a:r>
            <a:r>
              <a:rPr lang="en-US" altLang="zh-CN" sz="2400">
                <a:solidFill>
                  <a:srgbClr val="008000"/>
                </a:solidFill>
              </a:rPr>
              <a:t>an</a:t>
            </a:r>
            <a:r>
              <a:rPr lang="zh-CN" altLang="en-US" sz="2400">
                <a:solidFill>
                  <a:srgbClr val="008000"/>
                </a:solidFill>
              </a:rPr>
              <a:t> </a:t>
            </a:r>
            <a:r>
              <a:rPr lang="en-US" altLang="zh-CN" sz="2400">
                <a:solidFill>
                  <a:srgbClr val="008000"/>
                </a:solidFill>
              </a:rPr>
              <a:t>atom</a:t>
            </a:r>
            <a:r>
              <a:rPr lang="zh-CN" altLang="en-US" sz="2400">
                <a:solidFill>
                  <a:srgbClr val="008000"/>
                </a:solidFill>
              </a:rPr>
              <a:t> </a:t>
            </a:r>
            <a:r>
              <a:rPr lang="en-US" altLang="zh-CN" sz="2400">
                <a:solidFill>
                  <a:srgbClr val="008000"/>
                </a:solidFill>
              </a:rPr>
              <a:t>or</a:t>
            </a:r>
            <a:r>
              <a:rPr lang="zh-CN" altLang="en-US" sz="2400">
                <a:solidFill>
                  <a:srgbClr val="008000"/>
                </a:solidFill>
              </a:rPr>
              <a:t> </a:t>
            </a:r>
            <a:r>
              <a:rPr lang="en-US" altLang="zh-CN" sz="2400">
                <a:solidFill>
                  <a:srgbClr val="008000"/>
                </a:solidFill>
              </a:rPr>
              <a:t>a</a:t>
            </a:r>
            <a:r>
              <a:rPr lang="zh-CN" altLang="en-US" sz="2400">
                <a:solidFill>
                  <a:srgbClr val="008000"/>
                </a:solidFill>
              </a:rPr>
              <a:t> </a:t>
            </a:r>
            <a:r>
              <a:rPr lang="en-US" altLang="zh-CN" sz="2400">
                <a:solidFill>
                  <a:srgbClr val="008000"/>
                </a:solidFill>
              </a:rPr>
              <a:t>molecule.</a:t>
            </a:r>
            <a:r>
              <a:rPr lang="zh-CN" altLang="en-US" sz="2400">
                <a:solidFill>
                  <a:srgbClr val="008000"/>
                </a:solidFill>
              </a:rPr>
              <a:t> </a:t>
            </a:r>
            <a:r>
              <a:rPr lang="en-US" altLang="zh-CN" sz="2400">
                <a:solidFill>
                  <a:srgbClr val="008000"/>
                </a:solidFill>
              </a:rPr>
              <a:t>The</a:t>
            </a:r>
            <a:r>
              <a:rPr lang="zh-CN" altLang="en-US" sz="2400">
                <a:solidFill>
                  <a:srgbClr val="008000"/>
                </a:solidFill>
              </a:rPr>
              <a:t> </a:t>
            </a:r>
            <a:r>
              <a:rPr lang="en-US" altLang="zh-CN" sz="2400">
                <a:solidFill>
                  <a:srgbClr val="008000"/>
                </a:solidFill>
              </a:rPr>
              <a:t>mass</a:t>
            </a:r>
            <a:r>
              <a:rPr lang="zh-CN" altLang="en-US" sz="2400">
                <a:solidFill>
                  <a:srgbClr val="008000"/>
                </a:solidFill>
              </a:rPr>
              <a:t> </a:t>
            </a:r>
            <a:r>
              <a:rPr lang="en-US" altLang="zh-CN" sz="2400">
                <a:solidFill>
                  <a:srgbClr val="008000"/>
                </a:solidFill>
              </a:rPr>
              <a:t>of</a:t>
            </a:r>
            <a:r>
              <a:rPr lang="zh-CN" altLang="en-US" sz="2400">
                <a:solidFill>
                  <a:srgbClr val="008000"/>
                </a:solidFill>
              </a:rPr>
              <a:t> </a:t>
            </a:r>
            <a:r>
              <a:rPr lang="en-US" altLang="zh-CN" sz="2400">
                <a:solidFill>
                  <a:srgbClr val="008000"/>
                </a:solidFill>
              </a:rPr>
              <a:t>an</a:t>
            </a:r>
            <a:r>
              <a:rPr lang="zh-CN" altLang="en-US" sz="2400">
                <a:solidFill>
                  <a:srgbClr val="008000"/>
                </a:solidFill>
              </a:rPr>
              <a:t> </a:t>
            </a:r>
            <a:r>
              <a:rPr lang="en-US" altLang="zh-CN" sz="2400">
                <a:solidFill>
                  <a:srgbClr val="008000"/>
                </a:solidFill>
              </a:rPr>
              <a:t>electron</a:t>
            </a:r>
            <a:r>
              <a:rPr lang="zh-CN" altLang="en-US" sz="2400">
                <a:solidFill>
                  <a:srgbClr val="008000"/>
                </a:solidFill>
              </a:rPr>
              <a:t> </a:t>
            </a:r>
            <a:r>
              <a:rPr lang="en-US" altLang="zh-CN" sz="2400">
                <a:solidFill>
                  <a:srgbClr val="008000"/>
                </a:solidFill>
              </a:rPr>
              <a:t>equals</a:t>
            </a:r>
            <a:r>
              <a:rPr lang="zh-CN" altLang="en-US" sz="2400">
                <a:solidFill>
                  <a:srgbClr val="008000"/>
                </a:solidFill>
              </a:rPr>
              <a:t> </a:t>
            </a:r>
            <a:r>
              <a:rPr lang="en-US" altLang="zh-CN" sz="2400">
                <a:solidFill>
                  <a:srgbClr val="008000"/>
                </a:solidFill>
              </a:rPr>
              <a:t>9.1×10</a:t>
            </a:r>
            <a:r>
              <a:rPr lang="en-US" altLang="zh-CN" sz="2400" baseline="30000">
                <a:solidFill>
                  <a:srgbClr val="008000"/>
                </a:solidFill>
              </a:rPr>
              <a:t>-31</a:t>
            </a:r>
            <a:r>
              <a:rPr lang="en-US" altLang="zh-CN" sz="2400">
                <a:solidFill>
                  <a:srgbClr val="008000"/>
                </a:solidFill>
              </a:rPr>
              <a:t>kg</a:t>
            </a:r>
            <a:r>
              <a:rPr lang="zh-CN" altLang="en-US" sz="2400">
                <a:solidFill>
                  <a:srgbClr val="008000"/>
                </a:solidFill>
              </a:rPr>
              <a:t> </a:t>
            </a:r>
            <a:r>
              <a:rPr lang="en-US" altLang="zh-CN" sz="2400">
                <a:solidFill>
                  <a:srgbClr val="008000"/>
                </a:solidFill>
              </a:rPr>
              <a:t>and</a:t>
            </a:r>
            <a:r>
              <a:rPr lang="zh-CN" altLang="en-US" sz="2400">
                <a:solidFill>
                  <a:srgbClr val="008000"/>
                </a:solidFill>
              </a:rPr>
              <a:t> </a:t>
            </a:r>
            <a:r>
              <a:rPr lang="el-GR" altLang="zh-CN" sz="2400">
                <a:solidFill>
                  <a:srgbClr val="008000"/>
                </a:solidFill>
              </a:rPr>
              <a:t>Δ</a:t>
            </a:r>
            <a:r>
              <a:rPr lang="en-US" altLang="zh-CN" sz="2400">
                <a:solidFill>
                  <a:srgbClr val="008000"/>
                </a:solidFill>
              </a:rPr>
              <a:t>x</a:t>
            </a:r>
            <a:r>
              <a:rPr lang="zh-CN" altLang="en-US" sz="2400">
                <a:solidFill>
                  <a:srgbClr val="008000"/>
                </a:solidFill>
              </a:rPr>
              <a:t> </a:t>
            </a:r>
            <a:r>
              <a:rPr lang="en-US" altLang="zh-CN" sz="2400">
                <a:solidFill>
                  <a:srgbClr val="008000"/>
                </a:solidFill>
              </a:rPr>
              <a:t>equals</a:t>
            </a:r>
            <a:r>
              <a:rPr lang="zh-CN" altLang="en-US" sz="2400">
                <a:solidFill>
                  <a:srgbClr val="008000"/>
                </a:solidFill>
              </a:rPr>
              <a:t> </a:t>
            </a:r>
            <a:r>
              <a:rPr lang="en-US" altLang="zh-CN" sz="2400">
                <a:solidFill>
                  <a:srgbClr val="008000"/>
                </a:solidFill>
              </a:rPr>
              <a:t>10</a:t>
            </a:r>
            <a:r>
              <a:rPr lang="en-US" altLang="zh-CN" sz="2400" baseline="30000">
                <a:solidFill>
                  <a:srgbClr val="008000"/>
                </a:solidFill>
              </a:rPr>
              <a:t>-10</a:t>
            </a:r>
            <a:r>
              <a:rPr lang="en-US" altLang="zh-CN" sz="2400">
                <a:solidFill>
                  <a:srgbClr val="008000"/>
                </a:solidFill>
              </a:rPr>
              <a:t>m.</a:t>
            </a:r>
          </a:p>
        </p:txBody>
      </p:sp>
      <p:sp>
        <p:nvSpPr>
          <p:cNvPr id="56322" name="Text Box 4">
            <a:extLst>
              <a:ext uri="{FF2B5EF4-FFF2-40B4-BE49-F238E27FC236}">
                <a16:creationId xmlns:a16="http://schemas.microsoft.com/office/drawing/2014/main" id="{08104BC8-1F1A-CF49-B462-1AFA92125436}"/>
              </a:ext>
            </a:extLst>
          </p:cNvPr>
          <p:cNvSpPr txBox="1">
            <a:spLocks noChangeArrowheads="1"/>
          </p:cNvSpPr>
          <p:nvPr/>
        </p:nvSpPr>
        <p:spPr bwMode="auto">
          <a:xfrm>
            <a:off x="1582738" y="2692400"/>
            <a:ext cx="68770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0"/>
              <a:t>Δ</a:t>
            </a:r>
            <a:r>
              <a:rPr lang="en-US" altLang="zh-CN" sz="2400" b="0" i="1"/>
              <a:t>v </a:t>
            </a:r>
            <a:r>
              <a:rPr lang="en-US" altLang="zh-CN" sz="2400" b="0"/>
              <a:t>= </a:t>
            </a:r>
            <a:r>
              <a:rPr lang="en-US" altLang="zh-CN" sz="2400" b="0" i="1"/>
              <a:t>h</a:t>
            </a:r>
            <a:r>
              <a:rPr lang="en-US" altLang="zh-CN" sz="2400" b="0"/>
              <a:t>/(Δ</a:t>
            </a:r>
            <a:r>
              <a:rPr lang="en-US" altLang="zh-CN" sz="2400" b="0" i="1"/>
              <a:t>x·m</a:t>
            </a:r>
            <a:r>
              <a:rPr lang="en-US" altLang="zh-CN" sz="2400" b="0"/>
              <a:t>)</a:t>
            </a:r>
          </a:p>
          <a:p>
            <a:pPr eaLnBrk="1" hangingPunct="1">
              <a:spcBef>
                <a:spcPct val="50000"/>
              </a:spcBef>
            </a:pPr>
            <a:r>
              <a:rPr lang="en-US" altLang="zh-CN" sz="2400" b="0"/>
              <a:t>       =</a:t>
            </a:r>
            <a:r>
              <a:rPr lang="zh-CN" altLang="en-US" sz="2400" b="0"/>
              <a:t>（</a:t>
            </a:r>
            <a:r>
              <a:rPr lang="en-US" altLang="zh-CN" sz="2400" b="0"/>
              <a:t>6.626×10</a:t>
            </a:r>
            <a:r>
              <a:rPr lang="en-US" altLang="zh-CN" sz="2400" b="0" baseline="30000"/>
              <a:t>-34</a:t>
            </a:r>
            <a:r>
              <a:rPr lang="en-US" altLang="zh-CN" sz="2400" b="0"/>
              <a:t>J.s</a:t>
            </a:r>
            <a:r>
              <a:rPr lang="zh-CN" altLang="en-US" sz="2400" b="0"/>
              <a:t>）</a:t>
            </a:r>
            <a:r>
              <a:rPr lang="en-US" altLang="zh-CN" sz="2400" b="0"/>
              <a:t>/(10</a:t>
            </a:r>
            <a:r>
              <a:rPr lang="en-US" altLang="zh-CN" sz="2400" b="0" baseline="30000"/>
              <a:t>-10</a:t>
            </a:r>
            <a:r>
              <a:rPr lang="en-US" altLang="zh-CN" sz="2400" b="0"/>
              <a:t>m×9.1×10</a:t>
            </a:r>
            <a:r>
              <a:rPr lang="en-US" altLang="zh-CN" sz="2400" b="0" baseline="30000"/>
              <a:t>-31</a:t>
            </a:r>
            <a:r>
              <a:rPr lang="en-US" altLang="zh-CN" sz="2400" b="0"/>
              <a:t>kg)</a:t>
            </a:r>
          </a:p>
          <a:p>
            <a:pPr eaLnBrk="1" hangingPunct="1">
              <a:spcBef>
                <a:spcPct val="50000"/>
              </a:spcBef>
            </a:pPr>
            <a:r>
              <a:rPr lang="en-US" altLang="zh-CN" sz="2400" b="0"/>
              <a:t>      ≈10</a:t>
            </a:r>
            <a:r>
              <a:rPr lang="en-US" altLang="zh-CN" sz="2400" b="0" baseline="30000"/>
              <a:t>6</a:t>
            </a:r>
            <a:r>
              <a:rPr lang="zh-CN" altLang="en-US" sz="2400" b="0"/>
              <a:t>～</a:t>
            </a:r>
            <a:r>
              <a:rPr lang="en-US" altLang="zh-CN" sz="2400" b="0"/>
              <a:t>10</a:t>
            </a:r>
            <a:r>
              <a:rPr lang="en-US" altLang="zh-CN" sz="2400" b="0" baseline="30000"/>
              <a:t>7</a:t>
            </a:r>
            <a:r>
              <a:rPr lang="en-US" altLang="zh-CN" sz="2400" b="0"/>
              <a:t>m.s</a:t>
            </a:r>
            <a:r>
              <a:rPr lang="en-US" altLang="zh-CN" sz="2400" b="0" baseline="30000"/>
              <a:t>-1</a:t>
            </a:r>
            <a:endParaRPr lang="en-US" altLang="zh-CN" sz="2400" b="0"/>
          </a:p>
        </p:txBody>
      </p:sp>
      <p:sp>
        <p:nvSpPr>
          <p:cNvPr id="56323" name="Text Box 5">
            <a:extLst>
              <a:ext uri="{FF2B5EF4-FFF2-40B4-BE49-F238E27FC236}">
                <a16:creationId xmlns:a16="http://schemas.microsoft.com/office/drawing/2014/main" id="{2AE7B406-A37D-F741-829B-A2A8EA12E003}"/>
              </a:ext>
            </a:extLst>
          </p:cNvPr>
          <p:cNvSpPr txBox="1">
            <a:spLocks noChangeArrowheads="1"/>
          </p:cNvSpPr>
          <p:nvPr/>
        </p:nvSpPr>
        <p:spPr bwMode="auto">
          <a:xfrm>
            <a:off x="387350" y="4306888"/>
            <a:ext cx="85344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2200" b="0">
                <a:latin typeface="宋体" panose="02010600030101010101" pitchFamily="2" charset="-122"/>
              </a:rPr>
              <a:t>    The</a:t>
            </a:r>
            <a:r>
              <a:rPr lang="zh-CN" altLang="en-US" sz="2200" b="0">
                <a:latin typeface="宋体" panose="02010600030101010101" pitchFamily="2" charset="-122"/>
              </a:rPr>
              <a:t> </a:t>
            </a:r>
            <a:r>
              <a:rPr lang="en-US" altLang="zh-CN" sz="2200" b="0">
                <a:latin typeface="宋体" panose="02010600030101010101" pitchFamily="2" charset="-122"/>
              </a:rPr>
              <a:t>velocity</a:t>
            </a:r>
            <a:r>
              <a:rPr lang="zh-CN" altLang="en-US" sz="2200" b="0">
                <a:latin typeface="宋体" panose="02010600030101010101" pitchFamily="2" charset="-122"/>
              </a:rPr>
              <a:t> </a:t>
            </a:r>
            <a:r>
              <a:rPr lang="en-US" altLang="zh-CN" sz="2200" b="0">
                <a:latin typeface="宋体" panose="02010600030101010101" pitchFamily="2" charset="-122"/>
              </a:rPr>
              <a:t>of</a:t>
            </a:r>
            <a:r>
              <a:rPr lang="zh-CN" altLang="en-US" sz="2200" b="0">
                <a:latin typeface="宋体" panose="02010600030101010101" pitchFamily="2" charset="-122"/>
              </a:rPr>
              <a:t> </a:t>
            </a:r>
            <a:r>
              <a:rPr lang="en-US" altLang="zh-CN" sz="2200" b="0">
                <a:latin typeface="宋体" panose="02010600030101010101" pitchFamily="2" charset="-122"/>
              </a:rPr>
              <a:t>an</a:t>
            </a:r>
            <a:r>
              <a:rPr lang="zh-CN" altLang="en-US" sz="2200" b="0">
                <a:latin typeface="宋体" panose="02010600030101010101" pitchFamily="2" charset="-122"/>
              </a:rPr>
              <a:t> </a:t>
            </a:r>
            <a:r>
              <a:rPr lang="en-US" altLang="zh-CN" sz="2200" b="0">
                <a:latin typeface="宋体" panose="02010600030101010101" pitchFamily="2" charset="-122"/>
              </a:rPr>
              <a:t>electron</a:t>
            </a:r>
            <a:r>
              <a:rPr lang="zh-CN" altLang="en-US" sz="2200" b="0">
                <a:latin typeface="宋体" panose="02010600030101010101" pitchFamily="2" charset="-122"/>
              </a:rPr>
              <a:t> </a:t>
            </a:r>
            <a:r>
              <a:rPr lang="en-US" altLang="zh-CN" sz="2200" b="0">
                <a:latin typeface="宋体" panose="02010600030101010101" pitchFamily="2" charset="-122"/>
              </a:rPr>
              <a:t>is</a:t>
            </a:r>
            <a:r>
              <a:rPr lang="zh-CN" altLang="en-US" sz="2200" b="0">
                <a:latin typeface="宋体" panose="02010600030101010101" pitchFamily="2" charset="-122"/>
              </a:rPr>
              <a:t> </a:t>
            </a:r>
            <a:r>
              <a:rPr lang="en-US" altLang="zh-CN" sz="2200" b="0">
                <a:latin typeface="宋体" panose="02010600030101010101" pitchFamily="2" charset="-122"/>
              </a:rPr>
              <a:t>about</a:t>
            </a:r>
            <a:r>
              <a:rPr lang="zh-CN" altLang="en-US" sz="2200" b="0">
                <a:latin typeface="宋体" panose="02010600030101010101" pitchFamily="2" charset="-122"/>
              </a:rPr>
              <a:t> </a:t>
            </a:r>
            <a:r>
              <a:rPr lang="en-US" altLang="zh-CN" sz="2200" b="0"/>
              <a:t>10</a:t>
            </a:r>
            <a:r>
              <a:rPr lang="en-US" altLang="zh-CN" sz="2200" b="0" baseline="30000"/>
              <a:t>6</a:t>
            </a:r>
            <a:r>
              <a:rPr lang="en-US" altLang="zh-CN" sz="2200" b="0"/>
              <a:t>m.s</a:t>
            </a:r>
            <a:r>
              <a:rPr lang="en-US" altLang="zh-CN" sz="2200" b="0" baseline="30000"/>
              <a:t>-1</a:t>
            </a:r>
            <a:r>
              <a:rPr lang="en-US" altLang="zh-CN" sz="2200" b="0">
                <a:latin typeface="宋体" panose="02010600030101010101" pitchFamily="2" charset="-122"/>
              </a:rPr>
              <a:t>.</a:t>
            </a:r>
            <a:r>
              <a:rPr lang="zh-CN" altLang="en-US" sz="2200" b="0">
                <a:latin typeface="宋体" panose="02010600030101010101" pitchFamily="2" charset="-122"/>
              </a:rPr>
              <a:t> </a:t>
            </a:r>
            <a:r>
              <a:rPr lang="en-US" altLang="zh-CN" sz="2200" b="0">
                <a:latin typeface="宋体" panose="02010600030101010101" pitchFamily="2" charset="-122"/>
              </a:rPr>
              <a:t>Therefore,</a:t>
            </a:r>
            <a:r>
              <a:rPr lang="zh-CN" altLang="en-US" sz="2200" b="0">
                <a:latin typeface="宋体" panose="02010600030101010101" pitchFamily="2" charset="-122"/>
              </a:rPr>
              <a:t> </a:t>
            </a:r>
            <a:r>
              <a:rPr lang="en-US" altLang="zh-CN" sz="2200" b="0">
                <a:latin typeface="宋体" panose="02010600030101010101" pitchFamily="2" charset="-122"/>
              </a:rPr>
              <a:t>when</a:t>
            </a:r>
            <a:r>
              <a:rPr lang="zh-CN" altLang="en-US" sz="2200" b="0">
                <a:latin typeface="宋体" panose="02010600030101010101" pitchFamily="2" charset="-122"/>
              </a:rPr>
              <a:t> </a:t>
            </a:r>
            <a:r>
              <a:rPr lang="en-US" altLang="zh-CN" sz="2200" b="0"/>
              <a:t>Δ</a:t>
            </a:r>
            <a:r>
              <a:rPr lang="en-US" altLang="zh-CN" sz="2200" b="0" i="1"/>
              <a:t>x</a:t>
            </a:r>
            <a:r>
              <a:rPr lang="zh-CN" altLang="en-US" sz="2200" b="0" i="1"/>
              <a:t> </a:t>
            </a:r>
            <a:r>
              <a:rPr lang="en-US" altLang="zh-CN" sz="2200" b="0" i="1"/>
              <a:t>equals</a:t>
            </a:r>
            <a:r>
              <a:rPr lang="zh-CN" altLang="en-US" sz="2200" b="0" i="1"/>
              <a:t> </a:t>
            </a:r>
            <a:r>
              <a:rPr lang="en-US" altLang="zh-CN" sz="2200" b="0"/>
              <a:t>10</a:t>
            </a:r>
            <a:r>
              <a:rPr lang="en-US" altLang="zh-CN" sz="2200" b="0" baseline="30000"/>
              <a:t>-10</a:t>
            </a:r>
            <a:r>
              <a:rPr lang="en-US" altLang="zh-CN" sz="2200" b="0"/>
              <a:t>m</a:t>
            </a:r>
            <a:r>
              <a:rPr lang="en-US" altLang="zh-CN" sz="2200" b="0">
                <a:latin typeface="宋体" panose="02010600030101010101" pitchFamily="2" charset="-122"/>
              </a:rPr>
              <a:t>,</a:t>
            </a:r>
            <a:r>
              <a:rPr lang="zh-CN" altLang="en-US" sz="2200" b="0">
                <a:latin typeface="宋体" panose="02010600030101010101" pitchFamily="2" charset="-122"/>
              </a:rPr>
              <a:t> </a:t>
            </a:r>
            <a:r>
              <a:rPr lang="en-US" altLang="zh-CN" sz="2200" b="0">
                <a:latin typeface="宋体" panose="02010600030101010101" pitchFamily="2" charset="-122"/>
              </a:rPr>
              <a:t>the</a:t>
            </a:r>
            <a:r>
              <a:rPr lang="zh-CN" altLang="en-US" sz="2200" b="0">
                <a:latin typeface="宋体" panose="02010600030101010101" pitchFamily="2" charset="-122"/>
              </a:rPr>
              <a:t> </a:t>
            </a:r>
            <a:r>
              <a:rPr lang="en-US" altLang="zh-CN" sz="2200" b="0">
                <a:latin typeface="宋体" panose="02010600030101010101" pitchFamily="2" charset="-122"/>
              </a:rPr>
              <a:t>uncertainty</a:t>
            </a:r>
            <a:r>
              <a:rPr lang="zh-CN" altLang="en-US" sz="2200" b="0">
                <a:latin typeface="宋体" panose="02010600030101010101" pitchFamily="2" charset="-122"/>
              </a:rPr>
              <a:t> </a:t>
            </a:r>
            <a:r>
              <a:rPr lang="en-US" altLang="zh-CN" sz="2200" b="0">
                <a:latin typeface="宋体" panose="02010600030101010101" pitchFamily="2" charset="-122"/>
              </a:rPr>
              <a:t>of</a:t>
            </a:r>
            <a:r>
              <a:rPr lang="zh-CN" altLang="en-US" sz="2200" b="0">
                <a:latin typeface="宋体" panose="02010600030101010101" pitchFamily="2" charset="-122"/>
              </a:rPr>
              <a:t> </a:t>
            </a:r>
            <a:r>
              <a:rPr lang="en-US" altLang="zh-CN" sz="2200" b="0">
                <a:latin typeface="宋体" panose="02010600030101010101" pitchFamily="2" charset="-122"/>
              </a:rPr>
              <a:t>velocity</a:t>
            </a:r>
            <a:r>
              <a:rPr lang="zh-CN" altLang="en-US" sz="2200" b="0">
                <a:latin typeface="宋体" panose="02010600030101010101" pitchFamily="2" charset="-122"/>
              </a:rPr>
              <a:t> </a:t>
            </a:r>
            <a:r>
              <a:rPr lang="en-US" altLang="zh-CN" sz="2200" b="0">
                <a:latin typeface="宋体" panose="02010600030101010101" pitchFamily="2" charset="-122"/>
              </a:rPr>
              <a:t>is</a:t>
            </a:r>
            <a:r>
              <a:rPr lang="zh-CN" altLang="en-US" sz="2200" b="0">
                <a:latin typeface="宋体" panose="02010600030101010101" pitchFamily="2" charset="-122"/>
              </a:rPr>
              <a:t> </a:t>
            </a:r>
            <a:r>
              <a:rPr lang="en-US" altLang="zh-CN" sz="2200" b="0">
                <a:latin typeface="宋体" panose="02010600030101010101" pitchFamily="2" charset="-122"/>
              </a:rPr>
              <a:t>larger</a:t>
            </a:r>
            <a:r>
              <a:rPr lang="zh-CN" altLang="en-US" sz="2200" b="0">
                <a:latin typeface="宋体" panose="02010600030101010101" pitchFamily="2" charset="-122"/>
              </a:rPr>
              <a:t> </a:t>
            </a:r>
            <a:r>
              <a:rPr lang="en-US" altLang="zh-CN" sz="2200" b="0">
                <a:latin typeface="宋体" panose="02010600030101010101" pitchFamily="2" charset="-122"/>
              </a:rPr>
              <a:t>than</a:t>
            </a:r>
            <a:r>
              <a:rPr lang="zh-CN" altLang="en-US" sz="2200" b="0">
                <a:latin typeface="宋体" panose="02010600030101010101" pitchFamily="2" charset="-122"/>
              </a:rPr>
              <a:t> </a:t>
            </a:r>
            <a:r>
              <a:rPr lang="en-US" altLang="zh-CN" sz="2200" b="0">
                <a:latin typeface="宋体" panose="02010600030101010101" pitchFamily="2" charset="-122"/>
              </a:rPr>
              <a:t>the</a:t>
            </a:r>
            <a:r>
              <a:rPr lang="zh-CN" altLang="en-US" sz="2200" b="0">
                <a:latin typeface="宋体" panose="02010600030101010101" pitchFamily="2" charset="-122"/>
              </a:rPr>
              <a:t> </a:t>
            </a:r>
            <a:r>
              <a:rPr lang="en-US" altLang="zh-CN" sz="2200" b="0">
                <a:latin typeface="宋体" panose="02010600030101010101" pitchFamily="2" charset="-122"/>
              </a:rPr>
              <a:t>velocity</a:t>
            </a:r>
            <a:r>
              <a:rPr lang="zh-CN" altLang="en-US" sz="2200" b="0">
                <a:latin typeface="宋体" panose="02010600030101010101" pitchFamily="2" charset="-122"/>
              </a:rPr>
              <a:t> </a:t>
            </a:r>
            <a:r>
              <a:rPr lang="en-US" altLang="zh-CN" sz="2200" b="0">
                <a:latin typeface="宋体" panose="02010600030101010101" pitchFamily="2" charset="-122"/>
              </a:rPr>
              <a:t>of</a:t>
            </a:r>
            <a:r>
              <a:rPr lang="zh-CN" altLang="en-US" sz="2200" b="0">
                <a:latin typeface="宋体" panose="02010600030101010101" pitchFamily="2" charset="-122"/>
              </a:rPr>
              <a:t> </a:t>
            </a:r>
            <a:r>
              <a:rPr lang="en-US" altLang="zh-CN" sz="2200" b="0">
                <a:latin typeface="宋体" panose="02010600030101010101" pitchFamily="2" charset="-122"/>
              </a:rPr>
              <a:t>an</a:t>
            </a:r>
            <a:r>
              <a:rPr lang="zh-CN" altLang="en-US" sz="2200" b="0">
                <a:latin typeface="宋体" panose="02010600030101010101" pitchFamily="2" charset="-122"/>
              </a:rPr>
              <a:t> </a:t>
            </a:r>
            <a:r>
              <a:rPr lang="en-US" altLang="zh-CN" sz="2200" b="0">
                <a:latin typeface="宋体" panose="02010600030101010101" pitchFamily="2" charset="-122"/>
              </a:rPr>
              <a:t>electron.</a:t>
            </a:r>
            <a:r>
              <a:rPr lang="zh-CN" altLang="en-US" sz="2200" b="0">
                <a:latin typeface="宋体" panose="02010600030101010101" pitchFamily="2" charset="-122"/>
              </a:rPr>
              <a:t> </a:t>
            </a:r>
            <a:r>
              <a:rPr lang="en-US" altLang="zh-CN" sz="2200" b="0">
                <a:latin typeface="宋体" panose="02010600030101010101" pitchFamily="2" charset="-122"/>
              </a:rPr>
              <a:t>Accordingly,</a:t>
            </a:r>
            <a:r>
              <a:rPr lang="zh-CN" altLang="en-US" sz="2200" b="0">
                <a:latin typeface="宋体" panose="02010600030101010101" pitchFamily="2" charset="-122"/>
              </a:rPr>
              <a:t> </a:t>
            </a:r>
            <a:r>
              <a:rPr lang="en-US" altLang="zh-CN" sz="2200" b="0">
                <a:latin typeface="宋体" panose="02010600030101010101" pitchFamily="2" charset="-122"/>
              </a:rPr>
              <a:t>classical</a:t>
            </a:r>
            <a:r>
              <a:rPr lang="zh-CN" altLang="en-US" sz="2200" b="0">
                <a:latin typeface="宋体" panose="02010600030101010101" pitchFamily="2" charset="-122"/>
              </a:rPr>
              <a:t> </a:t>
            </a:r>
            <a:r>
              <a:rPr lang="en-US" altLang="zh-CN" sz="2200" b="0">
                <a:latin typeface="宋体" panose="02010600030101010101" pitchFamily="2" charset="-122"/>
              </a:rPr>
              <a:t>mechanics</a:t>
            </a:r>
            <a:r>
              <a:rPr lang="zh-CN" altLang="en-US" sz="2200" b="0">
                <a:latin typeface="宋体" panose="02010600030101010101" pitchFamily="2" charset="-122"/>
              </a:rPr>
              <a:t> </a:t>
            </a:r>
            <a:r>
              <a:rPr lang="en-US" altLang="zh-CN" sz="2200" b="0">
                <a:latin typeface="宋体" panose="02010600030101010101" pitchFamily="2" charset="-122"/>
              </a:rPr>
              <a:t>is</a:t>
            </a:r>
            <a:r>
              <a:rPr lang="zh-CN" altLang="en-US" sz="2200" b="0">
                <a:latin typeface="宋体" panose="02010600030101010101" pitchFamily="2" charset="-122"/>
              </a:rPr>
              <a:t> </a:t>
            </a:r>
            <a:r>
              <a:rPr lang="en-US" altLang="zh-CN" sz="2200" b="0">
                <a:latin typeface="宋体" panose="02010600030101010101" pitchFamily="2" charset="-122"/>
              </a:rPr>
              <a:t>not</a:t>
            </a:r>
            <a:r>
              <a:rPr lang="zh-CN" altLang="en-US" sz="2200" b="0">
                <a:latin typeface="宋体" panose="02010600030101010101" pitchFamily="2" charset="-122"/>
              </a:rPr>
              <a:t> </a:t>
            </a:r>
            <a:r>
              <a:rPr lang="en-US" altLang="zh-CN" sz="2200" b="0">
                <a:latin typeface="宋体" panose="02010600030101010101" pitchFamily="2" charset="-122"/>
              </a:rPr>
              <a:t>applicable</a:t>
            </a:r>
            <a:r>
              <a:rPr lang="zh-CN" altLang="en-US" sz="2200" b="0">
                <a:latin typeface="宋体" panose="02010600030101010101" pitchFamily="2" charset="-122"/>
              </a:rPr>
              <a:t> </a:t>
            </a:r>
            <a:r>
              <a:rPr lang="en-US" altLang="zh-CN" sz="2200" b="0">
                <a:latin typeface="宋体" panose="02010600030101010101" pitchFamily="2" charset="-122"/>
              </a:rPr>
              <a:t>to</a:t>
            </a:r>
            <a:r>
              <a:rPr lang="zh-CN" altLang="en-US" sz="2200" b="0">
                <a:latin typeface="宋体" panose="02010600030101010101" pitchFamily="2" charset="-122"/>
              </a:rPr>
              <a:t> </a:t>
            </a:r>
            <a:r>
              <a:rPr lang="en-US" altLang="zh-CN" sz="2200" b="0">
                <a:latin typeface="宋体" panose="02010600030101010101" pitchFamily="2" charset="-122"/>
              </a:rPr>
              <a:t>electrons</a:t>
            </a:r>
            <a:r>
              <a:rPr lang="zh-CN" altLang="en-US" sz="2200" b="0">
                <a:latin typeface="宋体" panose="02010600030101010101" pitchFamily="2" charset="-122"/>
              </a:rPr>
              <a:t> </a:t>
            </a:r>
            <a:r>
              <a:rPr lang="en-US" altLang="zh-CN" sz="2200" b="0">
                <a:latin typeface="宋体" panose="02010600030101010101" pitchFamily="2" charset="-122"/>
              </a:rPr>
              <a:t>in</a:t>
            </a:r>
            <a:r>
              <a:rPr lang="zh-CN" altLang="en-US" sz="2200" b="0">
                <a:latin typeface="宋体" panose="02010600030101010101" pitchFamily="2" charset="-122"/>
              </a:rPr>
              <a:t> </a:t>
            </a:r>
            <a:r>
              <a:rPr lang="en-US" altLang="zh-CN" sz="2200" b="0">
                <a:latin typeface="宋体" panose="02010600030101010101" pitchFamily="2" charset="-122"/>
              </a:rPr>
              <a:t>atoms</a:t>
            </a:r>
            <a:r>
              <a:rPr lang="zh-CN" altLang="en-US" sz="2200" b="0">
                <a:latin typeface="宋体" panose="02010600030101010101" pitchFamily="2" charset="-122"/>
              </a:rPr>
              <a:t> </a:t>
            </a:r>
            <a:r>
              <a:rPr lang="en-US" altLang="zh-CN" sz="2200" b="0">
                <a:latin typeface="宋体" panose="02010600030101010101" pitchFamily="2" charset="-122"/>
              </a:rPr>
              <a:t>or</a:t>
            </a:r>
            <a:r>
              <a:rPr lang="zh-CN" altLang="en-US" sz="2200" b="0">
                <a:latin typeface="宋体" panose="02010600030101010101" pitchFamily="2" charset="-122"/>
              </a:rPr>
              <a:t> </a:t>
            </a:r>
            <a:r>
              <a:rPr lang="en-US" altLang="zh-CN" sz="2200" b="0">
                <a:latin typeface="宋体" panose="02010600030101010101" pitchFamily="2" charset="-122"/>
              </a:rPr>
              <a:t>molecules.</a:t>
            </a:r>
            <a:endParaRPr lang="en-US" altLang="zh-CN" sz="2200" b="0"/>
          </a:p>
        </p:txBody>
      </p:sp>
      <p:sp>
        <p:nvSpPr>
          <p:cNvPr id="56324" name="Rectangle 33">
            <a:extLst>
              <a:ext uri="{FF2B5EF4-FFF2-40B4-BE49-F238E27FC236}">
                <a16:creationId xmlns:a16="http://schemas.microsoft.com/office/drawing/2014/main" id="{402EAE5A-F3D2-4542-B5A8-BF0B7829C845}"/>
              </a:ext>
            </a:extLst>
          </p:cNvPr>
          <p:cNvSpPr>
            <a:spLocks noChangeArrowheads="1"/>
          </p:cNvSpPr>
          <p:nvPr/>
        </p:nvSpPr>
        <p:spPr bwMode="auto">
          <a:xfrm>
            <a:off x="1619250" y="2060575"/>
            <a:ext cx="176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0"/>
              <a:t>Δ</a:t>
            </a:r>
            <a:r>
              <a:rPr lang="en-US" altLang="zh-CN" sz="2400" b="0" i="1"/>
              <a:t>x </a:t>
            </a:r>
            <a:r>
              <a:rPr lang="en-US" altLang="zh-CN" sz="2400" b="0"/>
              <a:t>= 10</a:t>
            </a:r>
            <a:r>
              <a:rPr lang="en-US" altLang="zh-CN" sz="2400" b="0" baseline="30000"/>
              <a:t>-10</a:t>
            </a:r>
            <a:r>
              <a:rPr lang="en-US" altLang="zh-CN" sz="2400" b="0"/>
              <a:t>m</a:t>
            </a:r>
          </a:p>
        </p:txBody>
      </p:sp>
      <p:pic>
        <p:nvPicPr>
          <p:cNvPr id="56325" name="Picture 35" descr="20050528114055187">
            <a:extLst>
              <a:ext uri="{FF2B5EF4-FFF2-40B4-BE49-F238E27FC236}">
                <a16:creationId xmlns:a16="http://schemas.microsoft.com/office/drawing/2014/main" id="{EF6D4FFC-E3CE-A74B-A78A-AA7D48287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706438"/>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Rectangle 2068">
            <a:extLst>
              <a:ext uri="{FF2B5EF4-FFF2-40B4-BE49-F238E27FC236}">
                <a16:creationId xmlns:a16="http://schemas.microsoft.com/office/drawing/2014/main" id="{E2A03893-B480-474C-8C67-021395677D34}"/>
              </a:ext>
            </a:extLst>
          </p:cNvPr>
          <p:cNvSpPr>
            <a:spLocks noChangeArrowheads="1"/>
          </p:cNvSpPr>
          <p:nvPr/>
        </p:nvSpPr>
        <p:spPr bwMode="auto">
          <a:xfrm>
            <a:off x="755650" y="981075"/>
            <a:ext cx="1344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9900FF"/>
                </a:solidFill>
              </a:rPr>
              <a:t>Example</a:t>
            </a:r>
            <a:r>
              <a:rPr lang="zh-CN" altLang="en-US">
                <a:solidFill>
                  <a:srgbClr val="9900FF"/>
                </a:solidFill>
              </a:rPr>
              <a:t> </a:t>
            </a:r>
            <a:r>
              <a:rPr lang="en-US" altLang="zh-CN">
                <a:solidFill>
                  <a:srgbClr val="9900FF"/>
                </a:solidFill>
              </a:rPr>
              <a:t>3</a:t>
            </a:r>
          </a:p>
        </p:txBody>
      </p:sp>
    </p:spTree>
  </p:cSld>
  <p:clrMapOvr>
    <a:masterClrMapping/>
  </p:clrMapOvr>
  <p:transition>
    <p:pull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ext Box 2">
            <a:extLst>
              <a:ext uri="{FF2B5EF4-FFF2-40B4-BE49-F238E27FC236}">
                <a16:creationId xmlns:a16="http://schemas.microsoft.com/office/drawing/2014/main" id="{84EDF0BE-6340-5740-AD8E-6AAC33B1B20C}"/>
              </a:ext>
            </a:extLst>
          </p:cNvPr>
          <p:cNvSpPr txBox="1">
            <a:spLocks noChangeArrowheads="1"/>
          </p:cNvSpPr>
          <p:nvPr/>
        </p:nvSpPr>
        <p:spPr bwMode="auto">
          <a:xfrm>
            <a:off x="914400" y="1600200"/>
            <a:ext cx="7772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sz="2400" b="0"/>
              <a:t>The</a:t>
            </a:r>
            <a:r>
              <a:rPr lang="zh-CN" altLang="en-US" sz="2400" b="0"/>
              <a:t> </a:t>
            </a:r>
            <a:r>
              <a:rPr lang="en-US" altLang="zh-CN" sz="2400" b="0"/>
              <a:t>minimal</a:t>
            </a:r>
            <a:r>
              <a:rPr lang="zh-CN" altLang="en-US" sz="2400" b="0"/>
              <a:t> </a:t>
            </a:r>
            <a:r>
              <a:rPr lang="en-US" altLang="zh-CN" sz="2400" b="0"/>
              <a:t>distance</a:t>
            </a:r>
            <a:r>
              <a:rPr lang="zh-CN" altLang="en-US" sz="2400" b="0"/>
              <a:t> </a:t>
            </a:r>
            <a:r>
              <a:rPr lang="en-US" altLang="zh-CN" sz="2400" b="0"/>
              <a:t>(d)</a:t>
            </a:r>
            <a:r>
              <a:rPr lang="zh-CN" altLang="en-US" sz="2400" b="0"/>
              <a:t> </a:t>
            </a:r>
            <a:r>
              <a:rPr lang="en-US" altLang="zh-CN" sz="2400" b="0"/>
              <a:t>that</a:t>
            </a:r>
            <a:r>
              <a:rPr lang="zh-CN" altLang="en-US" sz="2400" b="0"/>
              <a:t> </a:t>
            </a:r>
            <a:r>
              <a:rPr lang="en-US" altLang="zh-CN" sz="2400" b="0"/>
              <a:t>can</a:t>
            </a:r>
            <a:r>
              <a:rPr lang="zh-CN" altLang="en-US" sz="2400" b="0"/>
              <a:t> </a:t>
            </a:r>
            <a:r>
              <a:rPr lang="en-US" altLang="zh-CN" sz="2400" b="0"/>
              <a:t>be</a:t>
            </a:r>
            <a:r>
              <a:rPr lang="zh-CN" altLang="en-US" sz="2400" b="0"/>
              <a:t> </a:t>
            </a:r>
            <a:r>
              <a:rPr lang="en-US" altLang="zh-CN" sz="2400" b="0"/>
              <a:t>measured</a:t>
            </a:r>
            <a:r>
              <a:rPr lang="zh-CN" altLang="en-US" sz="2400" b="0"/>
              <a:t> </a:t>
            </a:r>
            <a:r>
              <a:rPr lang="en-US" altLang="zh-CN" sz="2400" b="0"/>
              <a:t>by</a:t>
            </a:r>
            <a:r>
              <a:rPr lang="zh-CN" altLang="en-US" sz="2400" b="0"/>
              <a:t> </a:t>
            </a:r>
            <a:r>
              <a:rPr lang="en-US" altLang="zh-CN" sz="2400" b="0"/>
              <a:t>a</a:t>
            </a:r>
            <a:r>
              <a:rPr lang="zh-CN" altLang="en-US" sz="2400" b="0"/>
              <a:t> </a:t>
            </a:r>
            <a:r>
              <a:rPr lang="en-US" altLang="zh-CN" sz="2400" b="0"/>
              <a:t>microscope</a:t>
            </a:r>
            <a:r>
              <a:rPr lang="zh-CN" altLang="en-US" sz="2400" b="0"/>
              <a:t> </a:t>
            </a:r>
            <a:r>
              <a:rPr lang="en-US" altLang="zh-CN" sz="2400" b="0"/>
              <a:t>is</a:t>
            </a:r>
            <a:r>
              <a:rPr lang="zh-CN" altLang="en-US" sz="2400" b="0"/>
              <a:t> </a:t>
            </a:r>
            <a:r>
              <a:rPr lang="en-US" altLang="zh-CN" sz="2400" b="0"/>
              <a:t>given</a:t>
            </a:r>
            <a:r>
              <a:rPr lang="zh-CN" altLang="en-US" sz="2400" b="0"/>
              <a:t> </a:t>
            </a:r>
            <a:r>
              <a:rPr lang="en-US" altLang="zh-CN" sz="2400" b="0"/>
              <a:t>by:</a:t>
            </a:r>
          </a:p>
        </p:txBody>
      </p:sp>
      <p:sp>
        <p:nvSpPr>
          <p:cNvPr id="57346" name="Text Box 3">
            <a:extLst>
              <a:ext uri="{FF2B5EF4-FFF2-40B4-BE49-F238E27FC236}">
                <a16:creationId xmlns:a16="http://schemas.microsoft.com/office/drawing/2014/main" id="{44E07C1E-6D96-5447-B7AE-1470FFE59919}"/>
              </a:ext>
            </a:extLst>
          </p:cNvPr>
          <p:cNvSpPr txBox="1">
            <a:spLocks noChangeArrowheads="1"/>
          </p:cNvSpPr>
          <p:nvPr/>
        </p:nvSpPr>
        <p:spPr bwMode="auto">
          <a:xfrm>
            <a:off x="762000" y="3276600"/>
            <a:ext cx="7772400"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2400" b="0"/>
              <a:t>where</a:t>
            </a:r>
            <a:r>
              <a:rPr lang="zh-CN" altLang="en-US" sz="2400" b="0">
                <a:latin typeface="宋体" panose="02010600030101010101" pitchFamily="2" charset="-122"/>
              </a:rPr>
              <a:t> </a:t>
            </a:r>
            <a:r>
              <a:rPr lang="en-US" altLang="zh-CN" sz="2400" b="0">
                <a:sym typeface="Symbol" pitchFamily="2" charset="2"/>
              </a:rPr>
              <a:t></a:t>
            </a:r>
            <a:r>
              <a:rPr lang="zh-CN" altLang="en-US" sz="2400" b="0">
                <a:sym typeface="Symbol" pitchFamily="2" charset="2"/>
              </a:rPr>
              <a:t> </a:t>
            </a:r>
            <a:r>
              <a:rPr lang="en-US" altLang="zh-CN" sz="2400" b="0">
                <a:sym typeface="Symbol" pitchFamily="2" charset="2"/>
              </a:rPr>
              <a:t>is</a:t>
            </a:r>
            <a:r>
              <a:rPr lang="zh-CN" altLang="en-US" sz="2400" b="0">
                <a:sym typeface="Symbol" pitchFamily="2" charset="2"/>
              </a:rPr>
              <a:t> </a:t>
            </a:r>
            <a:r>
              <a:rPr lang="en-US" altLang="zh-CN" sz="2400" b="0">
                <a:sym typeface="Symbol" pitchFamily="2" charset="2"/>
              </a:rPr>
              <a:t>half</a:t>
            </a:r>
            <a:r>
              <a:rPr lang="zh-CN" altLang="en-US" sz="2400" b="0">
                <a:sym typeface="Symbol" pitchFamily="2" charset="2"/>
              </a:rPr>
              <a:t> </a:t>
            </a:r>
            <a:r>
              <a:rPr lang="en-US" altLang="zh-CN" sz="2400" b="0">
                <a:sym typeface="Symbol" pitchFamily="2" charset="2"/>
              </a:rPr>
              <a:t>of</a:t>
            </a:r>
            <a:r>
              <a:rPr lang="zh-CN" altLang="en-US" sz="2400" b="0">
                <a:sym typeface="Symbol" pitchFamily="2" charset="2"/>
              </a:rPr>
              <a:t> </a:t>
            </a:r>
            <a:r>
              <a:rPr lang="en-US" altLang="zh-CN" sz="2400" b="0">
                <a:sym typeface="Symbol" pitchFamily="2" charset="2"/>
              </a:rPr>
              <a:t>field</a:t>
            </a:r>
            <a:r>
              <a:rPr lang="zh-CN" altLang="en-US" sz="2400" b="0">
                <a:sym typeface="Symbol" pitchFamily="2" charset="2"/>
              </a:rPr>
              <a:t> </a:t>
            </a:r>
            <a:r>
              <a:rPr lang="en-US" altLang="zh-CN" sz="2400" b="0">
                <a:sym typeface="Symbol" pitchFamily="2" charset="2"/>
              </a:rPr>
              <a:t>of</a:t>
            </a:r>
            <a:r>
              <a:rPr lang="zh-CN" altLang="en-US" sz="2400" b="0">
                <a:sym typeface="Symbol" pitchFamily="2" charset="2"/>
              </a:rPr>
              <a:t> </a:t>
            </a:r>
            <a:r>
              <a:rPr lang="en-US" altLang="zh-CN" sz="2400" b="0">
                <a:sym typeface="Symbol" pitchFamily="2" charset="2"/>
              </a:rPr>
              <a:t>view</a:t>
            </a:r>
            <a:r>
              <a:rPr lang="zh-CN" altLang="en-US" sz="2400" b="0">
                <a:sym typeface="Symbol" pitchFamily="2" charset="2"/>
              </a:rPr>
              <a:t> </a:t>
            </a:r>
            <a:r>
              <a:rPr lang="en-US" altLang="zh-CN" sz="2400" b="0">
                <a:sym typeface="Symbol" pitchFamily="2" charset="2"/>
              </a:rPr>
              <a:t>and</a:t>
            </a:r>
            <a:r>
              <a:rPr lang="zh-CN" altLang="en-US" sz="2400" b="0">
                <a:sym typeface="Symbol" pitchFamily="2" charset="2"/>
              </a:rPr>
              <a:t> </a:t>
            </a:r>
            <a:r>
              <a:rPr lang="en-US" altLang="zh-CN" sz="2400" b="0">
                <a:sym typeface="Symbol" pitchFamily="2" charset="2"/>
              </a:rPr>
              <a:t></a:t>
            </a:r>
            <a:r>
              <a:rPr lang="zh-CN" altLang="en-US" sz="2400" b="0">
                <a:sym typeface="Symbol" pitchFamily="2" charset="2"/>
              </a:rPr>
              <a:t> </a:t>
            </a:r>
            <a:r>
              <a:rPr lang="en-US" altLang="zh-CN" sz="2400" b="0">
                <a:sym typeface="Symbol" pitchFamily="2" charset="2"/>
              </a:rPr>
              <a:t>is</a:t>
            </a:r>
            <a:r>
              <a:rPr lang="zh-CN" altLang="en-US" sz="2400" b="0">
                <a:sym typeface="Symbol" pitchFamily="2" charset="2"/>
              </a:rPr>
              <a:t> </a:t>
            </a:r>
            <a:r>
              <a:rPr lang="en-US" altLang="zh-CN" sz="2400" b="0">
                <a:sym typeface="Symbol" pitchFamily="2" charset="2"/>
              </a:rPr>
              <a:t>the</a:t>
            </a:r>
            <a:r>
              <a:rPr lang="zh-CN" altLang="en-US" sz="2400" b="0">
                <a:sym typeface="Symbol" pitchFamily="2" charset="2"/>
              </a:rPr>
              <a:t> </a:t>
            </a:r>
            <a:r>
              <a:rPr lang="en-US" altLang="zh-CN" sz="2400" b="0">
                <a:sym typeface="Symbol" pitchFamily="2" charset="2"/>
              </a:rPr>
              <a:t>wavelength.</a:t>
            </a:r>
            <a:r>
              <a:rPr lang="zh-CN" altLang="en-US" sz="2400" b="0">
                <a:sym typeface="Symbol" pitchFamily="2" charset="2"/>
              </a:rPr>
              <a:t> </a:t>
            </a:r>
            <a:r>
              <a:rPr lang="en-US" altLang="zh-CN" sz="2400" b="0">
                <a:sym typeface="Symbol" pitchFamily="2" charset="2"/>
              </a:rPr>
              <a:t>Since</a:t>
            </a:r>
            <a:r>
              <a:rPr lang="zh-CN" altLang="en-US" sz="2400" b="0">
                <a:sym typeface="Symbol" pitchFamily="2" charset="2"/>
              </a:rPr>
              <a:t> </a:t>
            </a:r>
            <a:r>
              <a:rPr lang="en-US" altLang="zh-CN" sz="2400" b="0">
                <a:sym typeface="Symbol" pitchFamily="2" charset="2"/>
              </a:rPr>
              <a:t>the</a:t>
            </a:r>
            <a:r>
              <a:rPr lang="zh-CN" altLang="en-US" sz="2400" b="0">
                <a:sym typeface="Symbol" pitchFamily="2" charset="2"/>
              </a:rPr>
              <a:t> </a:t>
            </a:r>
            <a:r>
              <a:rPr lang="en-US" altLang="zh-CN" sz="2400" b="0">
                <a:sym typeface="Symbol" pitchFamily="2" charset="2"/>
              </a:rPr>
              <a:t>de</a:t>
            </a:r>
            <a:r>
              <a:rPr lang="zh-CN" altLang="en-US" sz="2400" b="0">
                <a:sym typeface="Symbol" pitchFamily="2" charset="2"/>
              </a:rPr>
              <a:t> </a:t>
            </a:r>
            <a:r>
              <a:rPr lang="en-US" altLang="zh-CN" sz="2400" b="0">
                <a:sym typeface="Symbol" pitchFamily="2" charset="2"/>
              </a:rPr>
              <a:t>Broglie</a:t>
            </a:r>
            <a:r>
              <a:rPr lang="zh-CN" altLang="en-US" sz="2400" b="0">
                <a:sym typeface="Symbol" pitchFamily="2" charset="2"/>
              </a:rPr>
              <a:t> </a:t>
            </a:r>
            <a:r>
              <a:rPr lang="en-US" altLang="zh-CN" sz="2400" b="0">
                <a:sym typeface="Symbol" pitchFamily="2" charset="2"/>
              </a:rPr>
              <a:t>wavelength</a:t>
            </a:r>
            <a:r>
              <a:rPr lang="zh-CN" altLang="en-US" sz="2400" b="0">
                <a:sym typeface="Symbol" pitchFamily="2" charset="2"/>
              </a:rPr>
              <a:t> </a:t>
            </a:r>
            <a:r>
              <a:rPr lang="en-US" altLang="zh-CN" sz="2400" b="0">
                <a:sym typeface="Symbol" pitchFamily="2" charset="2"/>
              </a:rPr>
              <a:t>is</a:t>
            </a:r>
            <a:r>
              <a:rPr lang="zh-CN" altLang="en-US" sz="2400" b="0">
                <a:sym typeface="Symbol" pitchFamily="2" charset="2"/>
              </a:rPr>
              <a:t> </a:t>
            </a:r>
            <a:r>
              <a:rPr lang="en-US" altLang="zh-CN" sz="2400" b="0">
                <a:sym typeface="Symbol" pitchFamily="2" charset="2"/>
              </a:rPr>
              <a:t>much</a:t>
            </a:r>
            <a:r>
              <a:rPr lang="zh-CN" altLang="en-US" sz="2400" b="0">
                <a:sym typeface="Symbol" pitchFamily="2" charset="2"/>
              </a:rPr>
              <a:t> </a:t>
            </a:r>
            <a:r>
              <a:rPr lang="en-US" altLang="zh-CN" sz="2400" b="0">
                <a:sym typeface="Symbol" pitchFamily="2" charset="2"/>
              </a:rPr>
              <a:t>shorter</a:t>
            </a:r>
            <a:r>
              <a:rPr lang="zh-CN" altLang="en-US" sz="2400" b="0">
                <a:sym typeface="Symbol" pitchFamily="2" charset="2"/>
              </a:rPr>
              <a:t> </a:t>
            </a:r>
            <a:r>
              <a:rPr lang="en-US" altLang="zh-CN" sz="2400" b="0">
                <a:sym typeface="Symbol" pitchFamily="2" charset="2"/>
              </a:rPr>
              <a:t>than</a:t>
            </a:r>
            <a:r>
              <a:rPr lang="zh-CN" altLang="en-US" sz="2400" b="0">
                <a:sym typeface="Symbol" pitchFamily="2" charset="2"/>
              </a:rPr>
              <a:t> </a:t>
            </a:r>
            <a:r>
              <a:rPr lang="en-US" altLang="zh-CN" sz="2400" b="0">
                <a:sym typeface="Symbol" pitchFamily="2" charset="2"/>
              </a:rPr>
              <a:t>the</a:t>
            </a:r>
            <a:r>
              <a:rPr lang="zh-CN" altLang="en-US" sz="2400" b="0">
                <a:sym typeface="Symbol" pitchFamily="2" charset="2"/>
              </a:rPr>
              <a:t> </a:t>
            </a:r>
            <a:r>
              <a:rPr lang="en-US" altLang="zh-CN" sz="2400" b="0">
                <a:sym typeface="Symbol" pitchFamily="2" charset="2"/>
              </a:rPr>
              <a:t>wavelength</a:t>
            </a:r>
            <a:r>
              <a:rPr lang="zh-CN" altLang="en-US" sz="2400" b="0">
                <a:sym typeface="Symbol" pitchFamily="2" charset="2"/>
              </a:rPr>
              <a:t> </a:t>
            </a:r>
            <a:r>
              <a:rPr lang="en-US" altLang="zh-CN" sz="2400" b="0">
                <a:sym typeface="Symbol" pitchFamily="2" charset="2"/>
              </a:rPr>
              <a:t>of</a:t>
            </a:r>
            <a:r>
              <a:rPr lang="zh-CN" altLang="en-US" sz="2400" b="0">
                <a:sym typeface="Symbol" pitchFamily="2" charset="2"/>
              </a:rPr>
              <a:t> </a:t>
            </a:r>
            <a:r>
              <a:rPr lang="en-US" altLang="zh-CN" sz="2400" b="0">
                <a:sym typeface="Symbol" pitchFamily="2" charset="2"/>
              </a:rPr>
              <a:t>visible</a:t>
            </a:r>
            <a:r>
              <a:rPr lang="zh-CN" altLang="en-US" sz="2400" b="0">
                <a:sym typeface="Symbol" pitchFamily="2" charset="2"/>
              </a:rPr>
              <a:t> </a:t>
            </a:r>
            <a:r>
              <a:rPr lang="en-US" altLang="zh-CN" sz="2400" b="0">
                <a:sym typeface="Symbol" pitchFamily="2" charset="2"/>
              </a:rPr>
              <a:t>light,</a:t>
            </a:r>
            <a:r>
              <a:rPr lang="zh-CN" altLang="en-US" sz="2400" b="0">
                <a:sym typeface="Symbol" pitchFamily="2" charset="2"/>
              </a:rPr>
              <a:t> </a:t>
            </a:r>
            <a:r>
              <a:rPr lang="en-US" altLang="zh-CN" sz="2400" b="0">
                <a:sym typeface="Symbol" pitchFamily="2" charset="2"/>
              </a:rPr>
              <a:t>the</a:t>
            </a:r>
            <a:r>
              <a:rPr lang="zh-CN" altLang="en-US" sz="2400" b="0">
                <a:sym typeface="Symbol" pitchFamily="2" charset="2"/>
              </a:rPr>
              <a:t> </a:t>
            </a:r>
            <a:r>
              <a:rPr lang="en-US" altLang="zh-CN" sz="2400" b="0">
                <a:sym typeface="Symbol" pitchFamily="2" charset="2"/>
              </a:rPr>
              <a:t>resolution</a:t>
            </a:r>
            <a:r>
              <a:rPr lang="zh-CN" altLang="en-US" sz="2400" b="0">
                <a:sym typeface="Symbol" pitchFamily="2" charset="2"/>
              </a:rPr>
              <a:t> </a:t>
            </a:r>
            <a:r>
              <a:rPr lang="en-US" altLang="zh-CN" sz="2400" b="0">
                <a:sym typeface="Symbol" pitchFamily="2" charset="2"/>
              </a:rPr>
              <a:t>of</a:t>
            </a:r>
            <a:r>
              <a:rPr lang="zh-CN" altLang="en-US" sz="2400" b="0">
                <a:sym typeface="Symbol" pitchFamily="2" charset="2"/>
              </a:rPr>
              <a:t> </a:t>
            </a:r>
            <a:r>
              <a:rPr lang="en-US" altLang="zh-CN" sz="2400" b="0">
                <a:sym typeface="Symbol" pitchFamily="2" charset="2"/>
              </a:rPr>
              <a:t>electron</a:t>
            </a:r>
            <a:r>
              <a:rPr lang="zh-CN" altLang="en-US" sz="2400" b="0">
                <a:sym typeface="Symbol" pitchFamily="2" charset="2"/>
              </a:rPr>
              <a:t> </a:t>
            </a:r>
            <a:r>
              <a:rPr lang="en-US" altLang="zh-CN" sz="2400" b="0">
                <a:sym typeface="Symbol" pitchFamily="2" charset="2"/>
              </a:rPr>
              <a:t>microscope</a:t>
            </a:r>
            <a:r>
              <a:rPr lang="zh-CN" altLang="en-US" sz="2400" b="0">
                <a:sym typeface="Symbol" pitchFamily="2" charset="2"/>
              </a:rPr>
              <a:t>  </a:t>
            </a:r>
            <a:r>
              <a:rPr lang="en-US" altLang="zh-CN" sz="2400" b="0">
                <a:sym typeface="Symbol" pitchFamily="2" charset="2"/>
              </a:rPr>
              <a:t>is</a:t>
            </a:r>
            <a:r>
              <a:rPr lang="zh-CN" altLang="en-US" sz="2400" b="0">
                <a:sym typeface="Symbol" pitchFamily="2" charset="2"/>
              </a:rPr>
              <a:t> </a:t>
            </a:r>
            <a:r>
              <a:rPr lang="en-US" altLang="zh-CN" sz="2400" b="0">
                <a:sym typeface="Symbol" pitchFamily="2" charset="2"/>
              </a:rPr>
              <a:t>much</a:t>
            </a:r>
            <a:r>
              <a:rPr lang="zh-CN" altLang="en-US" sz="2400" b="0">
                <a:sym typeface="Symbol" pitchFamily="2" charset="2"/>
              </a:rPr>
              <a:t> </a:t>
            </a:r>
            <a:r>
              <a:rPr lang="en-US" altLang="zh-CN" sz="2400" b="0">
                <a:sym typeface="Symbol" pitchFamily="2" charset="2"/>
              </a:rPr>
              <a:t>higher</a:t>
            </a:r>
            <a:r>
              <a:rPr lang="zh-CN" altLang="en-US" sz="2400" b="0">
                <a:sym typeface="Symbol" pitchFamily="2" charset="2"/>
              </a:rPr>
              <a:t> </a:t>
            </a:r>
            <a:r>
              <a:rPr lang="en-US" altLang="zh-CN" sz="2400" b="0">
                <a:sym typeface="Symbol" pitchFamily="2" charset="2"/>
              </a:rPr>
              <a:t>than</a:t>
            </a:r>
            <a:r>
              <a:rPr lang="zh-CN" altLang="en-US" sz="2400" b="0">
                <a:sym typeface="Symbol" pitchFamily="2" charset="2"/>
              </a:rPr>
              <a:t> </a:t>
            </a:r>
            <a:r>
              <a:rPr lang="en-US" altLang="zh-CN" sz="2400" b="0">
                <a:sym typeface="Symbol" pitchFamily="2" charset="2"/>
              </a:rPr>
              <a:t>that</a:t>
            </a:r>
            <a:r>
              <a:rPr lang="zh-CN" altLang="en-US" sz="2400" b="0">
                <a:sym typeface="Symbol" pitchFamily="2" charset="2"/>
              </a:rPr>
              <a:t> </a:t>
            </a:r>
            <a:r>
              <a:rPr lang="en-US" altLang="zh-CN" sz="2400" b="0">
                <a:sym typeface="Symbol" pitchFamily="2" charset="2"/>
              </a:rPr>
              <a:t>of</a:t>
            </a:r>
            <a:r>
              <a:rPr lang="zh-CN" altLang="en-US" sz="2400" b="0">
                <a:sym typeface="Symbol" pitchFamily="2" charset="2"/>
              </a:rPr>
              <a:t> </a:t>
            </a:r>
            <a:r>
              <a:rPr lang="en-US" altLang="zh-CN" sz="2400" b="0">
                <a:sym typeface="Symbol" pitchFamily="2" charset="2"/>
              </a:rPr>
              <a:t>photon</a:t>
            </a:r>
            <a:r>
              <a:rPr lang="zh-CN" altLang="en-US" sz="2400" b="0">
                <a:sym typeface="Symbol" pitchFamily="2" charset="2"/>
              </a:rPr>
              <a:t> </a:t>
            </a:r>
            <a:r>
              <a:rPr lang="en-US" altLang="zh-CN" sz="2400" b="0">
                <a:sym typeface="Symbol" pitchFamily="2" charset="2"/>
              </a:rPr>
              <a:t>microscope.</a:t>
            </a:r>
            <a:endParaRPr lang="en-US" altLang="zh-CN" sz="2400" b="0"/>
          </a:p>
        </p:txBody>
      </p:sp>
      <p:graphicFrame>
        <p:nvGraphicFramePr>
          <p:cNvPr id="57347" name="Object 4">
            <a:extLst>
              <a:ext uri="{FF2B5EF4-FFF2-40B4-BE49-F238E27FC236}">
                <a16:creationId xmlns:a16="http://schemas.microsoft.com/office/drawing/2014/main" id="{CCA163AA-6496-E549-A0B1-B1E5D92F9F5E}"/>
              </a:ext>
            </a:extLst>
          </p:cNvPr>
          <p:cNvGraphicFramePr>
            <a:graphicFrameLocks noChangeAspect="1"/>
          </p:cNvGraphicFramePr>
          <p:nvPr/>
        </p:nvGraphicFramePr>
        <p:xfrm>
          <a:off x="3851275" y="2373313"/>
          <a:ext cx="1371600" cy="839787"/>
        </p:xfrm>
        <a:graphic>
          <a:graphicData uri="http://schemas.openxmlformats.org/presentationml/2006/ole">
            <mc:AlternateContent xmlns:mc="http://schemas.openxmlformats.org/markup-compatibility/2006">
              <mc:Choice xmlns:v="urn:schemas-microsoft-com:vml" Requires="v">
                <p:oleObj spid="_x0000_s57382" r:id="rId3" imgW="14922500" imgH="9067800" progId="Equation.DSMT4">
                  <p:embed/>
                </p:oleObj>
              </mc:Choice>
              <mc:Fallback>
                <p:oleObj r:id="rId3" imgW="14922500" imgH="9067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2373313"/>
                        <a:ext cx="1371600"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7348" name="Picture 1045" descr="20050528114055187">
            <a:extLst>
              <a:ext uri="{FF2B5EF4-FFF2-40B4-BE49-F238E27FC236}">
                <a16:creationId xmlns:a16="http://schemas.microsoft.com/office/drawing/2014/main" id="{DA692EFA-212C-9A4D-8E3B-125AC20BB4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3" y="706438"/>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Rectangle 2068">
            <a:extLst>
              <a:ext uri="{FF2B5EF4-FFF2-40B4-BE49-F238E27FC236}">
                <a16:creationId xmlns:a16="http://schemas.microsoft.com/office/drawing/2014/main" id="{B8E47AB1-89E6-FD44-BB8A-8DAC08A75FD3}"/>
              </a:ext>
            </a:extLst>
          </p:cNvPr>
          <p:cNvSpPr>
            <a:spLocks noChangeArrowheads="1"/>
          </p:cNvSpPr>
          <p:nvPr/>
        </p:nvSpPr>
        <p:spPr bwMode="auto">
          <a:xfrm>
            <a:off x="755650" y="981075"/>
            <a:ext cx="1344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9900FF"/>
                </a:solidFill>
              </a:rPr>
              <a:t>Example</a:t>
            </a:r>
            <a:r>
              <a:rPr lang="zh-CN" altLang="en-US">
                <a:solidFill>
                  <a:srgbClr val="9900FF"/>
                </a:solidFill>
              </a:rPr>
              <a:t> </a:t>
            </a:r>
            <a:r>
              <a:rPr lang="en-US" altLang="zh-CN">
                <a:solidFill>
                  <a:srgbClr val="9900FF"/>
                </a:solidFill>
              </a:rPr>
              <a:t>4</a:t>
            </a:r>
          </a:p>
        </p:txBody>
      </p:sp>
    </p:spTree>
  </p:cSld>
  <p:clrMapOvr>
    <a:masterClrMapping/>
  </p:clrMapOvr>
  <p:transition>
    <p:pull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ext Box 2">
            <a:extLst>
              <a:ext uri="{FF2B5EF4-FFF2-40B4-BE49-F238E27FC236}">
                <a16:creationId xmlns:a16="http://schemas.microsoft.com/office/drawing/2014/main" id="{6D7A381A-0AFF-EB49-8BA6-F82519D2560B}"/>
              </a:ext>
            </a:extLst>
          </p:cNvPr>
          <p:cNvSpPr txBox="1">
            <a:spLocks noChangeArrowheads="1"/>
          </p:cNvSpPr>
          <p:nvPr/>
        </p:nvSpPr>
        <p:spPr bwMode="auto">
          <a:xfrm>
            <a:off x="1104900" y="1849438"/>
            <a:ext cx="6934200"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50000"/>
              </a:spcBef>
            </a:pPr>
            <a:r>
              <a:rPr lang="en-US" altLang="zh-CN" sz="2400">
                <a:latin typeface="宋体" panose="02010600030101010101" pitchFamily="2" charset="-122"/>
              </a:rPr>
              <a:t>The</a:t>
            </a:r>
            <a:r>
              <a:rPr lang="zh-CN" altLang="en-US" sz="2400">
                <a:latin typeface="宋体" panose="02010600030101010101" pitchFamily="2" charset="-122"/>
              </a:rPr>
              <a:t> </a:t>
            </a:r>
            <a:r>
              <a:rPr lang="en-US" altLang="zh-CN" sz="2400">
                <a:latin typeface="宋体" panose="02010600030101010101" pitchFamily="2" charset="-122"/>
              </a:rPr>
              <a:t>uncertainty</a:t>
            </a:r>
            <a:r>
              <a:rPr lang="zh-CN" altLang="en-US" sz="2400">
                <a:latin typeface="宋体" panose="02010600030101010101" pitchFamily="2" charset="-122"/>
              </a:rPr>
              <a:t> </a:t>
            </a:r>
            <a:r>
              <a:rPr lang="en-US" altLang="zh-CN" sz="2400">
                <a:latin typeface="宋体" panose="02010600030101010101" pitchFamily="2" charset="-122"/>
              </a:rPr>
              <a:t>principle</a:t>
            </a:r>
            <a:r>
              <a:rPr lang="zh-CN" altLang="en-US" sz="2400">
                <a:latin typeface="宋体" panose="02010600030101010101" pitchFamily="2" charset="-122"/>
              </a:rPr>
              <a:t> </a:t>
            </a:r>
            <a:r>
              <a:rPr lang="en-US" altLang="zh-CN" sz="2400">
                <a:latin typeface="宋体" panose="02010600030101010101" pitchFamily="2" charset="-122"/>
              </a:rPr>
              <a:t>reflects</a:t>
            </a:r>
            <a:r>
              <a:rPr lang="zh-CN" altLang="en-US" sz="2400">
                <a:latin typeface="宋体" panose="02010600030101010101" pitchFamily="2" charset="-122"/>
              </a:rPr>
              <a:t> </a:t>
            </a:r>
            <a:r>
              <a:rPr lang="en-US" altLang="zh-CN" sz="2400">
                <a:latin typeface="宋体" panose="02010600030101010101" pitchFamily="2" charset="-122"/>
              </a:rPr>
              <a:t>the</a:t>
            </a:r>
            <a:r>
              <a:rPr lang="zh-CN" altLang="en-US" sz="2400">
                <a:latin typeface="宋体" panose="02010600030101010101" pitchFamily="2" charset="-122"/>
              </a:rPr>
              <a:t> </a:t>
            </a:r>
            <a:r>
              <a:rPr lang="en-US" altLang="zh-CN" sz="2400">
                <a:latin typeface="宋体" panose="02010600030101010101" pitchFamily="2" charset="-122"/>
              </a:rPr>
              <a:t>wave-particle</a:t>
            </a:r>
            <a:r>
              <a:rPr lang="zh-CN" altLang="en-US" sz="2400">
                <a:latin typeface="宋体" panose="02010600030101010101" pitchFamily="2" charset="-122"/>
              </a:rPr>
              <a:t> </a:t>
            </a:r>
            <a:r>
              <a:rPr lang="en-US" altLang="zh-CN" sz="2400">
                <a:latin typeface="宋体" panose="02010600030101010101" pitchFamily="2" charset="-122"/>
              </a:rPr>
              <a:t>duality</a:t>
            </a:r>
            <a:r>
              <a:rPr lang="zh-CN" altLang="en-US" sz="2400">
                <a:latin typeface="宋体" panose="02010600030101010101" pitchFamily="2" charset="-122"/>
              </a:rPr>
              <a:t> </a:t>
            </a:r>
            <a:r>
              <a:rPr lang="en-US" altLang="zh-CN" sz="2400">
                <a:latin typeface="宋体" panose="02010600030101010101" pitchFamily="2" charset="-122"/>
              </a:rPr>
              <a:t>of</a:t>
            </a:r>
            <a:r>
              <a:rPr lang="zh-CN" altLang="en-US" sz="2400">
                <a:latin typeface="宋体" panose="02010600030101010101" pitchFamily="2" charset="-122"/>
              </a:rPr>
              <a:t> </a:t>
            </a:r>
            <a:r>
              <a:rPr lang="en-US" altLang="zh-CN" sz="2400">
                <a:latin typeface="宋体" panose="02010600030101010101" pitchFamily="2" charset="-122"/>
              </a:rPr>
              <a:t>a</a:t>
            </a:r>
            <a:r>
              <a:rPr lang="zh-CN" altLang="en-US" sz="2400">
                <a:latin typeface="宋体" panose="02010600030101010101" pitchFamily="2" charset="-122"/>
              </a:rPr>
              <a:t> </a:t>
            </a:r>
            <a:r>
              <a:rPr lang="en-US" altLang="zh-CN" sz="2400">
                <a:latin typeface="宋体" panose="02010600030101010101" pitchFamily="2" charset="-122"/>
              </a:rPr>
              <a:t>quantum</a:t>
            </a:r>
            <a:r>
              <a:rPr lang="zh-CN" altLang="en-US" sz="2400">
                <a:latin typeface="宋体" panose="02010600030101010101" pitchFamily="2" charset="-122"/>
              </a:rPr>
              <a:t> </a:t>
            </a:r>
            <a:r>
              <a:rPr lang="en-US" altLang="zh-CN" sz="2400">
                <a:latin typeface="宋体" panose="02010600030101010101" pitchFamily="2" charset="-122"/>
              </a:rPr>
              <a:t>system.</a:t>
            </a:r>
            <a:r>
              <a:rPr lang="zh-CN" altLang="en-US" sz="2400">
                <a:latin typeface="宋体" panose="02010600030101010101" pitchFamily="2" charset="-122"/>
              </a:rPr>
              <a:t> </a:t>
            </a:r>
            <a:r>
              <a:rPr lang="en-US" altLang="zh-CN" sz="2400">
                <a:latin typeface="宋体" panose="02010600030101010101" pitchFamily="2" charset="-122"/>
              </a:rPr>
              <a:t>The</a:t>
            </a:r>
            <a:r>
              <a:rPr lang="zh-CN" altLang="en-US" sz="2400">
                <a:latin typeface="宋体" panose="02010600030101010101" pitchFamily="2" charset="-122"/>
              </a:rPr>
              <a:t> </a:t>
            </a:r>
            <a:r>
              <a:rPr lang="en-US" altLang="zh-CN" sz="2400">
                <a:latin typeface="宋体" panose="02010600030101010101" pitchFamily="2" charset="-122"/>
              </a:rPr>
              <a:t>uncertainty</a:t>
            </a:r>
            <a:r>
              <a:rPr lang="zh-CN" altLang="en-US" sz="2400">
                <a:latin typeface="宋体" panose="02010600030101010101" pitchFamily="2" charset="-122"/>
              </a:rPr>
              <a:t> </a:t>
            </a:r>
            <a:r>
              <a:rPr lang="en-US" altLang="zh-CN" sz="2400">
                <a:latin typeface="宋体" panose="02010600030101010101" pitchFamily="2" charset="-122"/>
              </a:rPr>
              <a:t>principle</a:t>
            </a:r>
            <a:r>
              <a:rPr lang="zh-CN" altLang="en-US" sz="2400">
                <a:latin typeface="宋体" panose="02010600030101010101" pitchFamily="2" charset="-122"/>
              </a:rPr>
              <a:t> </a:t>
            </a:r>
            <a:r>
              <a:rPr lang="en-US" altLang="zh-CN" sz="2400">
                <a:latin typeface="宋体" panose="02010600030101010101" pitchFamily="2" charset="-122"/>
              </a:rPr>
              <a:t>helps</a:t>
            </a:r>
            <a:r>
              <a:rPr lang="zh-CN" altLang="en-US" sz="2400">
                <a:latin typeface="宋体" panose="02010600030101010101" pitchFamily="2" charset="-122"/>
              </a:rPr>
              <a:t> </a:t>
            </a:r>
            <a:r>
              <a:rPr lang="en-US" altLang="zh-CN" sz="2400">
                <a:latin typeface="宋体" panose="02010600030101010101" pitchFamily="2" charset="-122"/>
              </a:rPr>
              <a:t>people</a:t>
            </a:r>
            <a:r>
              <a:rPr lang="zh-CN" altLang="en-US" sz="2400">
                <a:latin typeface="宋体" panose="02010600030101010101" pitchFamily="2" charset="-122"/>
              </a:rPr>
              <a:t> </a:t>
            </a:r>
            <a:r>
              <a:rPr lang="en-US" altLang="zh-CN" sz="2400">
                <a:latin typeface="宋体" panose="02010600030101010101" pitchFamily="2" charset="-122"/>
              </a:rPr>
              <a:t>understanding</a:t>
            </a:r>
            <a:r>
              <a:rPr lang="zh-CN" altLang="en-US" sz="2400">
                <a:latin typeface="宋体" panose="02010600030101010101" pitchFamily="2" charset="-122"/>
              </a:rPr>
              <a:t> </a:t>
            </a:r>
            <a:r>
              <a:rPr lang="en-US" altLang="zh-CN" sz="2400">
                <a:latin typeface="宋体" panose="02010600030101010101" pitchFamily="2" charset="-122"/>
              </a:rPr>
              <a:t>a</a:t>
            </a:r>
            <a:r>
              <a:rPr lang="zh-CN" altLang="en-US" sz="2400">
                <a:latin typeface="宋体" panose="02010600030101010101" pitchFamily="2" charset="-122"/>
              </a:rPr>
              <a:t> </a:t>
            </a:r>
            <a:r>
              <a:rPr lang="en-US" altLang="zh-CN" sz="2400">
                <a:latin typeface="宋体" panose="02010600030101010101" pitchFamily="2" charset="-122"/>
              </a:rPr>
              <a:t>quantum</a:t>
            </a:r>
            <a:r>
              <a:rPr lang="zh-CN" altLang="en-US" sz="2400">
                <a:latin typeface="宋体" panose="02010600030101010101" pitchFamily="2" charset="-122"/>
              </a:rPr>
              <a:t> </a:t>
            </a:r>
            <a:r>
              <a:rPr lang="en-US" altLang="zh-CN" sz="2400">
                <a:latin typeface="宋体" panose="02010600030101010101" pitchFamily="2" charset="-122"/>
              </a:rPr>
              <a:t>system.</a:t>
            </a:r>
            <a:r>
              <a:rPr lang="zh-CN" altLang="en-US" sz="2400">
                <a:latin typeface="宋体" panose="02010600030101010101" pitchFamily="2" charset="-122"/>
              </a:rPr>
              <a:t> </a:t>
            </a:r>
            <a:r>
              <a:rPr lang="en-US" altLang="zh-CN" sz="2400">
                <a:latin typeface="宋体" panose="02010600030101010101" pitchFamily="2" charset="-122"/>
              </a:rPr>
              <a:t>Quantum</a:t>
            </a:r>
            <a:r>
              <a:rPr lang="zh-CN" altLang="en-US" sz="2400">
                <a:latin typeface="宋体" panose="02010600030101010101" pitchFamily="2" charset="-122"/>
              </a:rPr>
              <a:t> </a:t>
            </a:r>
            <a:r>
              <a:rPr lang="en-US" altLang="zh-CN" sz="2400">
                <a:latin typeface="宋体" panose="02010600030101010101" pitchFamily="2" charset="-122"/>
              </a:rPr>
              <a:t>mechanics</a:t>
            </a:r>
            <a:r>
              <a:rPr lang="zh-CN" altLang="en-US" sz="2400">
                <a:latin typeface="宋体" panose="02010600030101010101" pitchFamily="2" charset="-122"/>
              </a:rPr>
              <a:t> </a:t>
            </a:r>
            <a:r>
              <a:rPr lang="en-US" altLang="zh-CN" sz="2400">
                <a:latin typeface="宋体" panose="02010600030101010101" pitchFamily="2" charset="-122"/>
              </a:rPr>
              <a:t>was</a:t>
            </a:r>
            <a:r>
              <a:rPr lang="zh-CN" altLang="en-US" sz="2400">
                <a:latin typeface="宋体" panose="02010600030101010101" pitchFamily="2" charset="-122"/>
              </a:rPr>
              <a:t> </a:t>
            </a:r>
            <a:r>
              <a:rPr lang="en-US" altLang="zh-CN" sz="2400">
                <a:latin typeface="宋体" panose="02010600030101010101" pitchFamily="2" charset="-122"/>
              </a:rPr>
              <a:t>established</a:t>
            </a:r>
            <a:r>
              <a:rPr lang="zh-CN" altLang="en-US" sz="2400">
                <a:latin typeface="宋体" panose="02010600030101010101" pitchFamily="2" charset="-122"/>
              </a:rPr>
              <a:t> </a:t>
            </a:r>
            <a:r>
              <a:rPr lang="en-US" altLang="zh-CN" sz="2400">
                <a:latin typeface="宋体" panose="02010600030101010101" pitchFamily="2" charset="-122"/>
              </a:rPr>
              <a:t>to</a:t>
            </a:r>
            <a:r>
              <a:rPr lang="zh-CN" altLang="en-US" sz="2400">
                <a:latin typeface="宋体" panose="02010600030101010101" pitchFamily="2" charset="-122"/>
              </a:rPr>
              <a:t> </a:t>
            </a:r>
            <a:r>
              <a:rPr lang="en-US" altLang="zh-CN" sz="2400">
                <a:latin typeface="宋体" panose="02010600030101010101" pitchFamily="2" charset="-122"/>
              </a:rPr>
              <a:t>describe</a:t>
            </a:r>
            <a:r>
              <a:rPr lang="zh-CN" altLang="en-US" sz="2400">
                <a:latin typeface="宋体" panose="02010600030101010101" pitchFamily="2" charset="-122"/>
              </a:rPr>
              <a:t> </a:t>
            </a:r>
            <a:r>
              <a:rPr lang="en-US" altLang="zh-CN" sz="2400">
                <a:latin typeface="宋体" panose="02010600030101010101" pitchFamily="2" charset="-122"/>
              </a:rPr>
              <a:t>quantum</a:t>
            </a:r>
            <a:r>
              <a:rPr lang="zh-CN" altLang="en-US" sz="2400">
                <a:latin typeface="宋体" panose="02010600030101010101" pitchFamily="2" charset="-122"/>
              </a:rPr>
              <a:t> </a:t>
            </a:r>
            <a:r>
              <a:rPr lang="en-US" altLang="zh-CN" sz="2400">
                <a:latin typeface="宋体" panose="02010600030101010101" pitchFamily="2" charset="-122"/>
              </a:rPr>
              <a:t>particles</a:t>
            </a:r>
            <a:r>
              <a:rPr lang="zh-CN" altLang="en-US" sz="2400">
                <a:latin typeface="宋体" panose="02010600030101010101" pitchFamily="2" charset="-122"/>
              </a:rPr>
              <a:t> </a:t>
            </a:r>
            <a:r>
              <a:rPr lang="en-US" altLang="zh-CN" sz="2400">
                <a:latin typeface="宋体" panose="02010600030101010101" pitchFamily="2" charset="-122"/>
              </a:rPr>
              <a:t>that</a:t>
            </a:r>
            <a:r>
              <a:rPr lang="zh-CN" altLang="en-US" sz="2400">
                <a:latin typeface="宋体" panose="02010600030101010101" pitchFamily="2" charset="-122"/>
              </a:rPr>
              <a:t> </a:t>
            </a:r>
            <a:r>
              <a:rPr lang="en-US" altLang="zh-CN" sz="2400">
                <a:latin typeface="宋体" panose="02010600030101010101" pitchFamily="2" charset="-122"/>
              </a:rPr>
              <a:t>have</a:t>
            </a:r>
            <a:r>
              <a:rPr lang="zh-CN" altLang="en-US" sz="2400">
                <a:latin typeface="宋体" panose="02010600030101010101" pitchFamily="2" charset="-122"/>
              </a:rPr>
              <a:t> </a:t>
            </a:r>
            <a:r>
              <a:rPr lang="en-US" altLang="zh-CN" sz="2400">
                <a:latin typeface="宋体" panose="02010600030101010101" pitchFamily="2" charset="-122"/>
              </a:rPr>
              <a:t>wave-particle</a:t>
            </a:r>
            <a:r>
              <a:rPr lang="zh-CN" altLang="en-US" sz="2400">
                <a:latin typeface="宋体" panose="02010600030101010101" pitchFamily="2" charset="-122"/>
              </a:rPr>
              <a:t> </a:t>
            </a:r>
            <a:r>
              <a:rPr lang="en-US" altLang="zh-CN" sz="2400">
                <a:latin typeface="宋体" panose="02010600030101010101" pitchFamily="2" charset="-122"/>
              </a:rPr>
              <a:t>duality.</a:t>
            </a:r>
            <a:endParaRPr lang="en-US" altLang="zh-CN" sz="2400" b="0"/>
          </a:p>
        </p:txBody>
      </p:sp>
    </p:spTree>
  </p:cSld>
  <p:clrMapOvr>
    <a:masterClrMapping/>
  </p:clrMapOvr>
  <p:transition>
    <p:pull dir="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ext Box 4">
            <a:extLst>
              <a:ext uri="{FF2B5EF4-FFF2-40B4-BE49-F238E27FC236}">
                <a16:creationId xmlns:a16="http://schemas.microsoft.com/office/drawing/2014/main" id="{C9331915-575E-8D4B-9E8C-8349D8E9E15C}"/>
              </a:ext>
            </a:extLst>
          </p:cNvPr>
          <p:cNvSpPr txBox="1">
            <a:spLocks noChangeArrowheads="1"/>
          </p:cNvSpPr>
          <p:nvPr/>
        </p:nvSpPr>
        <p:spPr bwMode="auto">
          <a:xfrm>
            <a:off x="533400" y="2133600"/>
            <a:ext cx="8305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0">
                <a:latin typeface="Tahoma" panose="020B0604030504040204" pitchFamily="34" charset="0"/>
              </a:rPr>
              <a:t>  </a:t>
            </a:r>
            <a:r>
              <a:rPr lang="en-US" altLang="zh-CN" sz="2800" b="0">
                <a:solidFill>
                  <a:srgbClr val="CC3300"/>
                </a:solidFill>
                <a:latin typeface="Tahoma" panose="020B0604030504040204" pitchFamily="34" charset="0"/>
              </a:rPr>
              <a:t>macroscopic</a:t>
            </a:r>
            <a:r>
              <a:rPr lang="zh-CN" altLang="en-US" sz="2800" b="0">
                <a:solidFill>
                  <a:srgbClr val="CC3300"/>
                </a:solidFill>
                <a:latin typeface="Tahoma" panose="020B0604030504040204" pitchFamily="34" charset="0"/>
              </a:rPr>
              <a:t> </a:t>
            </a:r>
            <a:r>
              <a:rPr lang="en-US" altLang="zh-CN" sz="2800" b="0">
                <a:solidFill>
                  <a:srgbClr val="CC3300"/>
                </a:solidFill>
                <a:latin typeface="Tahoma" panose="020B0604030504040204" pitchFamily="34" charset="0"/>
              </a:rPr>
              <a:t>object              quantum</a:t>
            </a:r>
            <a:r>
              <a:rPr lang="zh-CN" altLang="en-US" sz="2800" b="0">
                <a:solidFill>
                  <a:srgbClr val="CC3300"/>
                </a:solidFill>
                <a:latin typeface="Tahoma" panose="020B0604030504040204" pitchFamily="34" charset="0"/>
              </a:rPr>
              <a:t> </a:t>
            </a:r>
            <a:r>
              <a:rPr lang="en-US" altLang="zh-CN" sz="2800" b="0">
                <a:solidFill>
                  <a:srgbClr val="CC3300"/>
                </a:solidFill>
                <a:latin typeface="Tahoma" panose="020B0604030504040204" pitchFamily="34" charset="0"/>
              </a:rPr>
              <a:t>particle</a:t>
            </a:r>
          </a:p>
        </p:txBody>
      </p:sp>
      <p:sp>
        <p:nvSpPr>
          <p:cNvPr id="59394" name="Line 5">
            <a:extLst>
              <a:ext uri="{FF2B5EF4-FFF2-40B4-BE49-F238E27FC236}">
                <a16:creationId xmlns:a16="http://schemas.microsoft.com/office/drawing/2014/main" id="{D93DA600-26BB-E54B-BD8D-CE393154D8F1}"/>
              </a:ext>
            </a:extLst>
          </p:cNvPr>
          <p:cNvSpPr>
            <a:spLocks noChangeShapeType="1"/>
          </p:cNvSpPr>
          <p:nvPr/>
        </p:nvSpPr>
        <p:spPr bwMode="auto">
          <a:xfrm>
            <a:off x="381000" y="2133600"/>
            <a:ext cx="8382000" cy="0"/>
          </a:xfrm>
          <a:prstGeom prst="line">
            <a:avLst/>
          </a:prstGeom>
          <a:noFill/>
          <a:ln w="38100">
            <a:solidFill>
              <a:schemeClr val="accent2"/>
            </a:solidFill>
            <a:miter lim="800000"/>
            <a:headEnd/>
            <a:tailEnd/>
          </a:ln>
          <a:extLst>
            <a:ext uri="{909E8E84-426E-40DD-AFC4-6F175D3DCCD1}">
              <a14:hiddenFill xmlns:a14="http://schemas.microsoft.com/office/drawing/2010/main">
                <a:noFill/>
              </a14:hiddenFill>
            </a:ext>
          </a:extLst>
        </p:spPr>
        <p:txBody>
          <a:bodyPr wrap="none"/>
          <a:lstStyle/>
          <a:p>
            <a:endParaRPr lang="en-CN"/>
          </a:p>
        </p:txBody>
      </p:sp>
      <p:sp>
        <p:nvSpPr>
          <p:cNvPr id="59395" name="Line 6">
            <a:extLst>
              <a:ext uri="{FF2B5EF4-FFF2-40B4-BE49-F238E27FC236}">
                <a16:creationId xmlns:a16="http://schemas.microsoft.com/office/drawing/2014/main" id="{7EAECE51-9859-A846-B1F4-FBC506341DDE}"/>
              </a:ext>
            </a:extLst>
          </p:cNvPr>
          <p:cNvSpPr>
            <a:spLocks noChangeShapeType="1"/>
          </p:cNvSpPr>
          <p:nvPr/>
        </p:nvSpPr>
        <p:spPr bwMode="auto">
          <a:xfrm>
            <a:off x="381000" y="2667000"/>
            <a:ext cx="8382000" cy="0"/>
          </a:xfrm>
          <a:prstGeom prst="line">
            <a:avLst/>
          </a:prstGeom>
          <a:noFill/>
          <a:ln w="28575">
            <a:solidFill>
              <a:srgbClr val="008000"/>
            </a:solidFill>
            <a:miter lim="800000"/>
            <a:headEnd/>
            <a:tailEnd/>
          </a:ln>
          <a:extLst>
            <a:ext uri="{909E8E84-426E-40DD-AFC4-6F175D3DCCD1}">
              <a14:hiddenFill xmlns:a14="http://schemas.microsoft.com/office/drawing/2010/main">
                <a:noFill/>
              </a14:hiddenFill>
            </a:ext>
          </a:extLst>
        </p:spPr>
        <p:txBody>
          <a:bodyPr wrap="none"/>
          <a:lstStyle/>
          <a:p>
            <a:endParaRPr lang="en-CN"/>
          </a:p>
        </p:txBody>
      </p:sp>
      <p:sp>
        <p:nvSpPr>
          <p:cNvPr id="59396" name="Line 7">
            <a:extLst>
              <a:ext uri="{FF2B5EF4-FFF2-40B4-BE49-F238E27FC236}">
                <a16:creationId xmlns:a16="http://schemas.microsoft.com/office/drawing/2014/main" id="{D4790AAC-034A-FB4A-BD20-EF9328B36C0D}"/>
              </a:ext>
            </a:extLst>
          </p:cNvPr>
          <p:cNvSpPr>
            <a:spLocks noChangeShapeType="1"/>
          </p:cNvSpPr>
          <p:nvPr/>
        </p:nvSpPr>
        <p:spPr bwMode="auto">
          <a:xfrm>
            <a:off x="396875" y="3659188"/>
            <a:ext cx="8382000" cy="0"/>
          </a:xfrm>
          <a:prstGeom prst="line">
            <a:avLst/>
          </a:prstGeom>
          <a:noFill/>
          <a:ln w="28575">
            <a:solidFill>
              <a:srgbClr val="008000"/>
            </a:solidFill>
            <a:miter lim="800000"/>
            <a:headEnd/>
            <a:tailEnd/>
          </a:ln>
          <a:extLst>
            <a:ext uri="{909E8E84-426E-40DD-AFC4-6F175D3DCCD1}">
              <a14:hiddenFill xmlns:a14="http://schemas.microsoft.com/office/drawing/2010/main">
                <a:noFill/>
              </a14:hiddenFill>
            </a:ext>
          </a:extLst>
        </p:spPr>
        <p:txBody>
          <a:bodyPr wrap="none"/>
          <a:lstStyle/>
          <a:p>
            <a:endParaRPr lang="en-CN"/>
          </a:p>
        </p:txBody>
      </p:sp>
      <p:sp>
        <p:nvSpPr>
          <p:cNvPr id="59397" name="Line 8">
            <a:extLst>
              <a:ext uri="{FF2B5EF4-FFF2-40B4-BE49-F238E27FC236}">
                <a16:creationId xmlns:a16="http://schemas.microsoft.com/office/drawing/2014/main" id="{CBCCFBAC-0102-9A47-947A-21D43E632786}"/>
              </a:ext>
            </a:extLst>
          </p:cNvPr>
          <p:cNvSpPr>
            <a:spLocks noChangeShapeType="1"/>
          </p:cNvSpPr>
          <p:nvPr/>
        </p:nvSpPr>
        <p:spPr bwMode="auto">
          <a:xfrm>
            <a:off x="404813" y="4800600"/>
            <a:ext cx="8382000" cy="0"/>
          </a:xfrm>
          <a:prstGeom prst="line">
            <a:avLst/>
          </a:prstGeom>
          <a:noFill/>
          <a:ln w="28575">
            <a:solidFill>
              <a:srgbClr val="008000"/>
            </a:solidFill>
            <a:miter lim="800000"/>
            <a:headEnd/>
            <a:tailEnd/>
          </a:ln>
          <a:extLst>
            <a:ext uri="{909E8E84-426E-40DD-AFC4-6F175D3DCCD1}">
              <a14:hiddenFill xmlns:a14="http://schemas.microsoft.com/office/drawing/2010/main">
                <a:noFill/>
              </a14:hiddenFill>
            </a:ext>
          </a:extLst>
        </p:spPr>
        <p:txBody>
          <a:bodyPr wrap="none"/>
          <a:lstStyle/>
          <a:p>
            <a:endParaRPr lang="en-CN"/>
          </a:p>
        </p:txBody>
      </p:sp>
      <p:sp>
        <p:nvSpPr>
          <p:cNvPr id="59398" name="Line 9">
            <a:extLst>
              <a:ext uri="{FF2B5EF4-FFF2-40B4-BE49-F238E27FC236}">
                <a16:creationId xmlns:a16="http://schemas.microsoft.com/office/drawing/2014/main" id="{FED78EB3-97D9-CF41-BA8D-FBEC31822F13}"/>
              </a:ext>
            </a:extLst>
          </p:cNvPr>
          <p:cNvSpPr>
            <a:spLocks noChangeShapeType="1"/>
          </p:cNvSpPr>
          <p:nvPr/>
        </p:nvSpPr>
        <p:spPr bwMode="auto">
          <a:xfrm>
            <a:off x="423863" y="5715000"/>
            <a:ext cx="8382000" cy="0"/>
          </a:xfrm>
          <a:prstGeom prst="line">
            <a:avLst/>
          </a:prstGeom>
          <a:noFill/>
          <a:ln w="28575">
            <a:solidFill>
              <a:srgbClr val="008000"/>
            </a:solidFill>
            <a:miter lim="800000"/>
            <a:headEnd/>
            <a:tailEnd/>
          </a:ln>
          <a:extLst>
            <a:ext uri="{909E8E84-426E-40DD-AFC4-6F175D3DCCD1}">
              <a14:hiddenFill xmlns:a14="http://schemas.microsoft.com/office/drawing/2010/main">
                <a:noFill/>
              </a14:hiddenFill>
            </a:ext>
          </a:extLst>
        </p:spPr>
        <p:txBody>
          <a:bodyPr wrap="none"/>
          <a:lstStyle/>
          <a:p>
            <a:endParaRPr lang="en-CN"/>
          </a:p>
        </p:txBody>
      </p:sp>
      <p:sp>
        <p:nvSpPr>
          <p:cNvPr id="59399" name="Line 10">
            <a:extLst>
              <a:ext uri="{FF2B5EF4-FFF2-40B4-BE49-F238E27FC236}">
                <a16:creationId xmlns:a16="http://schemas.microsoft.com/office/drawing/2014/main" id="{A3E69660-3007-C340-A296-7C2998CF5B39}"/>
              </a:ext>
            </a:extLst>
          </p:cNvPr>
          <p:cNvSpPr>
            <a:spLocks noChangeShapeType="1"/>
          </p:cNvSpPr>
          <p:nvPr/>
        </p:nvSpPr>
        <p:spPr bwMode="auto">
          <a:xfrm>
            <a:off x="454025" y="6381750"/>
            <a:ext cx="8382000" cy="0"/>
          </a:xfrm>
          <a:prstGeom prst="line">
            <a:avLst/>
          </a:prstGeom>
          <a:noFill/>
          <a:ln w="38100">
            <a:solidFill>
              <a:schemeClr val="accent2"/>
            </a:solidFill>
            <a:miter lim="800000"/>
            <a:headEnd/>
            <a:tailEnd/>
          </a:ln>
          <a:extLst>
            <a:ext uri="{909E8E84-426E-40DD-AFC4-6F175D3DCCD1}">
              <a14:hiddenFill xmlns:a14="http://schemas.microsoft.com/office/drawing/2010/main">
                <a:noFill/>
              </a14:hiddenFill>
            </a:ext>
          </a:extLst>
        </p:spPr>
        <p:txBody>
          <a:bodyPr wrap="none"/>
          <a:lstStyle/>
          <a:p>
            <a:endParaRPr lang="en-CN"/>
          </a:p>
        </p:txBody>
      </p:sp>
      <p:sp>
        <p:nvSpPr>
          <p:cNvPr id="59400" name="Line 11">
            <a:extLst>
              <a:ext uri="{FF2B5EF4-FFF2-40B4-BE49-F238E27FC236}">
                <a16:creationId xmlns:a16="http://schemas.microsoft.com/office/drawing/2014/main" id="{381C15FE-D127-C24D-8CDF-5B1F99B527DA}"/>
              </a:ext>
            </a:extLst>
          </p:cNvPr>
          <p:cNvSpPr>
            <a:spLocks noChangeShapeType="1"/>
          </p:cNvSpPr>
          <p:nvPr/>
        </p:nvSpPr>
        <p:spPr bwMode="auto">
          <a:xfrm>
            <a:off x="4419600" y="2133600"/>
            <a:ext cx="0" cy="4267200"/>
          </a:xfrm>
          <a:prstGeom prst="line">
            <a:avLst/>
          </a:prstGeom>
          <a:noFill/>
          <a:ln w="38100">
            <a:solidFill>
              <a:schemeClr val="accent2"/>
            </a:solidFill>
            <a:miter lim="800000"/>
            <a:headEnd/>
            <a:tailEnd/>
          </a:ln>
          <a:extLst>
            <a:ext uri="{909E8E84-426E-40DD-AFC4-6F175D3DCCD1}">
              <a14:hiddenFill xmlns:a14="http://schemas.microsoft.com/office/drawing/2010/main">
                <a:noFill/>
              </a14:hiddenFill>
            </a:ext>
          </a:extLst>
        </p:spPr>
        <p:txBody>
          <a:bodyPr wrap="none"/>
          <a:lstStyle/>
          <a:p>
            <a:endParaRPr lang="en-CN"/>
          </a:p>
        </p:txBody>
      </p:sp>
      <p:sp>
        <p:nvSpPr>
          <p:cNvPr id="59401" name="Rectangle 13">
            <a:extLst>
              <a:ext uri="{FF2B5EF4-FFF2-40B4-BE49-F238E27FC236}">
                <a16:creationId xmlns:a16="http://schemas.microsoft.com/office/drawing/2014/main" id="{D768EE8F-8778-7744-A25C-66F70D970D8A}"/>
              </a:ext>
            </a:extLst>
          </p:cNvPr>
          <p:cNvSpPr>
            <a:spLocks noChangeArrowheads="1"/>
          </p:cNvSpPr>
          <p:nvPr/>
        </p:nvSpPr>
        <p:spPr bwMode="auto">
          <a:xfrm>
            <a:off x="971550" y="765175"/>
            <a:ext cx="72009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a:solidFill>
                  <a:srgbClr val="9900FF"/>
                </a:solidFill>
              </a:rPr>
              <a:t>Comparisons</a:t>
            </a:r>
            <a:r>
              <a:rPr lang="zh-CN" altLang="en-US" sz="2800">
                <a:solidFill>
                  <a:srgbClr val="9900FF"/>
                </a:solidFill>
              </a:rPr>
              <a:t> </a:t>
            </a:r>
            <a:r>
              <a:rPr lang="en-US" altLang="zh-CN" sz="2800">
                <a:solidFill>
                  <a:srgbClr val="9900FF"/>
                </a:solidFill>
              </a:rPr>
              <a:t>on</a:t>
            </a:r>
            <a:r>
              <a:rPr lang="zh-CN" altLang="en-US" sz="2800">
                <a:solidFill>
                  <a:srgbClr val="9900FF"/>
                </a:solidFill>
              </a:rPr>
              <a:t> </a:t>
            </a:r>
            <a:r>
              <a:rPr lang="en-US" altLang="zh-CN" sz="2800">
                <a:solidFill>
                  <a:srgbClr val="9900FF"/>
                </a:solidFill>
              </a:rPr>
              <a:t>the</a:t>
            </a:r>
            <a:r>
              <a:rPr lang="zh-CN" altLang="en-US" sz="2800">
                <a:solidFill>
                  <a:srgbClr val="9900FF"/>
                </a:solidFill>
              </a:rPr>
              <a:t> </a:t>
            </a:r>
            <a:r>
              <a:rPr lang="en-US" altLang="zh-CN" sz="2800">
                <a:solidFill>
                  <a:srgbClr val="9900FF"/>
                </a:solidFill>
              </a:rPr>
              <a:t>properties</a:t>
            </a:r>
            <a:r>
              <a:rPr lang="zh-CN" altLang="en-US" sz="2800">
                <a:solidFill>
                  <a:srgbClr val="9900FF"/>
                </a:solidFill>
              </a:rPr>
              <a:t> </a:t>
            </a:r>
            <a:r>
              <a:rPr lang="en-US" altLang="zh-CN" sz="2800">
                <a:solidFill>
                  <a:srgbClr val="9900FF"/>
                </a:solidFill>
              </a:rPr>
              <a:t>of</a:t>
            </a:r>
            <a:r>
              <a:rPr lang="zh-CN" altLang="en-US" sz="2800">
                <a:solidFill>
                  <a:srgbClr val="9900FF"/>
                </a:solidFill>
              </a:rPr>
              <a:t> </a:t>
            </a:r>
            <a:r>
              <a:rPr lang="en-US" altLang="zh-CN" sz="2800">
                <a:solidFill>
                  <a:srgbClr val="9900FF"/>
                </a:solidFill>
              </a:rPr>
              <a:t>a</a:t>
            </a:r>
            <a:r>
              <a:rPr lang="zh-CN" altLang="en-US" sz="2800">
                <a:solidFill>
                  <a:srgbClr val="9900FF"/>
                </a:solidFill>
              </a:rPr>
              <a:t> </a:t>
            </a:r>
            <a:r>
              <a:rPr lang="en-US" altLang="zh-CN" sz="2800">
                <a:solidFill>
                  <a:srgbClr val="9900FF"/>
                </a:solidFill>
              </a:rPr>
              <a:t>quantum</a:t>
            </a:r>
            <a:r>
              <a:rPr lang="zh-CN" altLang="en-US" sz="2800">
                <a:solidFill>
                  <a:srgbClr val="9900FF"/>
                </a:solidFill>
              </a:rPr>
              <a:t> </a:t>
            </a:r>
            <a:r>
              <a:rPr lang="en-US" altLang="zh-CN" sz="2800">
                <a:solidFill>
                  <a:srgbClr val="9900FF"/>
                </a:solidFill>
              </a:rPr>
              <a:t>particle</a:t>
            </a:r>
            <a:r>
              <a:rPr lang="zh-CN" altLang="en-US" sz="2800">
                <a:solidFill>
                  <a:srgbClr val="9900FF"/>
                </a:solidFill>
              </a:rPr>
              <a:t> </a:t>
            </a:r>
            <a:r>
              <a:rPr lang="en-US" altLang="zh-CN" sz="2800">
                <a:solidFill>
                  <a:srgbClr val="9900FF"/>
                </a:solidFill>
              </a:rPr>
              <a:t>and</a:t>
            </a:r>
            <a:r>
              <a:rPr lang="zh-CN" altLang="en-US" sz="2800">
                <a:solidFill>
                  <a:srgbClr val="9900FF"/>
                </a:solidFill>
              </a:rPr>
              <a:t> </a:t>
            </a:r>
            <a:r>
              <a:rPr lang="en-US" altLang="zh-CN" sz="2800">
                <a:solidFill>
                  <a:srgbClr val="9900FF"/>
                </a:solidFill>
              </a:rPr>
              <a:t>a</a:t>
            </a:r>
            <a:r>
              <a:rPr lang="zh-CN" altLang="en-US" sz="2800">
                <a:solidFill>
                  <a:srgbClr val="9900FF"/>
                </a:solidFill>
              </a:rPr>
              <a:t> </a:t>
            </a:r>
            <a:r>
              <a:rPr lang="en-US" altLang="zh-CN" sz="2800">
                <a:solidFill>
                  <a:srgbClr val="9900FF"/>
                </a:solidFill>
              </a:rPr>
              <a:t>macroscopic</a:t>
            </a:r>
            <a:r>
              <a:rPr lang="zh-CN" altLang="en-US" sz="2800">
                <a:solidFill>
                  <a:srgbClr val="9900FF"/>
                </a:solidFill>
              </a:rPr>
              <a:t> </a:t>
            </a:r>
            <a:r>
              <a:rPr lang="en-US" altLang="zh-CN" sz="2800">
                <a:solidFill>
                  <a:srgbClr val="9900FF"/>
                </a:solidFill>
              </a:rPr>
              <a:t>object</a:t>
            </a:r>
          </a:p>
        </p:txBody>
      </p:sp>
      <p:sp>
        <p:nvSpPr>
          <p:cNvPr id="59402" name="Rectangle 10">
            <a:extLst>
              <a:ext uri="{FF2B5EF4-FFF2-40B4-BE49-F238E27FC236}">
                <a16:creationId xmlns:a16="http://schemas.microsoft.com/office/drawing/2014/main" id="{A2C10D9C-5677-EF4A-9998-276D44A7DA93}"/>
              </a:ext>
            </a:extLst>
          </p:cNvPr>
          <p:cNvSpPr>
            <a:spLocks noChangeArrowheads="1"/>
          </p:cNvSpPr>
          <p:nvPr/>
        </p:nvSpPr>
        <p:spPr bwMode="auto">
          <a:xfrm>
            <a:off x="149225" y="2708275"/>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800" b="0">
                <a:latin typeface="Tahoma" panose="020B0604030504040204" pitchFamily="34" charset="0"/>
              </a:rPr>
              <a:t>Position</a:t>
            </a:r>
            <a:r>
              <a:rPr lang="zh-CN" altLang="en-US" sz="1800" b="0">
                <a:latin typeface="Tahoma" panose="020B0604030504040204" pitchFamily="34" charset="0"/>
              </a:rPr>
              <a:t> </a:t>
            </a:r>
            <a:r>
              <a:rPr lang="en-US" altLang="zh-CN" sz="1800" b="0">
                <a:latin typeface="Tahoma" panose="020B0604030504040204" pitchFamily="34" charset="0"/>
              </a:rPr>
              <a:t>and</a:t>
            </a:r>
            <a:r>
              <a:rPr lang="zh-CN" altLang="en-US" sz="1800" b="0">
                <a:latin typeface="Tahoma" panose="020B0604030504040204" pitchFamily="34" charset="0"/>
              </a:rPr>
              <a:t> </a:t>
            </a:r>
            <a:r>
              <a:rPr lang="en-US" altLang="zh-CN" sz="1800" b="0">
                <a:latin typeface="Tahoma" panose="020B0604030504040204" pitchFamily="34" charset="0"/>
              </a:rPr>
              <a:t>momentum</a:t>
            </a:r>
            <a:r>
              <a:rPr lang="zh-CN" altLang="en-US" sz="1800" b="0">
                <a:latin typeface="Tahoma" panose="020B0604030504040204" pitchFamily="34" charset="0"/>
              </a:rPr>
              <a:t> </a:t>
            </a:r>
            <a:r>
              <a:rPr lang="en-US" altLang="zh-CN" sz="1800" b="0">
                <a:latin typeface="Tahoma" panose="020B0604030504040204" pitchFamily="34" charset="0"/>
              </a:rPr>
              <a:t>can</a:t>
            </a:r>
            <a:r>
              <a:rPr lang="zh-CN" altLang="en-US" sz="1800" b="0">
                <a:latin typeface="Tahoma" panose="020B0604030504040204" pitchFamily="34" charset="0"/>
              </a:rPr>
              <a:t> </a:t>
            </a:r>
            <a:r>
              <a:rPr lang="en-US" altLang="zh-CN" sz="1800" b="0">
                <a:latin typeface="Tahoma" panose="020B0604030504040204" pitchFamily="34" charset="0"/>
              </a:rPr>
              <a:t>be</a:t>
            </a:r>
            <a:r>
              <a:rPr lang="zh-CN" altLang="en-US" sz="1800" b="0">
                <a:latin typeface="Tahoma" panose="020B0604030504040204" pitchFamily="34" charset="0"/>
              </a:rPr>
              <a:t> </a:t>
            </a:r>
            <a:r>
              <a:rPr lang="en-US" altLang="zh-CN" sz="1800" b="0">
                <a:latin typeface="Tahoma" panose="020B0604030504040204" pitchFamily="34" charset="0"/>
              </a:rPr>
              <a:t>predicted</a:t>
            </a:r>
            <a:r>
              <a:rPr lang="zh-CN" altLang="en-US" sz="1800" b="0">
                <a:latin typeface="Tahoma" panose="020B0604030504040204" pitchFamily="34" charset="0"/>
              </a:rPr>
              <a:t> </a:t>
            </a:r>
            <a:r>
              <a:rPr lang="en-US" altLang="zh-CN" sz="1800" b="0">
                <a:latin typeface="Tahoma" panose="020B0604030504040204" pitchFamily="34" charset="0"/>
              </a:rPr>
              <a:t>precisely</a:t>
            </a:r>
          </a:p>
          <a:p>
            <a:pPr eaLnBrk="1" hangingPunct="1"/>
            <a:r>
              <a:rPr lang="en-US" altLang="zh-CN" sz="1800" b="0">
                <a:latin typeface="Tahoma" panose="020B0604030504040204" pitchFamily="34" charset="0"/>
              </a:rPr>
              <a:t>Can</a:t>
            </a:r>
            <a:r>
              <a:rPr lang="zh-CN" altLang="en-US" sz="1800" b="0">
                <a:latin typeface="Tahoma" panose="020B0604030504040204" pitchFamily="34" charset="0"/>
              </a:rPr>
              <a:t> </a:t>
            </a:r>
            <a:r>
              <a:rPr lang="en-US" altLang="zh-CN" sz="1800" b="0">
                <a:latin typeface="Tahoma" panose="020B0604030504040204" pitchFamily="34" charset="0"/>
              </a:rPr>
              <a:t>be</a:t>
            </a:r>
            <a:r>
              <a:rPr lang="zh-CN" altLang="en-US" sz="1800" b="0">
                <a:latin typeface="Tahoma" panose="020B0604030504040204" pitchFamily="34" charset="0"/>
              </a:rPr>
              <a:t> </a:t>
            </a:r>
            <a:r>
              <a:rPr lang="en-US" altLang="zh-CN" sz="1800" b="0">
                <a:latin typeface="Tahoma" panose="020B0604030504040204" pitchFamily="34" charset="0"/>
              </a:rPr>
              <a:t>described</a:t>
            </a:r>
            <a:r>
              <a:rPr lang="zh-CN" altLang="en-US" sz="1800" b="0">
                <a:latin typeface="Tahoma" panose="020B0604030504040204" pitchFamily="34" charset="0"/>
              </a:rPr>
              <a:t> </a:t>
            </a:r>
            <a:r>
              <a:rPr lang="en-US" altLang="zh-CN" sz="1800" b="0">
                <a:latin typeface="Tahoma" panose="020B0604030504040204" pitchFamily="34" charset="0"/>
              </a:rPr>
              <a:t>by</a:t>
            </a:r>
            <a:r>
              <a:rPr lang="zh-CN" altLang="en-US" sz="1800" b="0">
                <a:latin typeface="Tahoma" panose="020B0604030504040204" pitchFamily="34" charset="0"/>
              </a:rPr>
              <a:t> </a:t>
            </a:r>
            <a:r>
              <a:rPr lang="en-US" altLang="zh-CN" sz="1800" b="0">
                <a:latin typeface="Tahoma" panose="020B0604030504040204" pitchFamily="34" charset="0"/>
              </a:rPr>
              <a:t>classical</a:t>
            </a:r>
            <a:r>
              <a:rPr lang="zh-CN" altLang="en-US" sz="1800" b="0">
                <a:latin typeface="Tahoma" panose="020B0604030504040204" pitchFamily="34" charset="0"/>
              </a:rPr>
              <a:t> </a:t>
            </a:r>
            <a:r>
              <a:rPr lang="en-US" altLang="zh-CN" sz="1800" b="0">
                <a:latin typeface="Tahoma" panose="020B0604030504040204" pitchFamily="34" charset="0"/>
              </a:rPr>
              <a:t>mechanics</a:t>
            </a:r>
            <a:r>
              <a:rPr lang="zh-CN" altLang="en-US" sz="1800" b="0">
                <a:latin typeface="Tahoma" panose="020B0604030504040204" pitchFamily="34" charset="0"/>
              </a:rPr>
              <a:t> </a:t>
            </a:r>
            <a:endParaRPr lang="en-CN" altLang="en-CN" sz="1800"/>
          </a:p>
        </p:txBody>
      </p:sp>
      <p:sp>
        <p:nvSpPr>
          <p:cNvPr id="59403" name="Rectangle 11">
            <a:extLst>
              <a:ext uri="{FF2B5EF4-FFF2-40B4-BE49-F238E27FC236}">
                <a16:creationId xmlns:a16="http://schemas.microsoft.com/office/drawing/2014/main" id="{694100A2-1834-9044-9745-56A647D1225C}"/>
              </a:ext>
            </a:extLst>
          </p:cNvPr>
          <p:cNvSpPr>
            <a:spLocks noChangeArrowheads="1"/>
          </p:cNvSpPr>
          <p:nvPr/>
        </p:nvSpPr>
        <p:spPr bwMode="auto">
          <a:xfrm>
            <a:off x="4419600" y="2709863"/>
            <a:ext cx="52657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800" b="0">
                <a:latin typeface="Tahoma" panose="020B0604030504040204" pitchFamily="34" charset="0"/>
              </a:rPr>
              <a:t>Position</a:t>
            </a:r>
            <a:r>
              <a:rPr lang="zh-CN" altLang="en-US" sz="1800" b="0">
                <a:latin typeface="Tahoma" panose="020B0604030504040204" pitchFamily="34" charset="0"/>
              </a:rPr>
              <a:t> </a:t>
            </a:r>
            <a:r>
              <a:rPr lang="en-US" altLang="zh-CN" sz="1800" b="0">
                <a:latin typeface="Tahoma" panose="020B0604030504040204" pitchFamily="34" charset="0"/>
              </a:rPr>
              <a:t>and</a:t>
            </a:r>
            <a:r>
              <a:rPr lang="zh-CN" altLang="en-US" sz="1800" b="0">
                <a:latin typeface="Tahoma" panose="020B0604030504040204" pitchFamily="34" charset="0"/>
              </a:rPr>
              <a:t> </a:t>
            </a:r>
            <a:r>
              <a:rPr lang="en-US" altLang="zh-CN" sz="1800" b="0">
                <a:latin typeface="Tahoma" panose="020B0604030504040204" pitchFamily="34" charset="0"/>
              </a:rPr>
              <a:t>momentum</a:t>
            </a:r>
            <a:r>
              <a:rPr lang="zh-CN" altLang="en-US" sz="1800" b="0">
                <a:latin typeface="Tahoma" panose="020B0604030504040204" pitchFamily="34" charset="0"/>
              </a:rPr>
              <a:t> </a:t>
            </a:r>
            <a:r>
              <a:rPr lang="en-US" altLang="zh-CN" sz="1800" b="0">
                <a:latin typeface="Tahoma" panose="020B0604030504040204" pitchFamily="34" charset="0"/>
              </a:rPr>
              <a:t>cannot</a:t>
            </a:r>
            <a:r>
              <a:rPr lang="zh-CN" altLang="en-US" sz="1800" b="0">
                <a:latin typeface="Tahoma" panose="020B0604030504040204" pitchFamily="34" charset="0"/>
              </a:rPr>
              <a:t> </a:t>
            </a:r>
            <a:r>
              <a:rPr lang="en-US" altLang="zh-CN" sz="1800" b="0">
                <a:latin typeface="Tahoma" panose="020B0604030504040204" pitchFamily="34" charset="0"/>
              </a:rPr>
              <a:t>be</a:t>
            </a:r>
            <a:r>
              <a:rPr lang="zh-CN" altLang="en-US" sz="1800" b="0">
                <a:latin typeface="Tahoma" panose="020B0604030504040204" pitchFamily="34" charset="0"/>
              </a:rPr>
              <a:t> </a:t>
            </a:r>
            <a:r>
              <a:rPr lang="en-US" altLang="zh-CN" sz="1800" b="0">
                <a:latin typeface="Tahoma" panose="020B0604030504040204" pitchFamily="34" charset="0"/>
              </a:rPr>
              <a:t>predicted</a:t>
            </a:r>
            <a:r>
              <a:rPr lang="zh-CN" altLang="en-US" sz="1800" b="0">
                <a:latin typeface="Tahoma" panose="020B0604030504040204" pitchFamily="34" charset="0"/>
              </a:rPr>
              <a:t> </a:t>
            </a:r>
            <a:r>
              <a:rPr lang="en-US" altLang="zh-CN" sz="1800" b="0">
                <a:latin typeface="Tahoma" panose="020B0604030504040204" pitchFamily="34" charset="0"/>
              </a:rPr>
              <a:t>precisely</a:t>
            </a:r>
          </a:p>
          <a:p>
            <a:pPr eaLnBrk="1" hangingPunct="1"/>
            <a:r>
              <a:rPr lang="en-US" altLang="zh-CN" sz="1800" b="0">
                <a:latin typeface="Tahoma" panose="020B0604030504040204" pitchFamily="34" charset="0"/>
              </a:rPr>
              <a:t>quantum</a:t>
            </a:r>
            <a:r>
              <a:rPr lang="zh-CN" altLang="en-US" sz="1800" b="0">
                <a:latin typeface="Tahoma" panose="020B0604030504040204" pitchFamily="34" charset="0"/>
              </a:rPr>
              <a:t> </a:t>
            </a:r>
            <a:r>
              <a:rPr lang="en-US" altLang="zh-CN" sz="1800" b="0">
                <a:latin typeface="Tahoma" panose="020B0604030504040204" pitchFamily="34" charset="0"/>
              </a:rPr>
              <a:t>mechanics</a:t>
            </a:r>
            <a:r>
              <a:rPr lang="zh-CN" altLang="en-US" sz="1800" b="0">
                <a:latin typeface="Tahoma" panose="020B0604030504040204" pitchFamily="34" charset="0"/>
              </a:rPr>
              <a:t> </a:t>
            </a:r>
            <a:r>
              <a:rPr lang="en-US" altLang="zh-CN" sz="1800" b="0">
                <a:latin typeface="Tahoma" panose="020B0604030504040204" pitchFamily="34" charset="0"/>
              </a:rPr>
              <a:t>is</a:t>
            </a:r>
            <a:r>
              <a:rPr lang="zh-CN" altLang="en-US" sz="1800" b="0">
                <a:latin typeface="Tahoma" panose="020B0604030504040204" pitchFamily="34" charset="0"/>
              </a:rPr>
              <a:t> </a:t>
            </a:r>
            <a:r>
              <a:rPr lang="en-US" altLang="zh-CN" sz="1800" b="0">
                <a:latin typeface="Tahoma" panose="020B0604030504040204" pitchFamily="34" charset="0"/>
              </a:rPr>
              <a:t>necessary</a:t>
            </a:r>
            <a:endParaRPr lang="en-CN" altLang="en-CN" sz="1800"/>
          </a:p>
        </p:txBody>
      </p:sp>
      <p:sp>
        <p:nvSpPr>
          <p:cNvPr id="59404" name="Rectangle 12">
            <a:extLst>
              <a:ext uri="{FF2B5EF4-FFF2-40B4-BE49-F238E27FC236}">
                <a16:creationId xmlns:a16="http://schemas.microsoft.com/office/drawing/2014/main" id="{639A98AC-D08C-0B48-A9CC-1A4CDA7B5859}"/>
              </a:ext>
            </a:extLst>
          </p:cNvPr>
          <p:cNvSpPr>
            <a:spLocks noChangeArrowheads="1"/>
          </p:cNvSpPr>
          <p:nvPr/>
        </p:nvSpPr>
        <p:spPr bwMode="auto">
          <a:xfrm>
            <a:off x="42863" y="4116388"/>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800" b="0">
                <a:latin typeface="Tahoma" panose="020B0604030504040204" pitchFamily="34" charset="0"/>
              </a:rPr>
              <a:t>Trajectory</a:t>
            </a:r>
            <a:r>
              <a:rPr lang="zh-CN" altLang="en-US" sz="1800" b="0">
                <a:latin typeface="Tahoma" panose="020B0604030504040204" pitchFamily="34" charset="0"/>
              </a:rPr>
              <a:t> </a:t>
            </a:r>
            <a:r>
              <a:rPr lang="en-US" altLang="zh-CN" sz="1800" b="0">
                <a:latin typeface="Tahoma" panose="020B0604030504040204" pitchFamily="34" charset="0"/>
              </a:rPr>
              <a:t>of</a:t>
            </a:r>
            <a:r>
              <a:rPr lang="zh-CN" altLang="en-US" sz="1800" b="0">
                <a:latin typeface="Tahoma" panose="020B0604030504040204" pitchFamily="34" charset="0"/>
              </a:rPr>
              <a:t> </a:t>
            </a:r>
            <a:r>
              <a:rPr lang="en-US" altLang="zh-CN" sz="1800" b="0">
                <a:latin typeface="Tahoma" panose="020B0604030504040204" pitchFamily="34" charset="0"/>
              </a:rPr>
              <a:t>the</a:t>
            </a:r>
            <a:r>
              <a:rPr lang="zh-CN" altLang="en-US" sz="1800" b="0">
                <a:latin typeface="Tahoma" panose="020B0604030504040204" pitchFamily="34" charset="0"/>
              </a:rPr>
              <a:t> </a:t>
            </a:r>
            <a:r>
              <a:rPr lang="en-US" altLang="zh-CN" sz="1800" b="0">
                <a:latin typeface="Tahoma" panose="020B0604030504040204" pitchFamily="34" charset="0"/>
              </a:rPr>
              <a:t>object</a:t>
            </a:r>
            <a:r>
              <a:rPr lang="zh-CN" altLang="en-US" sz="1800" b="0">
                <a:latin typeface="Tahoma" panose="020B0604030504040204" pitchFamily="34" charset="0"/>
              </a:rPr>
              <a:t> </a:t>
            </a:r>
            <a:r>
              <a:rPr lang="en-US" altLang="zh-CN" sz="1800" b="0">
                <a:latin typeface="Tahoma" panose="020B0604030504040204" pitchFamily="34" charset="0"/>
              </a:rPr>
              <a:t>can</a:t>
            </a:r>
            <a:r>
              <a:rPr lang="zh-CN" altLang="en-US" sz="1800" b="0">
                <a:latin typeface="Tahoma" panose="020B0604030504040204" pitchFamily="34" charset="0"/>
              </a:rPr>
              <a:t> </a:t>
            </a:r>
            <a:r>
              <a:rPr lang="en-US" altLang="zh-CN" sz="1800" b="0">
                <a:latin typeface="Tahoma" panose="020B0604030504040204" pitchFamily="34" charset="0"/>
              </a:rPr>
              <a:t>be</a:t>
            </a:r>
            <a:r>
              <a:rPr lang="zh-CN" altLang="en-US" sz="1800" b="0">
                <a:latin typeface="Tahoma" panose="020B0604030504040204" pitchFamily="34" charset="0"/>
              </a:rPr>
              <a:t> </a:t>
            </a:r>
            <a:r>
              <a:rPr lang="en-US" altLang="zh-CN" sz="1800" b="0">
                <a:latin typeface="Tahoma" panose="020B0604030504040204" pitchFamily="34" charset="0"/>
              </a:rPr>
              <a:t>measured</a:t>
            </a:r>
            <a:r>
              <a:rPr lang="zh-CN" altLang="en-US" sz="1800" b="0">
                <a:latin typeface="Tahoma" panose="020B0604030504040204" pitchFamily="34" charset="0"/>
              </a:rPr>
              <a:t> </a:t>
            </a:r>
            <a:endParaRPr lang="en-CN" altLang="en-CN" sz="1800" b="0">
              <a:latin typeface="Tahoma" panose="020B0604030504040204" pitchFamily="34" charset="0"/>
            </a:endParaRPr>
          </a:p>
        </p:txBody>
      </p:sp>
      <p:sp>
        <p:nvSpPr>
          <p:cNvPr id="59405" name="Rectangle 13">
            <a:extLst>
              <a:ext uri="{FF2B5EF4-FFF2-40B4-BE49-F238E27FC236}">
                <a16:creationId xmlns:a16="http://schemas.microsoft.com/office/drawing/2014/main" id="{56D32480-1EC7-224C-9391-95F248273C52}"/>
              </a:ext>
            </a:extLst>
          </p:cNvPr>
          <p:cNvSpPr>
            <a:spLocks noChangeArrowheads="1"/>
          </p:cNvSpPr>
          <p:nvPr/>
        </p:nvSpPr>
        <p:spPr bwMode="auto">
          <a:xfrm>
            <a:off x="4537075" y="4098925"/>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800" b="0">
                <a:latin typeface="Tahoma" panose="020B0604030504040204" pitchFamily="34" charset="0"/>
              </a:rPr>
              <a:t>Only</a:t>
            </a:r>
            <a:r>
              <a:rPr lang="zh-CN" altLang="en-US" sz="1800" b="0">
                <a:latin typeface="Tahoma" panose="020B0604030504040204" pitchFamily="34" charset="0"/>
              </a:rPr>
              <a:t> </a:t>
            </a:r>
            <a:r>
              <a:rPr lang="en-US" altLang="zh-CN" sz="1800" b="0">
                <a:latin typeface="Tahoma" panose="020B0604030504040204" pitchFamily="34" charset="0"/>
              </a:rPr>
              <a:t>has</a:t>
            </a:r>
            <a:r>
              <a:rPr lang="zh-CN" altLang="en-US" sz="1800" b="0">
                <a:latin typeface="Tahoma" panose="020B0604030504040204" pitchFamily="34" charset="0"/>
              </a:rPr>
              <a:t> </a:t>
            </a:r>
            <a:r>
              <a:rPr lang="en-US" altLang="zh-CN" sz="1800" b="0">
                <a:latin typeface="Tahoma" panose="020B0604030504040204" pitchFamily="34" charset="0"/>
              </a:rPr>
              <a:t>a</a:t>
            </a:r>
            <a:r>
              <a:rPr lang="zh-CN" altLang="en-US" sz="1800" b="0">
                <a:latin typeface="Tahoma" panose="020B0604030504040204" pitchFamily="34" charset="0"/>
              </a:rPr>
              <a:t> </a:t>
            </a:r>
            <a:r>
              <a:rPr lang="en-US" altLang="zh-CN" sz="1800" b="0">
                <a:latin typeface="Tahoma" panose="020B0604030504040204" pitchFamily="34" charset="0"/>
              </a:rPr>
              <a:t>probability</a:t>
            </a:r>
            <a:r>
              <a:rPr lang="zh-CN" altLang="en-US" sz="1800" b="0">
                <a:latin typeface="Tahoma" panose="020B0604030504040204" pitchFamily="34" charset="0"/>
              </a:rPr>
              <a:t> </a:t>
            </a:r>
            <a:r>
              <a:rPr lang="en-US" altLang="zh-CN" sz="1800" b="0">
                <a:latin typeface="Tahoma" panose="020B0604030504040204" pitchFamily="34" charset="0"/>
              </a:rPr>
              <a:t>density</a:t>
            </a:r>
            <a:endParaRPr lang="en-CN" altLang="en-CN" sz="1800" b="0">
              <a:latin typeface="Tahoma" panose="020B0604030504040204" pitchFamily="34" charset="0"/>
            </a:endParaRPr>
          </a:p>
        </p:txBody>
      </p:sp>
      <p:sp>
        <p:nvSpPr>
          <p:cNvPr id="59406" name="Rectangle 14">
            <a:extLst>
              <a:ext uri="{FF2B5EF4-FFF2-40B4-BE49-F238E27FC236}">
                <a16:creationId xmlns:a16="http://schemas.microsoft.com/office/drawing/2014/main" id="{40821ECE-A771-2041-BD0C-671E7E2E10E4}"/>
              </a:ext>
            </a:extLst>
          </p:cNvPr>
          <p:cNvSpPr>
            <a:spLocks noChangeArrowheads="1"/>
          </p:cNvSpPr>
          <p:nvPr/>
        </p:nvSpPr>
        <p:spPr bwMode="auto">
          <a:xfrm>
            <a:off x="4681538" y="514032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800" b="0">
                <a:latin typeface="Tahoma" panose="020B0604030504040204" pitchFamily="34" charset="0"/>
              </a:rPr>
              <a:t>Energy</a:t>
            </a:r>
            <a:r>
              <a:rPr lang="zh-CN" altLang="en-US" sz="1800" b="0">
                <a:latin typeface="Tahoma" panose="020B0604030504040204" pitchFamily="34" charset="0"/>
              </a:rPr>
              <a:t> </a:t>
            </a:r>
            <a:r>
              <a:rPr lang="en-US" altLang="zh-CN" sz="1800" b="0">
                <a:latin typeface="Tahoma" panose="020B0604030504040204" pitchFamily="34" charset="0"/>
              </a:rPr>
              <a:t>is</a:t>
            </a:r>
            <a:r>
              <a:rPr lang="zh-CN" altLang="en-US" sz="1800" b="0">
                <a:latin typeface="Tahoma" panose="020B0604030504040204" pitchFamily="34" charset="0"/>
              </a:rPr>
              <a:t> </a:t>
            </a:r>
            <a:r>
              <a:rPr lang="en-US" altLang="zh-CN" sz="1800" b="0">
                <a:latin typeface="Tahoma" panose="020B0604030504040204" pitchFamily="34" charset="0"/>
              </a:rPr>
              <a:t>quantized</a:t>
            </a:r>
            <a:endParaRPr lang="en-CN" altLang="en-CN" sz="1800" b="0">
              <a:latin typeface="Tahoma" panose="020B0604030504040204" pitchFamily="34" charset="0"/>
            </a:endParaRPr>
          </a:p>
        </p:txBody>
      </p:sp>
      <p:sp>
        <p:nvSpPr>
          <p:cNvPr id="59407" name="Rectangle 15">
            <a:extLst>
              <a:ext uri="{FF2B5EF4-FFF2-40B4-BE49-F238E27FC236}">
                <a16:creationId xmlns:a16="http://schemas.microsoft.com/office/drawing/2014/main" id="{217CD8D9-F9D9-3E4C-B4FA-07C7B25DC8BD}"/>
              </a:ext>
            </a:extLst>
          </p:cNvPr>
          <p:cNvSpPr>
            <a:spLocks noChangeArrowheads="1"/>
          </p:cNvSpPr>
          <p:nvPr/>
        </p:nvSpPr>
        <p:spPr bwMode="auto">
          <a:xfrm>
            <a:off x="555625" y="514032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800" b="0">
                <a:latin typeface="Tahoma" panose="020B0604030504040204" pitchFamily="34" charset="0"/>
              </a:rPr>
              <a:t>Energy</a:t>
            </a:r>
            <a:r>
              <a:rPr lang="zh-CN" altLang="en-US" sz="1800" b="0">
                <a:latin typeface="Tahoma" panose="020B0604030504040204" pitchFamily="34" charset="0"/>
              </a:rPr>
              <a:t> </a:t>
            </a:r>
            <a:r>
              <a:rPr lang="en-US" altLang="zh-CN" sz="1800" b="0">
                <a:latin typeface="Tahoma" panose="020B0604030504040204" pitchFamily="34" charset="0"/>
              </a:rPr>
              <a:t>is</a:t>
            </a:r>
            <a:r>
              <a:rPr lang="zh-CN" altLang="en-US" sz="1800" b="0">
                <a:latin typeface="Tahoma" panose="020B0604030504040204" pitchFamily="34" charset="0"/>
              </a:rPr>
              <a:t> </a:t>
            </a:r>
            <a:r>
              <a:rPr lang="en-US" altLang="zh-CN" sz="1800" b="0">
                <a:latin typeface="Tahoma" panose="020B0604030504040204" pitchFamily="34" charset="0"/>
              </a:rPr>
              <a:t>continuous</a:t>
            </a:r>
            <a:endParaRPr lang="en-CN" altLang="en-CN" sz="1800" b="0">
              <a:latin typeface="Tahoma" panose="020B0604030504040204" pitchFamily="34" charset="0"/>
            </a:endParaRPr>
          </a:p>
        </p:txBody>
      </p:sp>
      <p:sp>
        <p:nvSpPr>
          <p:cNvPr id="59408" name="Rectangle 17">
            <a:extLst>
              <a:ext uri="{FF2B5EF4-FFF2-40B4-BE49-F238E27FC236}">
                <a16:creationId xmlns:a16="http://schemas.microsoft.com/office/drawing/2014/main" id="{6540B331-E70B-9B4C-8ECF-F1A542AF5F86}"/>
              </a:ext>
            </a:extLst>
          </p:cNvPr>
          <p:cNvSpPr>
            <a:spLocks noChangeArrowheads="1"/>
          </p:cNvSpPr>
          <p:nvPr/>
        </p:nvSpPr>
        <p:spPr bwMode="auto">
          <a:xfrm>
            <a:off x="4822825" y="5824538"/>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800" b="0">
                <a:latin typeface="Tahoma" panose="020B0604030504040204" pitchFamily="34" charset="0"/>
              </a:rPr>
              <a:t>Follows</a:t>
            </a:r>
            <a:r>
              <a:rPr lang="zh-CN" altLang="en-US" sz="1800" b="0">
                <a:latin typeface="Tahoma" panose="020B0604030504040204" pitchFamily="34" charset="0"/>
              </a:rPr>
              <a:t> </a:t>
            </a:r>
            <a:r>
              <a:rPr lang="en-US" altLang="zh-CN" sz="1800" b="0">
                <a:latin typeface="Tahoma" panose="020B0604030504040204" pitchFamily="34" charset="0"/>
              </a:rPr>
              <a:t>the</a:t>
            </a:r>
            <a:r>
              <a:rPr lang="zh-CN" altLang="en-US" sz="1800" b="0">
                <a:latin typeface="Tahoma" panose="020B0604030504040204" pitchFamily="34" charset="0"/>
              </a:rPr>
              <a:t> </a:t>
            </a:r>
            <a:r>
              <a:rPr lang="en-US" altLang="zh-CN" sz="1800" b="0">
                <a:latin typeface="Tahoma" panose="020B0604030504040204" pitchFamily="34" charset="0"/>
              </a:rPr>
              <a:t>uncertainty</a:t>
            </a:r>
            <a:r>
              <a:rPr lang="zh-CN" altLang="en-US" sz="1800" b="0">
                <a:latin typeface="Tahoma" panose="020B0604030504040204" pitchFamily="34" charset="0"/>
              </a:rPr>
              <a:t> </a:t>
            </a:r>
            <a:r>
              <a:rPr lang="en-US" altLang="zh-CN" sz="1800" b="0">
                <a:latin typeface="Tahoma" panose="020B0604030504040204" pitchFamily="34" charset="0"/>
              </a:rPr>
              <a:t>principle</a:t>
            </a:r>
            <a:endParaRPr lang="en-CN" altLang="en-CN" sz="1800">
              <a:latin typeface="Tahoma" panose="020B0604030504040204" pitchFamily="34" charset="0"/>
            </a:endParaRPr>
          </a:p>
        </p:txBody>
      </p:sp>
      <p:sp>
        <p:nvSpPr>
          <p:cNvPr id="59409" name="Rectangle 18">
            <a:extLst>
              <a:ext uri="{FF2B5EF4-FFF2-40B4-BE49-F238E27FC236}">
                <a16:creationId xmlns:a16="http://schemas.microsoft.com/office/drawing/2014/main" id="{D328AF63-1D22-9840-8D77-FE79877FA0BA}"/>
              </a:ext>
            </a:extLst>
          </p:cNvPr>
          <p:cNvSpPr>
            <a:spLocks noChangeArrowheads="1"/>
          </p:cNvSpPr>
          <p:nvPr/>
        </p:nvSpPr>
        <p:spPr bwMode="auto">
          <a:xfrm>
            <a:off x="381000" y="5773738"/>
            <a:ext cx="457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800" b="0">
                <a:latin typeface="Tahoma" panose="020B0604030504040204" pitchFamily="34" charset="0"/>
              </a:rPr>
              <a:t>The</a:t>
            </a:r>
            <a:r>
              <a:rPr lang="zh-CN" altLang="en-US" sz="1800" b="0">
                <a:latin typeface="Tahoma" panose="020B0604030504040204" pitchFamily="34" charset="0"/>
              </a:rPr>
              <a:t> </a:t>
            </a:r>
            <a:r>
              <a:rPr lang="en-US" altLang="zh-CN" sz="1800" b="0">
                <a:latin typeface="Tahoma" panose="020B0604030504040204" pitchFamily="34" charset="0"/>
              </a:rPr>
              <a:t>uncertainty</a:t>
            </a:r>
            <a:r>
              <a:rPr lang="zh-CN" altLang="en-US" sz="1800" b="0">
                <a:latin typeface="Tahoma" panose="020B0604030504040204" pitchFamily="34" charset="0"/>
              </a:rPr>
              <a:t> </a:t>
            </a:r>
            <a:r>
              <a:rPr lang="en-US" altLang="zh-CN" sz="1800" b="0">
                <a:latin typeface="Tahoma" panose="020B0604030504040204" pitchFamily="34" charset="0"/>
              </a:rPr>
              <a:t>principle</a:t>
            </a:r>
            <a:r>
              <a:rPr lang="zh-CN" altLang="en-US" sz="1800" b="0">
                <a:latin typeface="Tahoma" panose="020B0604030504040204" pitchFamily="34" charset="0"/>
              </a:rPr>
              <a:t> </a:t>
            </a:r>
            <a:r>
              <a:rPr lang="en-US" altLang="zh-CN" sz="1800" b="0">
                <a:latin typeface="Tahoma" panose="020B0604030504040204" pitchFamily="34" charset="0"/>
              </a:rPr>
              <a:t>is</a:t>
            </a:r>
            <a:r>
              <a:rPr lang="zh-CN" altLang="en-US" sz="1800" b="0">
                <a:latin typeface="Tahoma" panose="020B0604030504040204" pitchFamily="34" charset="0"/>
              </a:rPr>
              <a:t> </a:t>
            </a:r>
            <a:r>
              <a:rPr lang="en-US" altLang="zh-CN" sz="1800" b="0">
                <a:latin typeface="Tahoma" panose="020B0604030504040204" pitchFamily="34" charset="0"/>
              </a:rPr>
              <a:t>much</a:t>
            </a:r>
            <a:r>
              <a:rPr lang="zh-CN" altLang="en-US" sz="1800" b="0">
                <a:latin typeface="Tahoma" panose="020B0604030504040204" pitchFamily="34" charset="0"/>
              </a:rPr>
              <a:t> </a:t>
            </a:r>
            <a:r>
              <a:rPr lang="en-US" altLang="zh-CN" sz="1800" b="0">
                <a:latin typeface="Tahoma" panose="020B0604030504040204" pitchFamily="34" charset="0"/>
              </a:rPr>
              <a:t>less</a:t>
            </a:r>
            <a:r>
              <a:rPr lang="zh-CN" altLang="en-US" sz="1800" b="0">
                <a:latin typeface="Tahoma" panose="020B0604030504040204" pitchFamily="34" charset="0"/>
              </a:rPr>
              <a:t> </a:t>
            </a:r>
            <a:r>
              <a:rPr lang="en-US" altLang="zh-CN" sz="1800" b="0">
                <a:latin typeface="Tahoma" panose="020B0604030504040204" pitchFamily="34" charset="0"/>
              </a:rPr>
              <a:t>important</a:t>
            </a:r>
            <a:endParaRPr lang="en-CN" altLang="en-CN" sz="1800">
              <a:latin typeface="Tahoma" panose="020B0604030504040204" pitchFamily="34" charset="0"/>
            </a:endParaRPr>
          </a:p>
        </p:txBody>
      </p:sp>
    </p:spTree>
  </p:cSld>
  <p:clrMapOvr>
    <a:masterClrMapping/>
  </p:clrMapOvr>
  <p:transition>
    <p:pull dir="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E131FD2E-16C6-284B-AAB4-224DFC9F2B6B}"/>
              </a:ext>
            </a:extLst>
          </p:cNvPr>
          <p:cNvSpPr txBox="1">
            <a:spLocks noChangeArrowheads="1"/>
          </p:cNvSpPr>
          <p:nvPr/>
        </p:nvSpPr>
        <p:spPr bwMode="auto">
          <a:xfrm>
            <a:off x="395288" y="765175"/>
            <a:ext cx="8001000" cy="523875"/>
          </a:xfrm>
          <a:prstGeom prst="rect">
            <a:avLst/>
          </a:prstGeom>
          <a:noFill/>
          <a:ln>
            <a:noFill/>
          </a:ln>
          <a:effec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2800" dirty="0">
                <a:solidFill>
                  <a:schemeClr val="accent2"/>
                </a:solidFill>
                <a:effectLst>
                  <a:outerShdw blurRad="38100" dist="38100" dir="2700000" algn="tl">
                    <a:srgbClr val="C0C0C0"/>
                  </a:outerShdw>
                </a:effectLst>
              </a:rPr>
              <a:t>1.3  basic</a:t>
            </a:r>
            <a:r>
              <a:rPr lang="zh-CN" altLang="en-US" sz="2800" dirty="0">
                <a:solidFill>
                  <a:schemeClr val="accent2"/>
                </a:solidFill>
                <a:effectLst>
                  <a:outerShdw blurRad="38100" dist="38100" dir="2700000" algn="tl">
                    <a:srgbClr val="C0C0C0"/>
                  </a:outerShdw>
                </a:effectLst>
              </a:rPr>
              <a:t> </a:t>
            </a:r>
            <a:r>
              <a:rPr lang="en-US" altLang="zh-CN" sz="2800" dirty="0">
                <a:solidFill>
                  <a:schemeClr val="accent2"/>
                </a:solidFill>
                <a:effectLst>
                  <a:outerShdw blurRad="38100" dist="38100" dir="2700000" algn="tl">
                    <a:srgbClr val="C0C0C0"/>
                  </a:outerShdw>
                </a:effectLst>
              </a:rPr>
              <a:t>assumptions</a:t>
            </a:r>
            <a:r>
              <a:rPr lang="zh-CN" altLang="en-US" sz="2800" dirty="0">
                <a:solidFill>
                  <a:schemeClr val="accent2"/>
                </a:solidFill>
                <a:effectLst>
                  <a:outerShdw blurRad="38100" dist="38100" dir="2700000" algn="tl">
                    <a:srgbClr val="C0C0C0"/>
                  </a:outerShdw>
                </a:effectLst>
              </a:rPr>
              <a:t> </a:t>
            </a:r>
            <a:r>
              <a:rPr lang="en-US" altLang="zh-CN" sz="2800" dirty="0">
                <a:solidFill>
                  <a:schemeClr val="accent2"/>
                </a:solidFill>
                <a:effectLst>
                  <a:outerShdw blurRad="38100" dist="38100" dir="2700000" algn="tl">
                    <a:srgbClr val="C0C0C0"/>
                  </a:outerShdw>
                </a:effectLst>
              </a:rPr>
              <a:t>in</a:t>
            </a:r>
            <a:r>
              <a:rPr lang="zh-CN" altLang="en-US" sz="2800" dirty="0">
                <a:solidFill>
                  <a:schemeClr val="accent2"/>
                </a:solidFill>
                <a:effectLst>
                  <a:outerShdw blurRad="38100" dist="38100" dir="2700000" algn="tl">
                    <a:srgbClr val="C0C0C0"/>
                  </a:outerShdw>
                </a:effectLst>
              </a:rPr>
              <a:t> </a:t>
            </a:r>
            <a:r>
              <a:rPr lang="en-US" altLang="zh-CN" sz="2800" dirty="0">
                <a:solidFill>
                  <a:schemeClr val="accent2"/>
                </a:solidFill>
                <a:effectLst>
                  <a:outerShdw blurRad="38100" dist="38100" dir="2700000" algn="tl">
                    <a:srgbClr val="C0C0C0"/>
                  </a:outerShdw>
                </a:effectLst>
              </a:rPr>
              <a:t>quantum</a:t>
            </a:r>
            <a:r>
              <a:rPr lang="zh-CN" altLang="en-US" sz="2800" dirty="0">
                <a:solidFill>
                  <a:schemeClr val="accent2"/>
                </a:solidFill>
                <a:effectLst>
                  <a:outerShdw blurRad="38100" dist="38100" dir="2700000" algn="tl">
                    <a:srgbClr val="C0C0C0"/>
                  </a:outerShdw>
                </a:effectLst>
              </a:rPr>
              <a:t> </a:t>
            </a:r>
            <a:r>
              <a:rPr lang="en-US" altLang="zh-CN" sz="2800" dirty="0">
                <a:solidFill>
                  <a:schemeClr val="accent2"/>
                </a:solidFill>
                <a:effectLst>
                  <a:outerShdw blurRad="38100" dist="38100" dir="2700000" algn="tl">
                    <a:srgbClr val="C0C0C0"/>
                  </a:outerShdw>
                </a:effectLst>
              </a:rPr>
              <a:t>mechanics </a:t>
            </a:r>
          </a:p>
        </p:txBody>
      </p:sp>
      <p:sp>
        <p:nvSpPr>
          <p:cNvPr id="3" name="Text Box 3">
            <a:extLst>
              <a:ext uri="{FF2B5EF4-FFF2-40B4-BE49-F238E27FC236}">
                <a16:creationId xmlns:a16="http://schemas.microsoft.com/office/drawing/2014/main" id="{79D94291-F76C-3445-8CD8-B488F27E4714}"/>
              </a:ext>
            </a:extLst>
          </p:cNvPr>
          <p:cNvSpPr txBox="1">
            <a:spLocks noChangeArrowheads="1"/>
          </p:cNvSpPr>
          <p:nvPr/>
        </p:nvSpPr>
        <p:spPr bwMode="auto">
          <a:xfrm>
            <a:off x="603250" y="1998663"/>
            <a:ext cx="8001000" cy="4365625"/>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defRPr/>
            </a:pPr>
            <a:r>
              <a:rPr lang="en-US" altLang="zh-CN" sz="2400" b="0" dirty="0">
                <a:latin typeface="+mj-lt"/>
              </a:rPr>
              <a:t>    A</a:t>
            </a:r>
            <a:r>
              <a:rPr lang="zh-CN" altLang="en-US" sz="2400" b="0" dirty="0">
                <a:latin typeface="+mj-lt"/>
              </a:rPr>
              <a:t> </a:t>
            </a:r>
            <a:r>
              <a:rPr lang="en-US" altLang="zh-CN" sz="2400" b="0" dirty="0">
                <a:latin typeface="+mj-lt"/>
              </a:rPr>
              <a:t>quantum</a:t>
            </a:r>
            <a:r>
              <a:rPr lang="zh-CN" altLang="en-US" sz="2400" b="0" dirty="0">
                <a:latin typeface="+mj-lt"/>
              </a:rPr>
              <a:t> </a:t>
            </a:r>
            <a:r>
              <a:rPr lang="en-US" altLang="zh-CN" sz="2400" b="0" dirty="0">
                <a:latin typeface="+mj-lt"/>
              </a:rPr>
              <a:t>particle</a:t>
            </a:r>
            <a:r>
              <a:rPr lang="zh-CN" altLang="en-US" sz="2400" b="0" dirty="0">
                <a:latin typeface="+mj-lt"/>
              </a:rPr>
              <a:t> </a:t>
            </a:r>
            <a:r>
              <a:rPr lang="en-US" altLang="zh-CN" sz="2400" b="0" dirty="0">
                <a:latin typeface="+mj-lt"/>
              </a:rPr>
              <a:t>such</a:t>
            </a:r>
            <a:r>
              <a:rPr lang="zh-CN" altLang="en-US" sz="2400" b="0" dirty="0">
                <a:latin typeface="+mj-lt"/>
              </a:rPr>
              <a:t> </a:t>
            </a:r>
            <a:r>
              <a:rPr lang="en-US" altLang="zh-CN" sz="2400" b="0" dirty="0">
                <a:latin typeface="+mj-lt"/>
              </a:rPr>
              <a:t>as</a:t>
            </a:r>
            <a:r>
              <a:rPr lang="zh-CN" altLang="en-US" sz="2400" b="0" dirty="0">
                <a:latin typeface="+mj-lt"/>
              </a:rPr>
              <a:t> </a:t>
            </a:r>
            <a:r>
              <a:rPr lang="en-US" altLang="zh-CN" sz="2400" b="0" dirty="0">
                <a:latin typeface="+mj-lt"/>
              </a:rPr>
              <a:t>an</a:t>
            </a:r>
            <a:r>
              <a:rPr lang="zh-CN" altLang="en-US" sz="2400" b="0" dirty="0">
                <a:latin typeface="+mj-lt"/>
              </a:rPr>
              <a:t> </a:t>
            </a:r>
            <a:r>
              <a:rPr lang="en-US" altLang="zh-CN" sz="2400" b="0" dirty="0">
                <a:latin typeface="+mj-lt"/>
              </a:rPr>
              <a:t>electron</a:t>
            </a:r>
            <a:r>
              <a:rPr lang="zh-CN" altLang="en-US" sz="2400" b="0" dirty="0">
                <a:latin typeface="+mj-lt"/>
              </a:rPr>
              <a:t> </a:t>
            </a:r>
            <a:r>
              <a:rPr lang="en-US" altLang="zh-CN" sz="2400" b="0" dirty="0">
                <a:latin typeface="+mj-lt"/>
              </a:rPr>
              <a:t>behaves</a:t>
            </a:r>
            <a:r>
              <a:rPr lang="zh-CN" altLang="en-US" sz="2400" b="0" dirty="0">
                <a:latin typeface="+mj-lt"/>
              </a:rPr>
              <a:t> </a:t>
            </a:r>
            <a:r>
              <a:rPr lang="en-US" altLang="zh-CN" sz="2400" b="0" dirty="0">
                <a:latin typeface="+mj-lt"/>
              </a:rPr>
              <a:t>both</a:t>
            </a:r>
            <a:r>
              <a:rPr lang="zh-CN" altLang="en-US" sz="2400" b="0" dirty="0">
                <a:latin typeface="+mj-lt"/>
              </a:rPr>
              <a:t> </a:t>
            </a:r>
            <a:r>
              <a:rPr lang="en-US" altLang="zh-CN" sz="2400" b="0" dirty="0">
                <a:latin typeface="+mj-lt"/>
              </a:rPr>
              <a:t>as</a:t>
            </a:r>
            <a:r>
              <a:rPr lang="zh-CN" altLang="en-US" sz="2400" b="0" dirty="0">
                <a:latin typeface="+mj-lt"/>
              </a:rPr>
              <a:t> </a:t>
            </a:r>
            <a:r>
              <a:rPr lang="en-US" altLang="zh-CN" sz="2400" b="0" dirty="0">
                <a:latin typeface="+mj-lt"/>
              </a:rPr>
              <a:t>a</a:t>
            </a:r>
            <a:r>
              <a:rPr lang="zh-CN" altLang="en-US" sz="2400" b="0" dirty="0">
                <a:latin typeface="+mj-lt"/>
              </a:rPr>
              <a:t> </a:t>
            </a:r>
            <a:r>
              <a:rPr lang="en-US" altLang="zh-CN" sz="2400" b="0" dirty="0">
                <a:latin typeface="+mj-lt"/>
              </a:rPr>
              <a:t>particle</a:t>
            </a:r>
            <a:r>
              <a:rPr lang="zh-CN" altLang="en-US" sz="2400" b="0" dirty="0">
                <a:latin typeface="+mj-lt"/>
              </a:rPr>
              <a:t> </a:t>
            </a:r>
            <a:r>
              <a:rPr lang="en-US" altLang="zh-CN" sz="2400" b="0" dirty="0">
                <a:latin typeface="+mj-lt"/>
              </a:rPr>
              <a:t>and</a:t>
            </a:r>
            <a:r>
              <a:rPr lang="zh-CN" altLang="en-US" sz="2400" b="0" dirty="0">
                <a:latin typeface="+mj-lt"/>
              </a:rPr>
              <a:t> </a:t>
            </a:r>
            <a:r>
              <a:rPr lang="en-US" altLang="zh-CN" sz="2400" b="0" dirty="0">
                <a:latin typeface="+mj-lt"/>
              </a:rPr>
              <a:t>as</a:t>
            </a:r>
            <a:r>
              <a:rPr lang="zh-CN" altLang="en-US" sz="2400" b="0" dirty="0">
                <a:latin typeface="+mj-lt"/>
              </a:rPr>
              <a:t> </a:t>
            </a:r>
            <a:r>
              <a:rPr lang="en-US" altLang="zh-CN" sz="2400" b="0" dirty="0">
                <a:latin typeface="+mj-lt"/>
              </a:rPr>
              <a:t>a</a:t>
            </a:r>
            <a:r>
              <a:rPr lang="zh-CN" altLang="en-US" sz="2400" b="0" dirty="0">
                <a:latin typeface="+mj-lt"/>
              </a:rPr>
              <a:t> </a:t>
            </a:r>
            <a:r>
              <a:rPr lang="en-US" altLang="zh-CN" sz="2400" b="0" dirty="0">
                <a:latin typeface="+mj-lt"/>
              </a:rPr>
              <a:t>wave,</a:t>
            </a:r>
            <a:r>
              <a:rPr lang="zh-CN" altLang="en-US" sz="2400" b="0" dirty="0">
                <a:latin typeface="+mj-lt"/>
              </a:rPr>
              <a:t> </a:t>
            </a:r>
            <a:r>
              <a:rPr lang="en-US" altLang="zh-CN" sz="2400" b="0" dirty="0">
                <a:latin typeface="+mj-lt"/>
              </a:rPr>
              <a:t>and</a:t>
            </a:r>
            <a:r>
              <a:rPr lang="zh-CN" altLang="en-US" sz="2400" b="0" dirty="0">
                <a:latin typeface="+mj-lt"/>
              </a:rPr>
              <a:t> </a:t>
            </a:r>
            <a:r>
              <a:rPr lang="en-US" altLang="zh-CN" sz="2400" b="0" dirty="0">
                <a:latin typeface="+mj-lt"/>
              </a:rPr>
              <a:t>thus</a:t>
            </a:r>
            <a:r>
              <a:rPr lang="zh-CN" altLang="en-US" sz="2400" b="0" dirty="0">
                <a:latin typeface="+mj-lt"/>
              </a:rPr>
              <a:t> </a:t>
            </a:r>
            <a:r>
              <a:rPr lang="en-US" altLang="zh-CN" sz="2400" b="0" dirty="0">
                <a:latin typeface="+mj-lt"/>
              </a:rPr>
              <a:t>must</a:t>
            </a:r>
            <a:r>
              <a:rPr lang="zh-CN" altLang="en-US" sz="2400" b="0" dirty="0">
                <a:latin typeface="+mj-lt"/>
              </a:rPr>
              <a:t> </a:t>
            </a:r>
            <a:r>
              <a:rPr lang="en-US" altLang="zh-CN" sz="2400" b="0" dirty="0">
                <a:latin typeface="+mj-lt"/>
              </a:rPr>
              <a:t>be</a:t>
            </a:r>
            <a:r>
              <a:rPr lang="zh-CN" altLang="en-US" sz="2400" b="0" dirty="0">
                <a:latin typeface="+mj-lt"/>
              </a:rPr>
              <a:t> </a:t>
            </a:r>
            <a:r>
              <a:rPr lang="en-US" altLang="zh-CN" sz="2400" b="0" dirty="0">
                <a:latin typeface="+mj-lt"/>
              </a:rPr>
              <a:t>described</a:t>
            </a:r>
            <a:r>
              <a:rPr lang="zh-CN" altLang="en-US" sz="2400" b="0" dirty="0">
                <a:latin typeface="+mj-lt"/>
              </a:rPr>
              <a:t> </a:t>
            </a:r>
            <a:r>
              <a:rPr lang="en-US" altLang="zh-CN" sz="2400" b="0" dirty="0">
                <a:latin typeface="+mj-lt"/>
              </a:rPr>
              <a:t>by</a:t>
            </a:r>
            <a:r>
              <a:rPr lang="zh-CN" altLang="en-US" sz="2400" b="0" dirty="0">
                <a:latin typeface="+mj-lt"/>
              </a:rPr>
              <a:t> </a:t>
            </a:r>
            <a:r>
              <a:rPr lang="en-US" altLang="zh-CN" sz="2400" b="0" dirty="0">
                <a:latin typeface="+mj-lt"/>
              </a:rPr>
              <a:t>quantum</a:t>
            </a:r>
            <a:r>
              <a:rPr lang="zh-CN" altLang="en-US" sz="2400" b="0" dirty="0">
                <a:latin typeface="+mj-lt"/>
              </a:rPr>
              <a:t> </a:t>
            </a:r>
            <a:r>
              <a:rPr lang="en-US" altLang="zh-CN" sz="2400" b="0" dirty="0">
                <a:latin typeface="+mj-lt"/>
              </a:rPr>
              <a:t>mechanics</a:t>
            </a:r>
            <a:r>
              <a:rPr lang="zh-CN" altLang="en-US" sz="2400" b="0" dirty="0">
                <a:latin typeface="+mj-lt"/>
              </a:rPr>
              <a:t> </a:t>
            </a:r>
            <a:r>
              <a:rPr lang="en-US" altLang="zh-CN" sz="2400" b="0" dirty="0">
                <a:latin typeface="+mj-lt"/>
              </a:rPr>
              <a:t>and</a:t>
            </a:r>
            <a:r>
              <a:rPr lang="zh-CN" altLang="en-US" sz="2400" b="0" dirty="0">
                <a:latin typeface="+mj-lt"/>
              </a:rPr>
              <a:t> </a:t>
            </a:r>
            <a:r>
              <a:rPr lang="en-US" altLang="zh-CN" sz="2400" b="0" dirty="0">
                <a:latin typeface="+mj-lt"/>
              </a:rPr>
              <a:t>cannot</a:t>
            </a:r>
            <a:r>
              <a:rPr lang="zh-CN" altLang="en-US" sz="2400" b="0" dirty="0">
                <a:latin typeface="+mj-lt"/>
              </a:rPr>
              <a:t> </a:t>
            </a:r>
            <a:r>
              <a:rPr lang="en-US" altLang="zh-CN" sz="2400" b="0" dirty="0">
                <a:latin typeface="+mj-lt"/>
              </a:rPr>
              <a:t>be</a:t>
            </a:r>
            <a:r>
              <a:rPr lang="zh-CN" altLang="en-US" sz="2400" b="0" dirty="0">
                <a:latin typeface="+mj-lt"/>
              </a:rPr>
              <a:t> </a:t>
            </a:r>
            <a:r>
              <a:rPr lang="en-US" altLang="zh-CN" sz="2400" b="0" dirty="0">
                <a:latin typeface="+mj-lt"/>
              </a:rPr>
              <a:t>described</a:t>
            </a:r>
            <a:r>
              <a:rPr lang="zh-CN" altLang="en-US" sz="2400" b="0" dirty="0">
                <a:latin typeface="+mj-lt"/>
              </a:rPr>
              <a:t> </a:t>
            </a:r>
            <a:r>
              <a:rPr lang="en-US" altLang="zh-CN" sz="2400" b="0" dirty="0">
                <a:latin typeface="+mj-lt"/>
              </a:rPr>
              <a:t>by</a:t>
            </a:r>
            <a:r>
              <a:rPr lang="zh-CN" altLang="en-US" sz="2400" b="0" dirty="0">
                <a:latin typeface="+mj-lt"/>
              </a:rPr>
              <a:t> </a:t>
            </a:r>
            <a:r>
              <a:rPr lang="en-US" altLang="zh-CN" sz="2400" b="0" dirty="0">
                <a:latin typeface="+mj-lt"/>
              </a:rPr>
              <a:t>classical</a:t>
            </a:r>
            <a:r>
              <a:rPr lang="zh-CN" altLang="en-US" sz="2400" b="0" dirty="0">
                <a:latin typeface="+mj-lt"/>
              </a:rPr>
              <a:t> </a:t>
            </a:r>
            <a:r>
              <a:rPr lang="en-US" altLang="zh-CN" sz="2400" b="0" dirty="0">
                <a:latin typeface="+mj-lt"/>
              </a:rPr>
              <a:t>mechanics.</a:t>
            </a:r>
            <a:r>
              <a:rPr lang="zh-CN" altLang="en-US" sz="2400" b="0" dirty="0">
                <a:latin typeface="+mj-lt"/>
              </a:rPr>
              <a:t> </a:t>
            </a:r>
            <a:r>
              <a:rPr lang="en-US" altLang="zh-CN" sz="2400" dirty="0">
                <a:solidFill>
                  <a:schemeClr val="accent2"/>
                </a:solidFill>
                <a:latin typeface="+mj-lt"/>
              </a:rPr>
              <a:t>Quantum</a:t>
            </a:r>
            <a:r>
              <a:rPr lang="zh-CN" altLang="en-US" sz="2400" dirty="0">
                <a:solidFill>
                  <a:schemeClr val="accent2"/>
                </a:solidFill>
                <a:latin typeface="+mj-lt"/>
              </a:rPr>
              <a:t> </a:t>
            </a:r>
            <a:r>
              <a:rPr lang="en-US" altLang="zh-CN" sz="2400" dirty="0">
                <a:solidFill>
                  <a:schemeClr val="accent2"/>
                </a:solidFill>
                <a:latin typeface="+mj-lt"/>
              </a:rPr>
              <a:t>mechanics</a:t>
            </a:r>
            <a:r>
              <a:rPr lang="zh-CN" altLang="en-US" sz="2400" dirty="0">
                <a:solidFill>
                  <a:schemeClr val="accent2"/>
                </a:solidFill>
                <a:latin typeface="+mj-lt"/>
              </a:rPr>
              <a:t> </a:t>
            </a:r>
            <a:r>
              <a:rPr lang="en-US" altLang="zh-CN" sz="2400" dirty="0">
                <a:solidFill>
                  <a:schemeClr val="accent2"/>
                </a:solidFill>
                <a:latin typeface="+mj-lt"/>
              </a:rPr>
              <a:t>was</a:t>
            </a:r>
            <a:r>
              <a:rPr lang="zh-CN" altLang="en-US" sz="2400" dirty="0">
                <a:solidFill>
                  <a:schemeClr val="accent2"/>
                </a:solidFill>
                <a:latin typeface="+mj-lt"/>
              </a:rPr>
              <a:t> </a:t>
            </a:r>
            <a:r>
              <a:rPr lang="en-US" altLang="zh-CN" sz="2400" dirty="0">
                <a:solidFill>
                  <a:schemeClr val="accent2"/>
                </a:solidFill>
                <a:latin typeface="+mj-lt"/>
              </a:rPr>
              <a:t>established</a:t>
            </a:r>
            <a:r>
              <a:rPr lang="zh-CN" altLang="en-US" sz="2400" dirty="0">
                <a:solidFill>
                  <a:schemeClr val="accent2"/>
                </a:solidFill>
                <a:latin typeface="+mj-lt"/>
              </a:rPr>
              <a:t> </a:t>
            </a:r>
            <a:r>
              <a:rPr lang="en-US" altLang="zh-CN" sz="2400" dirty="0">
                <a:solidFill>
                  <a:schemeClr val="accent2"/>
                </a:solidFill>
                <a:latin typeface="+mj-lt"/>
              </a:rPr>
              <a:t>based</a:t>
            </a:r>
            <a:r>
              <a:rPr lang="zh-CN" altLang="en-US" sz="2400" dirty="0">
                <a:solidFill>
                  <a:schemeClr val="accent2"/>
                </a:solidFill>
                <a:latin typeface="+mj-lt"/>
              </a:rPr>
              <a:t> </a:t>
            </a:r>
            <a:r>
              <a:rPr lang="en-US" altLang="zh-CN" sz="2400" dirty="0">
                <a:solidFill>
                  <a:schemeClr val="accent2"/>
                </a:solidFill>
                <a:latin typeface="+mj-lt"/>
              </a:rPr>
              <a:t>on</a:t>
            </a:r>
            <a:r>
              <a:rPr lang="zh-CN" altLang="en-US" sz="2400" dirty="0">
                <a:solidFill>
                  <a:schemeClr val="accent2"/>
                </a:solidFill>
                <a:latin typeface="+mj-lt"/>
              </a:rPr>
              <a:t> </a:t>
            </a:r>
            <a:r>
              <a:rPr lang="en-US" altLang="zh-CN" sz="2400" dirty="0">
                <a:solidFill>
                  <a:schemeClr val="accent2"/>
                </a:solidFill>
                <a:latin typeface="+mj-lt"/>
              </a:rPr>
              <a:t>a</a:t>
            </a:r>
            <a:r>
              <a:rPr lang="zh-CN" altLang="en-US" sz="2400" dirty="0">
                <a:solidFill>
                  <a:schemeClr val="accent2"/>
                </a:solidFill>
                <a:latin typeface="+mj-lt"/>
              </a:rPr>
              <a:t> </a:t>
            </a:r>
            <a:r>
              <a:rPr lang="en-US" altLang="zh-CN" sz="2400" dirty="0">
                <a:solidFill>
                  <a:schemeClr val="accent2"/>
                </a:solidFill>
                <a:latin typeface="+mj-lt"/>
              </a:rPr>
              <a:t>few</a:t>
            </a:r>
            <a:r>
              <a:rPr lang="zh-CN" altLang="en-US" sz="2400" dirty="0">
                <a:solidFill>
                  <a:schemeClr val="accent2"/>
                </a:solidFill>
                <a:latin typeface="+mj-lt"/>
              </a:rPr>
              <a:t> </a:t>
            </a:r>
            <a:r>
              <a:rPr lang="en-US" altLang="zh-CN" sz="2400" dirty="0">
                <a:solidFill>
                  <a:schemeClr val="accent2"/>
                </a:solidFill>
                <a:latin typeface="+mj-lt"/>
              </a:rPr>
              <a:t>basic</a:t>
            </a:r>
            <a:r>
              <a:rPr lang="zh-CN" altLang="en-US" sz="2400" dirty="0">
                <a:solidFill>
                  <a:schemeClr val="accent2"/>
                </a:solidFill>
                <a:latin typeface="+mj-lt"/>
              </a:rPr>
              <a:t> </a:t>
            </a:r>
            <a:r>
              <a:rPr lang="en-US" altLang="zh-CN" sz="2400" dirty="0">
                <a:solidFill>
                  <a:schemeClr val="accent2"/>
                </a:solidFill>
                <a:latin typeface="+mj-lt"/>
              </a:rPr>
              <a:t>assumptions,</a:t>
            </a:r>
            <a:r>
              <a:rPr lang="zh-CN" altLang="en-US" sz="2400" dirty="0">
                <a:solidFill>
                  <a:schemeClr val="accent2"/>
                </a:solidFill>
                <a:latin typeface="+mj-lt"/>
              </a:rPr>
              <a:t> </a:t>
            </a:r>
            <a:r>
              <a:rPr lang="en-US" altLang="zh-CN" sz="2400" dirty="0">
                <a:solidFill>
                  <a:schemeClr val="accent2"/>
                </a:solidFill>
                <a:latin typeface="+mj-lt"/>
              </a:rPr>
              <a:t>and</a:t>
            </a:r>
            <a:r>
              <a:rPr lang="zh-CN" altLang="en-US" sz="2400" dirty="0">
                <a:solidFill>
                  <a:schemeClr val="accent2"/>
                </a:solidFill>
                <a:latin typeface="+mj-lt"/>
              </a:rPr>
              <a:t> </a:t>
            </a:r>
            <a:r>
              <a:rPr lang="en-US" altLang="zh-CN" sz="2400" dirty="0">
                <a:solidFill>
                  <a:schemeClr val="accent2"/>
                </a:solidFill>
                <a:latin typeface="+mj-lt"/>
              </a:rPr>
              <a:t>these</a:t>
            </a:r>
            <a:r>
              <a:rPr lang="zh-CN" altLang="en-US" sz="2400" dirty="0">
                <a:solidFill>
                  <a:schemeClr val="accent2"/>
                </a:solidFill>
                <a:latin typeface="+mj-lt"/>
              </a:rPr>
              <a:t> </a:t>
            </a:r>
            <a:r>
              <a:rPr lang="en-US" altLang="zh-CN" sz="2400" dirty="0">
                <a:solidFill>
                  <a:schemeClr val="accent2"/>
                </a:solidFill>
                <a:latin typeface="+mj-lt"/>
              </a:rPr>
              <a:t>assumptions, just</a:t>
            </a:r>
            <a:r>
              <a:rPr lang="zh-CN" altLang="en-US" sz="2400" dirty="0">
                <a:solidFill>
                  <a:schemeClr val="accent2"/>
                </a:solidFill>
                <a:latin typeface="+mj-lt"/>
              </a:rPr>
              <a:t> </a:t>
            </a:r>
            <a:r>
              <a:rPr lang="en-US" altLang="zh-CN" sz="2400" dirty="0">
                <a:solidFill>
                  <a:schemeClr val="accent2"/>
                </a:solidFill>
                <a:latin typeface="+mj-lt"/>
              </a:rPr>
              <a:t>like</a:t>
            </a:r>
            <a:r>
              <a:rPr lang="zh-CN" altLang="en-US" sz="2400" dirty="0">
                <a:solidFill>
                  <a:schemeClr val="accent2"/>
                </a:solidFill>
                <a:latin typeface="+mj-lt"/>
              </a:rPr>
              <a:t> </a:t>
            </a:r>
            <a:r>
              <a:rPr lang="en-US" altLang="zh-CN" sz="2400" dirty="0">
                <a:solidFill>
                  <a:schemeClr val="accent2"/>
                </a:solidFill>
                <a:latin typeface="+mj-lt"/>
              </a:rPr>
              <a:t>axioms</a:t>
            </a:r>
            <a:r>
              <a:rPr lang="zh-CN" altLang="en-US" sz="2400" dirty="0">
                <a:solidFill>
                  <a:schemeClr val="accent2"/>
                </a:solidFill>
                <a:latin typeface="+mj-lt"/>
              </a:rPr>
              <a:t> </a:t>
            </a:r>
            <a:r>
              <a:rPr lang="en-US" altLang="zh-CN" sz="2400" dirty="0">
                <a:solidFill>
                  <a:schemeClr val="accent2"/>
                </a:solidFill>
                <a:latin typeface="+mj-lt"/>
              </a:rPr>
              <a:t>of</a:t>
            </a:r>
            <a:r>
              <a:rPr lang="zh-CN" altLang="en-US" sz="2400" dirty="0">
                <a:solidFill>
                  <a:schemeClr val="accent2"/>
                </a:solidFill>
                <a:latin typeface="+mj-lt"/>
              </a:rPr>
              <a:t> </a:t>
            </a:r>
            <a:r>
              <a:rPr lang="en-US" altLang="zh-CN" sz="2400" dirty="0">
                <a:solidFill>
                  <a:schemeClr val="accent2"/>
                </a:solidFill>
                <a:latin typeface="+mj-lt"/>
              </a:rPr>
              <a:t>geometry,</a:t>
            </a:r>
            <a:r>
              <a:rPr lang="zh-CN" altLang="en-US" sz="2400" dirty="0">
                <a:solidFill>
                  <a:schemeClr val="accent2"/>
                </a:solidFill>
                <a:latin typeface="+mj-lt"/>
              </a:rPr>
              <a:t> </a:t>
            </a:r>
            <a:r>
              <a:rPr lang="en-US" altLang="zh-CN" sz="2400" dirty="0">
                <a:solidFill>
                  <a:schemeClr val="accent2"/>
                </a:solidFill>
                <a:latin typeface="+mj-lt"/>
              </a:rPr>
              <a:t>cannot</a:t>
            </a:r>
            <a:r>
              <a:rPr lang="zh-CN" altLang="en-US" sz="2400" dirty="0">
                <a:solidFill>
                  <a:schemeClr val="accent2"/>
                </a:solidFill>
                <a:latin typeface="+mj-lt"/>
              </a:rPr>
              <a:t> </a:t>
            </a:r>
            <a:r>
              <a:rPr lang="en-US" altLang="zh-CN" sz="2400" dirty="0">
                <a:solidFill>
                  <a:schemeClr val="accent2"/>
                </a:solidFill>
                <a:latin typeface="+mj-lt"/>
              </a:rPr>
              <a:t>be</a:t>
            </a:r>
            <a:r>
              <a:rPr lang="zh-CN" altLang="en-US" sz="2400" dirty="0">
                <a:solidFill>
                  <a:schemeClr val="accent2"/>
                </a:solidFill>
                <a:latin typeface="+mj-lt"/>
              </a:rPr>
              <a:t> </a:t>
            </a:r>
            <a:r>
              <a:rPr lang="en-US" altLang="zh-CN" sz="2400" dirty="0">
                <a:solidFill>
                  <a:schemeClr val="accent2"/>
                </a:solidFill>
                <a:latin typeface="+mj-lt"/>
              </a:rPr>
              <a:t>proved.</a:t>
            </a:r>
            <a:r>
              <a:rPr lang="zh-CN" altLang="en-US" sz="2400" b="0" dirty="0">
                <a:latin typeface="+mj-lt"/>
              </a:rPr>
              <a:t> </a:t>
            </a:r>
            <a:r>
              <a:rPr lang="en-US" altLang="zh-CN" sz="2400" b="0" dirty="0">
                <a:latin typeface="+mj-lt"/>
              </a:rPr>
              <a:t>However,</a:t>
            </a:r>
            <a:r>
              <a:rPr lang="zh-CN" altLang="en-US" sz="2400" b="0" dirty="0">
                <a:latin typeface="+mj-lt"/>
              </a:rPr>
              <a:t> </a:t>
            </a:r>
            <a:r>
              <a:rPr lang="en-US" altLang="zh-CN" sz="2400" b="0" dirty="0">
                <a:latin typeface="+mj-lt"/>
              </a:rPr>
              <a:t>some</a:t>
            </a:r>
            <a:r>
              <a:rPr lang="zh-CN" altLang="en-US" sz="2400" b="0" dirty="0">
                <a:latin typeface="+mj-lt"/>
              </a:rPr>
              <a:t> </a:t>
            </a:r>
            <a:r>
              <a:rPr lang="en-US" altLang="zh-CN" sz="2400" b="0" dirty="0">
                <a:latin typeface="+mj-lt"/>
              </a:rPr>
              <a:t>principles</a:t>
            </a:r>
            <a:r>
              <a:rPr lang="zh-CN" altLang="en-US" sz="2400" b="0" dirty="0">
                <a:latin typeface="+mj-lt"/>
              </a:rPr>
              <a:t> </a:t>
            </a:r>
            <a:r>
              <a:rPr lang="en-US" altLang="zh-CN" sz="2400" b="0" dirty="0">
                <a:latin typeface="+mj-lt"/>
              </a:rPr>
              <a:t>derived</a:t>
            </a:r>
            <a:r>
              <a:rPr lang="zh-CN" altLang="en-US" sz="2400" b="0" dirty="0">
                <a:latin typeface="+mj-lt"/>
              </a:rPr>
              <a:t> </a:t>
            </a:r>
            <a:r>
              <a:rPr lang="en-US" altLang="zh-CN" sz="2400" b="0" dirty="0">
                <a:latin typeface="+mj-lt"/>
              </a:rPr>
              <a:t>from</a:t>
            </a:r>
            <a:r>
              <a:rPr lang="zh-CN" altLang="en-US" sz="2400" b="0" dirty="0">
                <a:latin typeface="+mj-lt"/>
              </a:rPr>
              <a:t> </a:t>
            </a:r>
            <a:r>
              <a:rPr lang="en-US" altLang="zh-CN" sz="2400" b="0" dirty="0">
                <a:latin typeface="+mj-lt"/>
              </a:rPr>
              <a:t>these</a:t>
            </a:r>
            <a:r>
              <a:rPr lang="zh-CN" altLang="en-US" sz="2400" b="0" dirty="0">
                <a:latin typeface="+mj-lt"/>
              </a:rPr>
              <a:t> </a:t>
            </a:r>
            <a:r>
              <a:rPr lang="en-US" altLang="zh-CN" sz="2400" b="0" dirty="0">
                <a:latin typeface="+mj-lt"/>
              </a:rPr>
              <a:t>assumptions</a:t>
            </a:r>
            <a:r>
              <a:rPr lang="zh-CN" altLang="en-US" sz="2400" b="0" dirty="0">
                <a:latin typeface="+mj-lt"/>
              </a:rPr>
              <a:t> </a:t>
            </a:r>
            <a:r>
              <a:rPr lang="en-US" altLang="zh-CN" sz="2400" b="0" dirty="0">
                <a:latin typeface="+mj-lt"/>
              </a:rPr>
              <a:t>can</a:t>
            </a:r>
            <a:r>
              <a:rPr lang="zh-CN" altLang="en-US" sz="2400" b="0" dirty="0">
                <a:latin typeface="+mj-lt"/>
              </a:rPr>
              <a:t> </a:t>
            </a:r>
            <a:r>
              <a:rPr lang="en-US" altLang="zh-CN" sz="2400" b="0" dirty="0">
                <a:latin typeface="+mj-lt"/>
              </a:rPr>
              <a:t>be</a:t>
            </a:r>
            <a:r>
              <a:rPr lang="zh-CN" altLang="en-US" sz="2400" b="0" dirty="0">
                <a:latin typeface="+mj-lt"/>
              </a:rPr>
              <a:t> </a:t>
            </a:r>
            <a:r>
              <a:rPr lang="en-US" altLang="zh-CN" sz="2400" b="0" dirty="0">
                <a:latin typeface="+mj-lt"/>
              </a:rPr>
              <a:t>used</a:t>
            </a:r>
            <a:r>
              <a:rPr lang="zh-CN" altLang="en-US" sz="2400" b="0" dirty="0">
                <a:latin typeface="+mj-lt"/>
              </a:rPr>
              <a:t> </a:t>
            </a:r>
            <a:r>
              <a:rPr lang="en-US" altLang="zh-CN" sz="2400" b="0" dirty="0">
                <a:latin typeface="+mj-lt"/>
              </a:rPr>
              <a:t>to</a:t>
            </a:r>
            <a:r>
              <a:rPr lang="zh-CN" altLang="en-US" sz="2400" b="0" dirty="0">
                <a:latin typeface="+mj-lt"/>
              </a:rPr>
              <a:t> </a:t>
            </a:r>
            <a:r>
              <a:rPr lang="en-US" altLang="zh-CN" sz="2400" b="0" dirty="0">
                <a:latin typeface="+mj-lt"/>
              </a:rPr>
              <a:t>interpret</a:t>
            </a:r>
            <a:r>
              <a:rPr lang="zh-CN" altLang="en-US" sz="2400" b="0" dirty="0">
                <a:latin typeface="+mj-lt"/>
              </a:rPr>
              <a:t> </a:t>
            </a:r>
            <a:r>
              <a:rPr lang="en-US" altLang="zh-CN" sz="2400" b="0" dirty="0">
                <a:latin typeface="+mj-lt"/>
              </a:rPr>
              <a:t>experiments</a:t>
            </a:r>
            <a:r>
              <a:rPr lang="zh-CN" altLang="en-US" sz="2400" b="0" dirty="0">
                <a:latin typeface="+mj-lt"/>
              </a:rPr>
              <a:t> </a:t>
            </a:r>
            <a:r>
              <a:rPr lang="en-US" altLang="zh-CN" sz="2400" b="0" dirty="0">
                <a:latin typeface="+mj-lt"/>
              </a:rPr>
              <a:t>and</a:t>
            </a:r>
            <a:r>
              <a:rPr lang="zh-CN" altLang="en-US" sz="2400" b="0" dirty="0">
                <a:latin typeface="+mj-lt"/>
              </a:rPr>
              <a:t> </a:t>
            </a:r>
            <a:r>
              <a:rPr lang="en-US" altLang="zh-CN" sz="2400" b="0" dirty="0">
                <a:latin typeface="+mj-lt"/>
              </a:rPr>
              <a:t>make</a:t>
            </a:r>
            <a:r>
              <a:rPr lang="zh-CN" altLang="en-US" sz="2400" b="0" dirty="0">
                <a:latin typeface="+mj-lt"/>
              </a:rPr>
              <a:t> </a:t>
            </a:r>
            <a:r>
              <a:rPr lang="en-US" altLang="zh-CN" sz="2400" b="0" dirty="0">
                <a:latin typeface="+mj-lt"/>
              </a:rPr>
              <a:t>predictions.</a:t>
            </a:r>
            <a:r>
              <a:rPr lang="zh-CN" altLang="en-US" sz="2400" b="0" dirty="0">
                <a:latin typeface="+mj-lt"/>
              </a:rPr>
              <a:t> </a:t>
            </a:r>
            <a:r>
              <a:rPr lang="en-US" altLang="zh-CN" sz="2400" b="0" dirty="0">
                <a:latin typeface="+mj-lt"/>
              </a:rPr>
              <a:t>Therefore,</a:t>
            </a:r>
            <a:r>
              <a:rPr lang="zh-CN" altLang="en-US" sz="2400" b="0" dirty="0">
                <a:latin typeface="+mj-lt"/>
              </a:rPr>
              <a:t> </a:t>
            </a:r>
            <a:r>
              <a:rPr lang="en-US" altLang="zh-CN" sz="2400" b="0" dirty="0">
                <a:latin typeface="+mj-lt"/>
              </a:rPr>
              <a:t>these</a:t>
            </a:r>
            <a:r>
              <a:rPr lang="zh-CN" altLang="en-US" sz="2400" b="0" dirty="0">
                <a:latin typeface="+mj-lt"/>
              </a:rPr>
              <a:t> </a:t>
            </a:r>
            <a:r>
              <a:rPr lang="en-US" altLang="zh-CN" sz="2400" b="0" dirty="0">
                <a:latin typeface="+mj-lt"/>
              </a:rPr>
              <a:t>assumptions</a:t>
            </a:r>
            <a:r>
              <a:rPr lang="zh-CN" altLang="en-US" sz="2400" b="0" dirty="0">
                <a:latin typeface="+mj-lt"/>
              </a:rPr>
              <a:t> </a:t>
            </a:r>
            <a:r>
              <a:rPr lang="en-US" altLang="zh-CN" sz="2400" b="0" dirty="0">
                <a:latin typeface="+mj-lt"/>
              </a:rPr>
              <a:t>can</a:t>
            </a:r>
            <a:r>
              <a:rPr lang="zh-CN" altLang="en-US" sz="2400" b="0" dirty="0">
                <a:latin typeface="+mj-lt"/>
              </a:rPr>
              <a:t> </a:t>
            </a:r>
            <a:r>
              <a:rPr lang="en-US" altLang="zh-CN" sz="2400" b="0" dirty="0">
                <a:latin typeface="+mj-lt"/>
              </a:rPr>
              <a:t>be</a:t>
            </a:r>
            <a:r>
              <a:rPr lang="zh-CN" altLang="en-US" sz="2400" b="0" dirty="0">
                <a:latin typeface="+mj-lt"/>
              </a:rPr>
              <a:t> </a:t>
            </a:r>
            <a:r>
              <a:rPr lang="en-US" altLang="zh-CN" sz="2400" b="0" dirty="0">
                <a:latin typeface="+mj-lt"/>
              </a:rPr>
              <a:t>viewed</a:t>
            </a:r>
            <a:r>
              <a:rPr lang="zh-CN" altLang="en-US" sz="2400" b="0" dirty="0">
                <a:latin typeface="+mj-lt"/>
              </a:rPr>
              <a:t> </a:t>
            </a:r>
            <a:r>
              <a:rPr lang="en-US" altLang="zh-CN" sz="2400" b="0" dirty="0">
                <a:latin typeface="+mj-lt"/>
              </a:rPr>
              <a:t>as</a:t>
            </a:r>
            <a:r>
              <a:rPr lang="zh-CN" altLang="en-US" sz="2400" b="0" dirty="0">
                <a:latin typeface="+mj-lt"/>
              </a:rPr>
              <a:t> </a:t>
            </a:r>
            <a:r>
              <a:rPr lang="en-US" altLang="zh-CN" sz="2400" b="0" dirty="0">
                <a:latin typeface="+mj-lt"/>
              </a:rPr>
              <a:t>axioms.</a:t>
            </a:r>
          </a:p>
        </p:txBody>
      </p:sp>
      <p:grpSp>
        <p:nvGrpSpPr>
          <p:cNvPr id="60419" name="Group 4">
            <a:extLst>
              <a:ext uri="{FF2B5EF4-FFF2-40B4-BE49-F238E27FC236}">
                <a16:creationId xmlns:a16="http://schemas.microsoft.com/office/drawing/2014/main" id="{645959CC-5724-A046-B642-5C8CE0714F87}"/>
              </a:ext>
            </a:extLst>
          </p:cNvPr>
          <p:cNvGrpSpPr>
            <a:grpSpLocks/>
          </p:cNvGrpSpPr>
          <p:nvPr/>
        </p:nvGrpSpPr>
        <p:grpSpPr bwMode="auto">
          <a:xfrm>
            <a:off x="0" y="1270000"/>
            <a:ext cx="9169400" cy="138113"/>
            <a:chOff x="0" y="4032"/>
            <a:chExt cx="5776" cy="87"/>
          </a:xfrm>
        </p:grpSpPr>
        <p:sp>
          <p:nvSpPr>
            <p:cNvPr id="60420" name="Freeform 5">
              <a:extLst>
                <a:ext uri="{FF2B5EF4-FFF2-40B4-BE49-F238E27FC236}">
                  <a16:creationId xmlns:a16="http://schemas.microsoft.com/office/drawing/2014/main" id="{A863AEE5-FCD3-B04D-B495-C88F7533C5AC}"/>
                </a:ext>
              </a:extLst>
            </p:cNvPr>
            <p:cNvSpPr>
              <a:spLocks/>
            </p:cNvSpPr>
            <p:nvPr/>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N"/>
            </a:p>
          </p:txBody>
        </p:sp>
        <p:sp>
          <p:nvSpPr>
            <p:cNvPr id="60421" name="Freeform 6">
              <a:extLst>
                <a:ext uri="{FF2B5EF4-FFF2-40B4-BE49-F238E27FC236}">
                  <a16:creationId xmlns:a16="http://schemas.microsoft.com/office/drawing/2014/main" id="{2D397332-9FBE-7447-9A5A-A39FF578A745}"/>
                </a:ext>
              </a:extLst>
            </p:cNvPr>
            <p:cNvSpPr>
              <a:spLocks/>
            </p:cNvSpPr>
            <p:nvPr/>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N"/>
            </a:p>
          </p:txBody>
        </p:sp>
        <p:sp>
          <p:nvSpPr>
            <p:cNvPr id="60422" name="Freeform 7">
              <a:extLst>
                <a:ext uri="{FF2B5EF4-FFF2-40B4-BE49-F238E27FC236}">
                  <a16:creationId xmlns:a16="http://schemas.microsoft.com/office/drawing/2014/main" id="{E70FB134-7BA1-1343-9908-33FF6D77056F}"/>
                </a:ext>
              </a:extLst>
            </p:cNvPr>
            <p:cNvSpPr>
              <a:spLocks/>
            </p:cNvSpPr>
            <p:nvPr/>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N"/>
            </a:p>
          </p:txBody>
        </p:sp>
      </p:grpSp>
    </p:spTree>
  </p:cSld>
  <p:clrMapOvr>
    <a:masterClrMapping/>
  </p:clrMapOvr>
  <p:transition>
    <p:pull dir="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692B8867-7066-6540-B9E5-65C2056C3377}"/>
              </a:ext>
            </a:extLst>
          </p:cNvPr>
          <p:cNvSpPr txBox="1">
            <a:spLocks noChangeArrowheads="1"/>
          </p:cNvSpPr>
          <p:nvPr/>
        </p:nvSpPr>
        <p:spPr bwMode="auto">
          <a:xfrm>
            <a:off x="395288" y="765175"/>
            <a:ext cx="8280400" cy="523875"/>
          </a:xfrm>
          <a:prstGeom prst="rect">
            <a:avLst/>
          </a:prstGeom>
          <a:noFill/>
          <a:ln>
            <a:noFill/>
          </a:ln>
          <a:effec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2800" dirty="0">
                <a:solidFill>
                  <a:schemeClr val="accent2"/>
                </a:solidFill>
                <a:effectLst>
                  <a:outerShdw blurRad="38100" dist="38100" dir="2700000" algn="tl">
                    <a:srgbClr val="C0C0C0"/>
                  </a:outerShdw>
                </a:effectLst>
              </a:rPr>
              <a:t>1.3 basic</a:t>
            </a:r>
            <a:r>
              <a:rPr lang="zh-CN" altLang="en-US" sz="2800" dirty="0">
                <a:solidFill>
                  <a:schemeClr val="accent2"/>
                </a:solidFill>
                <a:effectLst>
                  <a:outerShdw blurRad="38100" dist="38100" dir="2700000" algn="tl">
                    <a:srgbClr val="C0C0C0"/>
                  </a:outerShdw>
                </a:effectLst>
              </a:rPr>
              <a:t> </a:t>
            </a:r>
            <a:r>
              <a:rPr lang="en-US" altLang="zh-CN" sz="2800" dirty="0">
                <a:solidFill>
                  <a:schemeClr val="accent2"/>
                </a:solidFill>
                <a:effectLst>
                  <a:outerShdw blurRad="38100" dist="38100" dir="2700000" algn="tl">
                    <a:srgbClr val="C0C0C0"/>
                  </a:outerShdw>
                </a:effectLst>
              </a:rPr>
              <a:t>assumptions</a:t>
            </a:r>
            <a:r>
              <a:rPr lang="zh-CN" altLang="en-US" sz="2800" dirty="0">
                <a:solidFill>
                  <a:schemeClr val="accent2"/>
                </a:solidFill>
                <a:effectLst>
                  <a:outerShdw blurRad="38100" dist="38100" dir="2700000" algn="tl">
                    <a:srgbClr val="C0C0C0"/>
                  </a:outerShdw>
                </a:effectLst>
              </a:rPr>
              <a:t> </a:t>
            </a:r>
            <a:r>
              <a:rPr lang="en-US" altLang="zh-CN" sz="2800" dirty="0">
                <a:solidFill>
                  <a:schemeClr val="accent2"/>
                </a:solidFill>
                <a:effectLst>
                  <a:outerShdw blurRad="38100" dist="38100" dir="2700000" algn="tl">
                    <a:srgbClr val="C0C0C0"/>
                  </a:outerShdw>
                </a:effectLst>
              </a:rPr>
              <a:t>in</a:t>
            </a:r>
            <a:r>
              <a:rPr lang="zh-CN" altLang="en-US" sz="2800" dirty="0">
                <a:solidFill>
                  <a:schemeClr val="accent2"/>
                </a:solidFill>
                <a:effectLst>
                  <a:outerShdw blurRad="38100" dist="38100" dir="2700000" algn="tl">
                    <a:srgbClr val="C0C0C0"/>
                  </a:outerShdw>
                </a:effectLst>
              </a:rPr>
              <a:t> </a:t>
            </a:r>
            <a:r>
              <a:rPr lang="en-US" altLang="zh-CN" sz="2800" dirty="0">
                <a:solidFill>
                  <a:schemeClr val="accent2"/>
                </a:solidFill>
                <a:effectLst>
                  <a:outerShdw blurRad="38100" dist="38100" dir="2700000" algn="tl">
                    <a:srgbClr val="C0C0C0"/>
                  </a:outerShdw>
                </a:effectLst>
              </a:rPr>
              <a:t>quantum</a:t>
            </a:r>
            <a:r>
              <a:rPr lang="zh-CN" altLang="en-US" sz="2800" dirty="0">
                <a:solidFill>
                  <a:schemeClr val="accent2"/>
                </a:solidFill>
                <a:effectLst>
                  <a:outerShdw blurRad="38100" dist="38100" dir="2700000" algn="tl">
                    <a:srgbClr val="C0C0C0"/>
                  </a:outerShdw>
                </a:effectLst>
              </a:rPr>
              <a:t> </a:t>
            </a:r>
            <a:r>
              <a:rPr lang="en-US" altLang="zh-CN" sz="2800" dirty="0">
                <a:solidFill>
                  <a:schemeClr val="accent2"/>
                </a:solidFill>
                <a:effectLst>
                  <a:outerShdw blurRad="38100" dist="38100" dir="2700000" algn="tl">
                    <a:srgbClr val="C0C0C0"/>
                  </a:outerShdw>
                </a:effectLst>
              </a:rPr>
              <a:t>mechanics </a:t>
            </a:r>
          </a:p>
        </p:txBody>
      </p:sp>
      <p:grpSp>
        <p:nvGrpSpPr>
          <p:cNvPr id="61442" name="Group 4">
            <a:extLst>
              <a:ext uri="{FF2B5EF4-FFF2-40B4-BE49-F238E27FC236}">
                <a16:creationId xmlns:a16="http://schemas.microsoft.com/office/drawing/2014/main" id="{0E5127DE-EB55-9542-B41B-68AD3D52D23D}"/>
              </a:ext>
            </a:extLst>
          </p:cNvPr>
          <p:cNvGrpSpPr>
            <a:grpSpLocks/>
          </p:cNvGrpSpPr>
          <p:nvPr/>
        </p:nvGrpSpPr>
        <p:grpSpPr bwMode="auto">
          <a:xfrm>
            <a:off x="0" y="1270000"/>
            <a:ext cx="9169400" cy="138113"/>
            <a:chOff x="0" y="4032"/>
            <a:chExt cx="5776" cy="87"/>
          </a:xfrm>
        </p:grpSpPr>
        <p:sp>
          <p:nvSpPr>
            <p:cNvPr id="61444" name="Freeform 5">
              <a:extLst>
                <a:ext uri="{FF2B5EF4-FFF2-40B4-BE49-F238E27FC236}">
                  <a16:creationId xmlns:a16="http://schemas.microsoft.com/office/drawing/2014/main" id="{CC5C6C0B-1A12-7947-9B4D-85400CCFF250}"/>
                </a:ext>
              </a:extLst>
            </p:cNvPr>
            <p:cNvSpPr>
              <a:spLocks/>
            </p:cNvSpPr>
            <p:nvPr/>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N"/>
            </a:p>
          </p:txBody>
        </p:sp>
        <p:sp>
          <p:nvSpPr>
            <p:cNvPr id="61445" name="Freeform 6">
              <a:extLst>
                <a:ext uri="{FF2B5EF4-FFF2-40B4-BE49-F238E27FC236}">
                  <a16:creationId xmlns:a16="http://schemas.microsoft.com/office/drawing/2014/main" id="{FBD3A4E7-EEF4-B349-AF0C-FFD5914DF06A}"/>
                </a:ext>
              </a:extLst>
            </p:cNvPr>
            <p:cNvSpPr>
              <a:spLocks/>
            </p:cNvSpPr>
            <p:nvPr/>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N"/>
            </a:p>
          </p:txBody>
        </p:sp>
        <p:sp>
          <p:nvSpPr>
            <p:cNvPr id="61446" name="Freeform 7">
              <a:extLst>
                <a:ext uri="{FF2B5EF4-FFF2-40B4-BE49-F238E27FC236}">
                  <a16:creationId xmlns:a16="http://schemas.microsoft.com/office/drawing/2014/main" id="{36968D4E-3B46-074E-B531-3BD59B338F2E}"/>
                </a:ext>
              </a:extLst>
            </p:cNvPr>
            <p:cNvSpPr>
              <a:spLocks/>
            </p:cNvSpPr>
            <p:nvPr/>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N"/>
            </a:p>
          </p:txBody>
        </p:sp>
      </p:grpSp>
      <p:sp>
        <p:nvSpPr>
          <p:cNvPr id="61443" name="Text Box 8">
            <a:extLst>
              <a:ext uri="{FF2B5EF4-FFF2-40B4-BE49-F238E27FC236}">
                <a16:creationId xmlns:a16="http://schemas.microsoft.com/office/drawing/2014/main" id="{180362E3-0B06-1A4A-BB21-F93B40097CD4}"/>
              </a:ext>
            </a:extLst>
          </p:cNvPr>
          <p:cNvSpPr txBox="1">
            <a:spLocks noChangeArrowheads="1"/>
          </p:cNvSpPr>
          <p:nvPr/>
        </p:nvSpPr>
        <p:spPr bwMode="auto">
          <a:xfrm>
            <a:off x="611188" y="1989138"/>
            <a:ext cx="8281292" cy="334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kumimoji="0" lang="en-US" altLang="zh-CN" sz="2400" dirty="0">
                <a:solidFill>
                  <a:srgbClr val="FF0000"/>
                </a:solidFill>
              </a:rPr>
              <a:t>1.3.1 assumption</a:t>
            </a:r>
            <a:r>
              <a:rPr kumimoji="0" lang="zh-CN" altLang="en-US" sz="2400" dirty="0">
                <a:solidFill>
                  <a:srgbClr val="FF0000"/>
                </a:solidFill>
              </a:rPr>
              <a:t> </a:t>
            </a:r>
            <a:r>
              <a:rPr kumimoji="0" lang="en-US" altLang="zh-CN" sz="2400" dirty="0">
                <a:solidFill>
                  <a:srgbClr val="FF0000"/>
                </a:solidFill>
              </a:rPr>
              <a:t>I——state wave</a:t>
            </a:r>
            <a:r>
              <a:rPr kumimoji="0" lang="zh-CN" altLang="en-US" sz="2400" dirty="0">
                <a:solidFill>
                  <a:srgbClr val="FF0000"/>
                </a:solidFill>
              </a:rPr>
              <a:t> </a:t>
            </a:r>
            <a:r>
              <a:rPr kumimoji="0" lang="en-US" altLang="zh-CN" sz="2400" dirty="0">
                <a:solidFill>
                  <a:srgbClr val="FF0000"/>
                </a:solidFill>
              </a:rPr>
              <a:t>function</a:t>
            </a:r>
            <a:r>
              <a:rPr kumimoji="0" lang="zh-CN" altLang="en-US" sz="2400" dirty="0">
                <a:solidFill>
                  <a:srgbClr val="FF0000"/>
                </a:solidFill>
              </a:rPr>
              <a:t> </a:t>
            </a:r>
            <a:r>
              <a:rPr kumimoji="0" lang="en-US" altLang="zh-CN" sz="2400" dirty="0">
                <a:solidFill>
                  <a:srgbClr val="FF0000"/>
                </a:solidFill>
              </a:rPr>
              <a:t>and</a:t>
            </a:r>
            <a:r>
              <a:rPr kumimoji="0" lang="zh-CN" altLang="en-US" sz="2400" dirty="0">
                <a:solidFill>
                  <a:srgbClr val="FF0000"/>
                </a:solidFill>
              </a:rPr>
              <a:t> </a:t>
            </a:r>
            <a:r>
              <a:rPr kumimoji="0" lang="en-US" altLang="zh-CN" sz="2400" dirty="0">
                <a:solidFill>
                  <a:srgbClr val="FF0000"/>
                </a:solidFill>
              </a:rPr>
              <a:t>probability</a:t>
            </a:r>
          </a:p>
          <a:p>
            <a:pPr eaLnBrk="1" hangingPunct="1">
              <a:lnSpc>
                <a:spcPct val="150000"/>
              </a:lnSpc>
            </a:pPr>
            <a:r>
              <a:rPr kumimoji="0" lang="en-US" altLang="zh-CN" sz="2400" dirty="0">
                <a:solidFill>
                  <a:srgbClr val="FF0000"/>
                </a:solidFill>
              </a:rPr>
              <a:t>1.3.2 assumption</a:t>
            </a:r>
            <a:r>
              <a:rPr kumimoji="0" lang="zh-CN" altLang="en-US" sz="2400" dirty="0">
                <a:solidFill>
                  <a:srgbClr val="FF0000"/>
                </a:solidFill>
              </a:rPr>
              <a:t> </a:t>
            </a:r>
            <a:r>
              <a:rPr kumimoji="0" lang="en-US" altLang="zh-CN" sz="2400" dirty="0">
                <a:solidFill>
                  <a:srgbClr val="FF0000"/>
                </a:solidFill>
              </a:rPr>
              <a:t>II——mechanical quantities and</a:t>
            </a:r>
            <a:r>
              <a:rPr kumimoji="0" lang="zh-CN" altLang="en-US" sz="2400" dirty="0">
                <a:solidFill>
                  <a:srgbClr val="FF0000"/>
                </a:solidFill>
              </a:rPr>
              <a:t> </a:t>
            </a:r>
            <a:r>
              <a:rPr kumimoji="0" lang="en-US" altLang="zh-CN" sz="2400" dirty="0">
                <a:solidFill>
                  <a:srgbClr val="FF0000"/>
                </a:solidFill>
              </a:rPr>
              <a:t>linear Hermitian operator</a:t>
            </a:r>
          </a:p>
          <a:p>
            <a:pPr eaLnBrk="1" hangingPunct="1">
              <a:lnSpc>
                <a:spcPct val="150000"/>
              </a:lnSpc>
            </a:pPr>
            <a:r>
              <a:rPr kumimoji="0" lang="en-US" altLang="zh-CN" sz="2400" dirty="0">
                <a:solidFill>
                  <a:srgbClr val="FF0000"/>
                </a:solidFill>
              </a:rPr>
              <a:t>1.3.3 assumption</a:t>
            </a:r>
            <a:r>
              <a:rPr kumimoji="0" lang="zh-CN" altLang="en-US" sz="2400" dirty="0">
                <a:solidFill>
                  <a:srgbClr val="FF0000"/>
                </a:solidFill>
              </a:rPr>
              <a:t> </a:t>
            </a:r>
            <a:r>
              <a:rPr kumimoji="0" lang="en-US" altLang="zh-CN" sz="2400" dirty="0">
                <a:solidFill>
                  <a:srgbClr val="FF0000"/>
                </a:solidFill>
              </a:rPr>
              <a:t>III——Schr</a:t>
            </a:r>
            <a:r>
              <a:rPr kumimoji="0" lang="en-US" altLang="zh-CN" sz="2400" dirty="0">
                <a:solidFill>
                  <a:srgbClr val="FF0000"/>
                </a:solidFill>
                <a:cs typeface="Times New Roman" panose="02020603050405020304" pitchFamily="18" charset="0"/>
              </a:rPr>
              <a:t>ö</a:t>
            </a:r>
            <a:r>
              <a:rPr kumimoji="0" lang="en-US" altLang="zh-CN" sz="2400" dirty="0">
                <a:solidFill>
                  <a:srgbClr val="FF0000"/>
                </a:solidFill>
              </a:rPr>
              <a:t>dinger</a:t>
            </a:r>
            <a:r>
              <a:rPr kumimoji="0" lang="zh-CN" altLang="en-US" sz="2400" dirty="0">
                <a:solidFill>
                  <a:srgbClr val="FF0000"/>
                </a:solidFill>
              </a:rPr>
              <a:t> </a:t>
            </a:r>
            <a:r>
              <a:rPr kumimoji="0" lang="en-US" altLang="zh-CN" sz="2400" dirty="0">
                <a:solidFill>
                  <a:srgbClr val="FF0000"/>
                </a:solidFill>
              </a:rPr>
              <a:t>equation</a:t>
            </a:r>
          </a:p>
          <a:p>
            <a:pPr eaLnBrk="1" hangingPunct="1">
              <a:lnSpc>
                <a:spcPct val="150000"/>
              </a:lnSpc>
            </a:pPr>
            <a:r>
              <a:rPr kumimoji="0" lang="en-US" altLang="zh-CN" sz="2400" dirty="0">
                <a:solidFill>
                  <a:srgbClr val="FF0000"/>
                </a:solidFill>
              </a:rPr>
              <a:t>1.3.4 assumption</a:t>
            </a:r>
            <a:r>
              <a:rPr kumimoji="0" lang="zh-CN" altLang="en-US" sz="2400" dirty="0">
                <a:solidFill>
                  <a:srgbClr val="FF0000"/>
                </a:solidFill>
              </a:rPr>
              <a:t> </a:t>
            </a:r>
            <a:r>
              <a:rPr kumimoji="0" lang="en-US" altLang="zh-CN" sz="2400" dirty="0">
                <a:solidFill>
                  <a:srgbClr val="FF0000"/>
                </a:solidFill>
              </a:rPr>
              <a:t>IV——(state) superposition principle</a:t>
            </a:r>
          </a:p>
          <a:p>
            <a:pPr eaLnBrk="1" hangingPunct="1">
              <a:lnSpc>
                <a:spcPct val="150000"/>
              </a:lnSpc>
            </a:pPr>
            <a:r>
              <a:rPr kumimoji="0" lang="en-US" altLang="zh-CN" sz="2400" dirty="0">
                <a:solidFill>
                  <a:srgbClr val="FF0000"/>
                </a:solidFill>
              </a:rPr>
              <a:t>1.3.5 assumption</a:t>
            </a:r>
            <a:r>
              <a:rPr kumimoji="0" lang="zh-CN" altLang="en-US" sz="2400" dirty="0">
                <a:solidFill>
                  <a:srgbClr val="FF0000"/>
                </a:solidFill>
              </a:rPr>
              <a:t> </a:t>
            </a:r>
            <a:r>
              <a:rPr kumimoji="0" lang="en-US" altLang="zh-CN" sz="2400" dirty="0">
                <a:solidFill>
                  <a:srgbClr val="FF0000"/>
                </a:solidFill>
              </a:rPr>
              <a:t>V——Pauli exclusion principle</a:t>
            </a:r>
          </a:p>
        </p:txBody>
      </p:sp>
    </p:spTree>
  </p:cSld>
  <p:clrMapOvr>
    <a:masterClrMapping/>
  </p:clrMapOvr>
  <p:transition>
    <p:pull dir="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7B75D520-4D34-F243-8A4E-781D14AB7016}"/>
              </a:ext>
            </a:extLst>
          </p:cNvPr>
          <p:cNvSpPr txBox="1">
            <a:spLocks noChangeArrowheads="1"/>
          </p:cNvSpPr>
          <p:nvPr/>
        </p:nvSpPr>
        <p:spPr bwMode="auto">
          <a:xfrm>
            <a:off x="468313" y="1412875"/>
            <a:ext cx="7991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800">
                <a:solidFill>
                  <a:srgbClr val="003399"/>
                </a:solidFill>
                <a:latin typeface="Arial" panose="020B0604020202020204" pitchFamily="34" charset="0"/>
              </a:rPr>
              <a:t>Two</a:t>
            </a:r>
            <a:r>
              <a:rPr kumimoji="0" lang="zh-CN" altLang="en-US" sz="2800">
                <a:solidFill>
                  <a:srgbClr val="003399"/>
                </a:solidFill>
                <a:latin typeface="Arial" panose="020B0604020202020204" pitchFamily="34" charset="0"/>
              </a:rPr>
              <a:t> </a:t>
            </a:r>
            <a:r>
              <a:rPr kumimoji="0" lang="en-US" altLang="zh-CN" sz="2800">
                <a:solidFill>
                  <a:srgbClr val="003399"/>
                </a:solidFill>
                <a:latin typeface="Arial" panose="020B0604020202020204" pitchFamily="34" charset="0"/>
              </a:rPr>
              <a:t>implications</a:t>
            </a:r>
            <a:r>
              <a:rPr kumimoji="0" lang="zh-CN" altLang="en-US" sz="2800">
                <a:solidFill>
                  <a:srgbClr val="003399"/>
                </a:solidFill>
                <a:latin typeface="Arial" panose="020B0604020202020204" pitchFamily="34" charset="0"/>
              </a:rPr>
              <a:t> </a:t>
            </a:r>
            <a:r>
              <a:rPr kumimoji="0" lang="en-US" altLang="zh-CN" sz="2800">
                <a:solidFill>
                  <a:srgbClr val="003399"/>
                </a:solidFill>
                <a:latin typeface="Arial" panose="020B0604020202020204" pitchFamily="34" charset="0"/>
              </a:rPr>
              <a:t>from</a:t>
            </a:r>
            <a:r>
              <a:rPr kumimoji="0" lang="zh-CN" altLang="en-US" sz="2800">
                <a:solidFill>
                  <a:srgbClr val="003399"/>
                </a:solidFill>
                <a:latin typeface="Arial" panose="020B0604020202020204" pitchFamily="34" charset="0"/>
              </a:rPr>
              <a:t> </a:t>
            </a:r>
            <a:r>
              <a:rPr kumimoji="0" lang="en-US" altLang="zh-CN" sz="2800">
                <a:solidFill>
                  <a:srgbClr val="003399"/>
                </a:solidFill>
                <a:latin typeface="Arial" panose="020B0604020202020204" pitchFamily="34" charset="0"/>
              </a:rPr>
              <a:t>assumption</a:t>
            </a:r>
            <a:r>
              <a:rPr kumimoji="0" lang="zh-CN" altLang="en-US" sz="2800">
                <a:solidFill>
                  <a:srgbClr val="003399"/>
                </a:solidFill>
                <a:latin typeface="Arial" panose="020B0604020202020204" pitchFamily="34" charset="0"/>
              </a:rPr>
              <a:t> </a:t>
            </a:r>
            <a:r>
              <a:rPr kumimoji="0" lang="en-US" altLang="zh-CN" sz="2800">
                <a:solidFill>
                  <a:srgbClr val="003399"/>
                </a:solidFill>
              </a:rPr>
              <a:t>I:</a:t>
            </a:r>
            <a:endParaRPr kumimoji="0" lang="en-US" altLang="zh-CN" sz="2800">
              <a:solidFill>
                <a:srgbClr val="003399"/>
              </a:solidFill>
              <a:latin typeface="Arial" panose="020B0604020202020204" pitchFamily="34" charset="0"/>
            </a:endParaRPr>
          </a:p>
        </p:txBody>
      </p:sp>
      <p:sp>
        <p:nvSpPr>
          <p:cNvPr id="3" name="Text Box 4">
            <a:extLst>
              <a:ext uri="{FF2B5EF4-FFF2-40B4-BE49-F238E27FC236}">
                <a16:creationId xmlns:a16="http://schemas.microsoft.com/office/drawing/2014/main" id="{6E7025AE-F045-3F45-B187-99A77ABEFFE8}"/>
              </a:ext>
            </a:extLst>
          </p:cNvPr>
          <p:cNvSpPr txBox="1">
            <a:spLocks noChangeArrowheads="1"/>
          </p:cNvSpPr>
          <p:nvPr/>
        </p:nvSpPr>
        <p:spPr bwMode="auto">
          <a:xfrm>
            <a:off x="468313" y="2060575"/>
            <a:ext cx="79914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400">
                <a:solidFill>
                  <a:srgbClr val="003399"/>
                </a:solidFill>
                <a:latin typeface="Arial" panose="020B0604020202020204" pitchFamily="34" charset="0"/>
              </a:rPr>
              <a:t>（</a:t>
            </a:r>
            <a:r>
              <a:rPr kumimoji="0" lang="en-US" altLang="zh-CN" sz="2400">
                <a:solidFill>
                  <a:srgbClr val="003399"/>
                </a:solidFill>
                <a:latin typeface="Arial" panose="020B0604020202020204" pitchFamily="34" charset="0"/>
              </a:rPr>
              <a:t>1</a:t>
            </a:r>
            <a:r>
              <a:rPr kumimoji="0" lang="zh-CN" altLang="en-US" sz="2400">
                <a:solidFill>
                  <a:srgbClr val="003399"/>
                </a:solidFill>
                <a:latin typeface="Arial" panose="020B0604020202020204" pitchFamily="34" charset="0"/>
              </a:rPr>
              <a:t>）</a:t>
            </a:r>
            <a:r>
              <a:rPr kumimoji="0" lang="en-US" altLang="zh-CN" sz="2400">
                <a:solidFill>
                  <a:srgbClr val="003399"/>
                </a:solidFill>
                <a:latin typeface="Arial" panose="020B0604020202020204" pitchFamily="34" charset="0"/>
              </a:rPr>
              <a:t>the</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state</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of</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motion</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of</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a</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particle</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can</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be</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described</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by</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a</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wave</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function.</a:t>
            </a:r>
            <a:endParaRPr kumimoji="0" lang="en-US" altLang="zh-CN" sz="2400">
              <a:solidFill>
                <a:srgbClr val="FF0000"/>
              </a:solidFill>
            </a:endParaRPr>
          </a:p>
        </p:txBody>
      </p:sp>
      <p:sp>
        <p:nvSpPr>
          <p:cNvPr id="4" name="Text Box 5">
            <a:extLst>
              <a:ext uri="{FF2B5EF4-FFF2-40B4-BE49-F238E27FC236}">
                <a16:creationId xmlns:a16="http://schemas.microsoft.com/office/drawing/2014/main" id="{530628C7-5CB1-6C40-9EC7-A58E94A346E9}"/>
              </a:ext>
            </a:extLst>
          </p:cNvPr>
          <p:cNvSpPr txBox="1">
            <a:spLocks noChangeArrowheads="1"/>
          </p:cNvSpPr>
          <p:nvPr/>
        </p:nvSpPr>
        <p:spPr bwMode="auto">
          <a:xfrm>
            <a:off x="468313" y="2852738"/>
            <a:ext cx="79914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400">
                <a:solidFill>
                  <a:srgbClr val="003399"/>
                </a:solidFill>
                <a:latin typeface="Arial" panose="020B0604020202020204" pitchFamily="34" charset="0"/>
              </a:rPr>
              <a:t>（</a:t>
            </a:r>
            <a:r>
              <a:rPr kumimoji="0" lang="en-US" altLang="zh-CN" sz="2400">
                <a:solidFill>
                  <a:srgbClr val="003399"/>
                </a:solidFill>
                <a:latin typeface="Arial" panose="020B0604020202020204" pitchFamily="34" charset="0"/>
              </a:rPr>
              <a:t>2</a:t>
            </a:r>
            <a:r>
              <a:rPr kumimoji="0" lang="zh-CN" altLang="en-US" sz="2400">
                <a:solidFill>
                  <a:srgbClr val="003399"/>
                </a:solidFill>
                <a:latin typeface="Arial" panose="020B0604020202020204" pitchFamily="34" charset="0"/>
              </a:rPr>
              <a:t>）</a:t>
            </a:r>
            <a:r>
              <a:rPr kumimoji="0" lang="en-US" altLang="zh-CN" sz="2400">
                <a:solidFill>
                  <a:srgbClr val="FF0000"/>
                </a:solidFill>
              </a:rPr>
              <a:t>Born’s</a:t>
            </a:r>
            <a:r>
              <a:rPr kumimoji="0" lang="zh-CN" altLang="en-US" sz="2400">
                <a:solidFill>
                  <a:srgbClr val="FF0000"/>
                </a:solidFill>
              </a:rPr>
              <a:t> </a:t>
            </a:r>
            <a:r>
              <a:rPr kumimoji="0" lang="en-US" altLang="zh-CN" sz="2400">
                <a:solidFill>
                  <a:srgbClr val="FF0000"/>
                </a:solidFill>
              </a:rPr>
              <a:t>interpretation</a:t>
            </a:r>
            <a:r>
              <a:rPr kumimoji="0" lang="zh-CN" altLang="en-US" sz="2400">
                <a:solidFill>
                  <a:srgbClr val="FF0000"/>
                </a:solidFill>
              </a:rPr>
              <a:t> </a:t>
            </a:r>
            <a:r>
              <a:rPr kumimoji="0" lang="en-US" altLang="zh-CN" sz="2400">
                <a:solidFill>
                  <a:srgbClr val="FF0000"/>
                </a:solidFill>
              </a:rPr>
              <a:t>on</a:t>
            </a:r>
            <a:r>
              <a:rPr kumimoji="0" lang="zh-CN" altLang="en-US" sz="2400">
                <a:solidFill>
                  <a:srgbClr val="FF0000"/>
                </a:solidFill>
              </a:rPr>
              <a:t> </a:t>
            </a:r>
            <a:r>
              <a:rPr kumimoji="0" lang="en-US" altLang="zh-CN" sz="2400">
                <a:solidFill>
                  <a:srgbClr val="FF0000"/>
                </a:solidFill>
              </a:rPr>
              <a:t>wavefunction——</a:t>
            </a:r>
            <a:r>
              <a:rPr kumimoji="0" lang="el-GR" altLang="zh-CN" sz="2400">
                <a:solidFill>
                  <a:srgbClr val="FF0000"/>
                </a:solidFill>
              </a:rPr>
              <a:t>|ψ(</a:t>
            </a:r>
            <a:r>
              <a:rPr kumimoji="0" lang="en-US" altLang="zh-CN" sz="2400">
                <a:solidFill>
                  <a:srgbClr val="FF0000"/>
                </a:solidFill>
              </a:rPr>
              <a:t>x)|</a:t>
            </a:r>
            <a:r>
              <a:rPr kumimoji="0" lang="en-US" altLang="zh-CN" sz="2400" baseline="30000">
                <a:solidFill>
                  <a:srgbClr val="FF0000"/>
                </a:solidFill>
              </a:rPr>
              <a:t>2</a:t>
            </a:r>
            <a:r>
              <a:rPr kumimoji="0" lang="en-US" altLang="zh-CN" sz="2400">
                <a:solidFill>
                  <a:srgbClr val="FF0000"/>
                </a:solidFill>
              </a:rPr>
              <a:t> is called the probability density</a:t>
            </a:r>
          </a:p>
        </p:txBody>
      </p:sp>
      <p:sp>
        <p:nvSpPr>
          <p:cNvPr id="5" name="Rectangle 6">
            <a:extLst>
              <a:ext uri="{FF2B5EF4-FFF2-40B4-BE49-F238E27FC236}">
                <a16:creationId xmlns:a16="http://schemas.microsoft.com/office/drawing/2014/main" id="{73F7E792-8B51-9D48-903E-C6DE37D9B975}"/>
              </a:ext>
            </a:extLst>
          </p:cNvPr>
          <p:cNvSpPr>
            <a:spLocks noChangeArrowheads="1"/>
          </p:cNvSpPr>
          <p:nvPr/>
        </p:nvSpPr>
        <p:spPr bwMode="auto">
          <a:xfrm>
            <a:off x="539750" y="3846513"/>
            <a:ext cx="8208963" cy="1119187"/>
          </a:xfrm>
          <a:prstGeom prst="rect">
            <a:avLst/>
          </a:prstGeom>
          <a:noFill/>
          <a:ln>
            <a:noFill/>
          </a:ln>
        </p:spPr>
        <p:txBody>
          <a:bodyPr lIns="92075" tIns="46038" rIns="92075" bIns="46038" anchor="b">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nSpc>
                <a:spcPct val="125000"/>
              </a:lnSpc>
              <a:defRPr/>
            </a:pPr>
            <a:r>
              <a:rPr lang="en-US" altLang="zh-CN" sz="2800" dirty="0">
                <a:solidFill>
                  <a:srgbClr val="003399"/>
                </a:solidFill>
                <a:latin typeface="+mj-lt"/>
              </a:rPr>
              <a:t>Probability</a:t>
            </a:r>
            <a:r>
              <a:rPr lang="zh-CN" altLang="en-US" sz="2800" dirty="0">
                <a:solidFill>
                  <a:srgbClr val="003399"/>
                </a:solidFill>
                <a:latin typeface="+mj-lt"/>
              </a:rPr>
              <a:t> </a:t>
            </a:r>
            <a:r>
              <a:rPr lang="en-US" altLang="zh-CN" sz="2800" dirty="0">
                <a:solidFill>
                  <a:srgbClr val="003399"/>
                </a:solidFill>
                <a:latin typeface="+mj-lt"/>
              </a:rPr>
              <a:t>density</a:t>
            </a:r>
            <a:r>
              <a:rPr lang="zh-CN" altLang="en-US" sz="2800" dirty="0">
                <a:solidFill>
                  <a:srgbClr val="003399"/>
                </a:solidFill>
                <a:latin typeface="+mj-lt"/>
              </a:rPr>
              <a:t> </a:t>
            </a:r>
            <a:r>
              <a:rPr lang="en-US" altLang="zh-CN" sz="2800" dirty="0">
                <a:solidFill>
                  <a:srgbClr val="003399"/>
                </a:solidFill>
                <a:latin typeface="+mj-lt"/>
              </a:rPr>
              <a:t>of</a:t>
            </a:r>
            <a:r>
              <a:rPr lang="zh-CN" altLang="en-US" sz="2800" dirty="0">
                <a:solidFill>
                  <a:srgbClr val="003399"/>
                </a:solidFill>
                <a:latin typeface="+mj-lt"/>
              </a:rPr>
              <a:t> </a:t>
            </a:r>
            <a:r>
              <a:rPr lang="en-US" altLang="zh-CN" sz="2800" dirty="0">
                <a:solidFill>
                  <a:srgbClr val="003399"/>
                </a:solidFill>
                <a:latin typeface="+mj-lt"/>
              </a:rPr>
              <a:t>finding</a:t>
            </a:r>
            <a:r>
              <a:rPr lang="zh-CN" altLang="en-US" sz="2800" dirty="0">
                <a:solidFill>
                  <a:srgbClr val="003399"/>
                </a:solidFill>
                <a:latin typeface="+mj-lt"/>
              </a:rPr>
              <a:t> </a:t>
            </a:r>
            <a:r>
              <a:rPr lang="en-US" altLang="zh-CN" sz="2800" dirty="0">
                <a:solidFill>
                  <a:srgbClr val="003399"/>
                </a:solidFill>
                <a:latin typeface="+mj-lt"/>
              </a:rPr>
              <a:t>a</a:t>
            </a:r>
            <a:r>
              <a:rPr lang="zh-CN" altLang="en-US" sz="2800" dirty="0">
                <a:solidFill>
                  <a:srgbClr val="003399"/>
                </a:solidFill>
                <a:latin typeface="+mj-lt"/>
              </a:rPr>
              <a:t> </a:t>
            </a:r>
            <a:r>
              <a:rPr lang="en-US" altLang="zh-CN" sz="2800" dirty="0">
                <a:solidFill>
                  <a:srgbClr val="003399"/>
                </a:solidFill>
                <a:latin typeface="+mj-lt"/>
              </a:rPr>
              <a:t>particle</a:t>
            </a:r>
            <a:r>
              <a:rPr lang="zh-CN" altLang="en-US" sz="2800" dirty="0">
                <a:solidFill>
                  <a:srgbClr val="003399"/>
                </a:solidFill>
                <a:latin typeface="+mj-lt"/>
              </a:rPr>
              <a:t> </a:t>
            </a:r>
            <a:r>
              <a:rPr lang="en-US" altLang="zh-CN" sz="2800" dirty="0">
                <a:solidFill>
                  <a:srgbClr val="003399"/>
                </a:solidFill>
                <a:latin typeface="+mj-lt"/>
              </a:rPr>
              <a:t>at</a:t>
            </a:r>
            <a:r>
              <a:rPr lang="zh-CN" altLang="en-US" sz="2800" dirty="0">
                <a:solidFill>
                  <a:srgbClr val="003399"/>
                </a:solidFill>
                <a:latin typeface="+mj-lt"/>
              </a:rPr>
              <a:t> </a:t>
            </a:r>
            <a:r>
              <a:rPr lang="en-US" altLang="zh-CN" sz="2800" dirty="0">
                <a:solidFill>
                  <a:srgbClr val="003399"/>
                </a:solidFill>
                <a:latin typeface="+mj-lt"/>
              </a:rPr>
              <a:t>a</a:t>
            </a:r>
            <a:r>
              <a:rPr lang="zh-CN" altLang="en-US" sz="2800" dirty="0">
                <a:solidFill>
                  <a:srgbClr val="003399"/>
                </a:solidFill>
                <a:latin typeface="+mj-lt"/>
              </a:rPr>
              <a:t> </a:t>
            </a:r>
            <a:r>
              <a:rPr lang="en-US" altLang="zh-CN" sz="2800" dirty="0">
                <a:solidFill>
                  <a:srgbClr val="003399"/>
                </a:solidFill>
                <a:latin typeface="+mj-lt"/>
              </a:rPr>
              <a:t>given</a:t>
            </a:r>
            <a:r>
              <a:rPr lang="zh-CN" altLang="en-US" sz="2800" dirty="0">
                <a:solidFill>
                  <a:srgbClr val="003399"/>
                </a:solidFill>
                <a:latin typeface="+mj-lt"/>
              </a:rPr>
              <a:t> </a:t>
            </a:r>
            <a:r>
              <a:rPr lang="en-US" altLang="zh-CN" sz="2800" dirty="0">
                <a:solidFill>
                  <a:srgbClr val="003399"/>
                </a:solidFill>
                <a:latin typeface="+mj-lt"/>
              </a:rPr>
              <a:t>point</a:t>
            </a:r>
            <a:r>
              <a:rPr lang="zh-CN" altLang="en-US" sz="2800" dirty="0">
                <a:solidFill>
                  <a:srgbClr val="003399"/>
                </a:solidFill>
                <a:latin typeface="+mj-lt"/>
              </a:rPr>
              <a:t> </a:t>
            </a:r>
            <a:r>
              <a:rPr lang="en-US" altLang="zh-CN" sz="2800" dirty="0">
                <a:solidFill>
                  <a:srgbClr val="003399"/>
                </a:solidFill>
                <a:latin typeface="+mj-lt"/>
              </a:rPr>
              <a:t>in</a:t>
            </a:r>
            <a:r>
              <a:rPr lang="zh-CN" altLang="en-US" sz="2800" dirty="0">
                <a:solidFill>
                  <a:srgbClr val="003399"/>
                </a:solidFill>
                <a:latin typeface="+mj-lt"/>
              </a:rPr>
              <a:t> </a:t>
            </a:r>
            <a:r>
              <a:rPr lang="en-US" altLang="zh-CN" sz="2800" dirty="0">
                <a:solidFill>
                  <a:srgbClr val="003399"/>
                </a:solidFill>
                <a:latin typeface="+mj-lt"/>
              </a:rPr>
              <a:t>space</a:t>
            </a:r>
          </a:p>
        </p:txBody>
      </p:sp>
      <p:graphicFrame>
        <p:nvGraphicFramePr>
          <p:cNvPr id="6" name="Object 7">
            <a:extLst>
              <a:ext uri="{FF2B5EF4-FFF2-40B4-BE49-F238E27FC236}">
                <a16:creationId xmlns:a16="http://schemas.microsoft.com/office/drawing/2014/main" id="{A1C1FE6C-E3E1-1C44-931E-4C9C025B9AEE}"/>
              </a:ext>
            </a:extLst>
          </p:cNvPr>
          <p:cNvGraphicFramePr>
            <a:graphicFrameLocks noChangeAspect="1"/>
          </p:cNvGraphicFramePr>
          <p:nvPr/>
        </p:nvGraphicFramePr>
        <p:xfrm>
          <a:off x="2225675" y="4914900"/>
          <a:ext cx="3611563" cy="890588"/>
        </p:xfrm>
        <a:graphic>
          <a:graphicData uri="http://schemas.openxmlformats.org/presentationml/2006/ole">
            <mc:AlternateContent xmlns:mc="http://schemas.openxmlformats.org/markup-compatibility/2006">
              <mc:Choice xmlns:v="urn:schemas-microsoft-com:vml" Requires="v">
                <p:oleObj spid="_x0000_s62503" name="Equation" r:id="rId3" imgW="17843500" imgH="6438900" progId="Equation.3">
                  <p:embed/>
                </p:oleObj>
              </mc:Choice>
              <mc:Fallback>
                <p:oleObj name="Equation" r:id="rId3" imgW="17843500" imgH="64389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5675" y="4914900"/>
                        <a:ext cx="3611563" cy="890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 name="Text Box 3">
            <a:extLst>
              <a:ext uri="{FF2B5EF4-FFF2-40B4-BE49-F238E27FC236}">
                <a16:creationId xmlns:a16="http://schemas.microsoft.com/office/drawing/2014/main" id="{07E30BDA-A367-1B44-9E65-A3B09ACE1508}"/>
              </a:ext>
            </a:extLst>
          </p:cNvPr>
          <p:cNvSpPr txBox="1">
            <a:spLocks noChangeArrowheads="1"/>
          </p:cNvSpPr>
          <p:nvPr/>
        </p:nvSpPr>
        <p:spPr bwMode="auto">
          <a:xfrm>
            <a:off x="250825" y="476250"/>
            <a:ext cx="87852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kumimoji="0" lang="en-US" altLang="zh-CN" sz="2400">
                <a:solidFill>
                  <a:srgbClr val="FF0000"/>
                </a:solidFill>
                <a:latin typeface="楷体_GB2312" pitchFamily="49" charset="-122"/>
                <a:ea typeface="楷体_GB2312" pitchFamily="49" charset="-122"/>
              </a:rPr>
              <a:t>1.3.1 assumption I——wavefunction and probability</a:t>
            </a:r>
            <a:endParaRPr kumimoji="0" lang="en-US" altLang="zh-CN" sz="2400">
              <a:solidFill>
                <a:srgbClr val="003399"/>
              </a:solidFill>
              <a:latin typeface="楷体_GB2312" pitchFamily="49" charset="-122"/>
              <a:ea typeface="楷体_GB2312" pitchFamily="49"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par>
                          <p:cTn id="26" fill="hold" nodeType="afterGroup">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8383182A-F4F2-4942-A505-08174D73648B}"/>
              </a:ext>
            </a:extLst>
          </p:cNvPr>
          <p:cNvSpPr txBox="1">
            <a:spLocks noChangeArrowheads="1"/>
          </p:cNvSpPr>
          <p:nvPr/>
        </p:nvSpPr>
        <p:spPr bwMode="auto">
          <a:xfrm>
            <a:off x="684213" y="1268413"/>
            <a:ext cx="7989887" cy="1962150"/>
          </a:xfrm>
          <a:prstGeom prst="rect">
            <a:avLst/>
          </a:prstGeom>
          <a:noFill/>
          <a:ln w="38100">
            <a:solidFill>
              <a:srgbClr val="9900CC"/>
            </a:solidFill>
            <a:miter lim="800000"/>
            <a:headEnd/>
            <a:tailEnd/>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defRPr/>
            </a:pPr>
            <a:r>
              <a:rPr lang="en-US" altLang="zh-CN" sz="2400" i="1" dirty="0">
                <a:solidFill>
                  <a:schemeClr val="accent2"/>
                </a:solidFill>
                <a:latin typeface="+mj-lt"/>
                <a:sym typeface="Symbol" pitchFamily="2" charset="2"/>
              </a:rPr>
              <a:t></a:t>
            </a:r>
            <a:r>
              <a:rPr lang="en-US" altLang="zh-CN" sz="2400" dirty="0">
                <a:solidFill>
                  <a:schemeClr val="accent2"/>
                </a:solidFill>
                <a:latin typeface="+mj-lt"/>
              </a:rPr>
              <a:t>(</a:t>
            </a:r>
            <a:r>
              <a:rPr lang="en-US" altLang="zh-CN" sz="2400" i="1" dirty="0">
                <a:solidFill>
                  <a:schemeClr val="accent2"/>
                </a:solidFill>
                <a:latin typeface="+mj-lt"/>
              </a:rPr>
              <a:t>x</a:t>
            </a:r>
            <a:r>
              <a:rPr lang="en-US" altLang="zh-CN" sz="2400" dirty="0">
                <a:solidFill>
                  <a:schemeClr val="accent2"/>
                </a:solidFill>
                <a:latin typeface="+mj-lt"/>
              </a:rPr>
              <a:t>,</a:t>
            </a:r>
            <a:r>
              <a:rPr lang="en-US" altLang="zh-CN" sz="2400" i="1" dirty="0">
                <a:solidFill>
                  <a:schemeClr val="accent2"/>
                </a:solidFill>
                <a:latin typeface="+mj-lt"/>
              </a:rPr>
              <a:t> y</a:t>
            </a:r>
            <a:r>
              <a:rPr lang="en-US" altLang="zh-CN" sz="2400" dirty="0">
                <a:solidFill>
                  <a:schemeClr val="accent2"/>
                </a:solidFill>
                <a:latin typeface="+mj-lt"/>
              </a:rPr>
              <a:t>,</a:t>
            </a:r>
            <a:r>
              <a:rPr lang="en-US" altLang="zh-CN" sz="2400" i="1" dirty="0">
                <a:solidFill>
                  <a:schemeClr val="accent2"/>
                </a:solidFill>
                <a:latin typeface="+mj-lt"/>
              </a:rPr>
              <a:t> z</a:t>
            </a:r>
            <a:r>
              <a:rPr lang="en-US" altLang="zh-CN" sz="2400" dirty="0">
                <a:solidFill>
                  <a:schemeClr val="accent2"/>
                </a:solidFill>
                <a:latin typeface="+mj-lt"/>
              </a:rPr>
              <a:t>, </a:t>
            </a:r>
            <a:r>
              <a:rPr lang="en-US" altLang="zh-CN" sz="2400" i="1" dirty="0">
                <a:solidFill>
                  <a:schemeClr val="accent2"/>
                </a:solidFill>
                <a:latin typeface="+mj-lt"/>
              </a:rPr>
              <a:t>t</a:t>
            </a:r>
            <a:r>
              <a:rPr lang="en-US" altLang="zh-CN" sz="2400" dirty="0">
                <a:solidFill>
                  <a:schemeClr val="accent2"/>
                </a:solidFill>
                <a:latin typeface="+mj-lt"/>
              </a:rPr>
              <a:t>)</a:t>
            </a:r>
            <a:r>
              <a:rPr lang="zh-CN" altLang="en-US" sz="2400" dirty="0">
                <a:solidFill>
                  <a:schemeClr val="accent2"/>
                </a:solidFill>
                <a:latin typeface="+mj-lt"/>
              </a:rPr>
              <a:t> </a:t>
            </a:r>
            <a:r>
              <a:rPr lang="en-US" altLang="zh-CN" sz="2400" dirty="0">
                <a:solidFill>
                  <a:schemeClr val="accent2"/>
                </a:solidFill>
                <a:latin typeface="+mj-lt"/>
              </a:rPr>
              <a:t>is</a:t>
            </a:r>
            <a:r>
              <a:rPr lang="zh-CN" altLang="en-US" sz="2400" dirty="0">
                <a:solidFill>
                  <a:schemeClr val="accent2"/>
                </a:solidFill>
                <a:latin typeface="+mj-lt"/>
              </a:rPr>
              <a:t> </a:t>
            </a:r>
            <a:r>
              <a:rPr lang="en-US" altLang="zh-CN" sz="2400" dirty="0">
                <a:solidFill>
                  <a:schemeClr val="accent2"/>
                </a:solidFill>
                <a:latin typeface="+mj-lt"/>
              </a:rPr>
              <a:t>a</a:t>
            </a:r>
            <a:r>
              <a:rPr lang="zh-CN" altLang="en-US" sz="2400" dirty="0">
                <a:solidFill>
                  <a:schemeClr val="accent2"/>
                </a:solidFill>
                <a:latin typeface="+mj-lt"/>
              </a:rPr>
              <a:t> </a:t>
            </a:r>
            <a:r>
              <a:rPr lang="en-US" altLang="zh-CN" sz="2400" dirty="0">
                <a:solidFill>
                  <a:schemeClr val="accent2"/>
                </a:solidFill>
                <a:latin typeface="+mj-lt"/>
              </a:rPr>
              <a:t>state</a:t>
            </a:r>
            <a:r>
              <a:rPr lang="zh-CN" altLang="en-US" sz="2400" dirty="0">
                <a:solidFill>
                  <a:schemeClr val="accent2"/>
                </a:solidFill>
                <a:latin typeface="+mj-lt"/>
              </a:rPr>
              <a:t> </a:t>
            </a:r>
            <a:r>
              <a:rPr lang="en-US" altLang="zh-CN" sz="2400" dirty="0">
                <a:solidFill>
                  <a:schemeClr val="accent2"/>
                </a:solidFill>
                <a:latin typeface="+mj-lt"/>
              </a:rPr>
              <a:t>that</a:t>
            </a:r>
            <a:r>
              <a:rPr lang="zh-CN" altLang="en-US" sz="2400" dirty="0">
                <a:solidFill>
                  <a:schemeClr val="accent2"/>
                </a:solidFill>
                <a:latin typeface="+mj-lt"/>
              </a:rPr>
              <a:t> </a:t>
            </a:r>
            <a:r>
              <a:rPr lang="en-US" altLang="zh-CN" sz="2400" dirty="0">
                <a:solidFill>
                  <a:schemeClr val="accent2"/>
                </a:solidFill>
                <a:latin typeface="+mj-lt"/>
              </a:rPr>
              <a:t>includes</a:t>
            </a:r>
            <a:r>
              <a:rPr lang="zh-CN" altLang="en-US" sz="2400" dirty="0">
                <a:solidFill>
                  <a:schemeClr val="accent2"/>
                </a:solidFill>
                <a:latin typeface="+mj-lt"/>
              </a:rPr>
              <a:t> </a:t>
            </a:r>
            <a:r>
              <a:rPr lang="en-US" altLang="zh-CN" sz="2400" dirty="0">
                <a:solidFill>
                  <a:schemeClr val="accent2"/>
                </a:solidFill>
                <a:latin typeface="+mj-lt"/>
              </a:rPr>
              <a:t>all</a:t>
            </a:r>
            <a:r>
              <a:rPr lang="zh-CN" altLang="en-US" sz="2400" dirty="0">
                <a:solidFill>
                  <a:schemeClr val="accent2"/>
                </a:solidFill>
                <a:latin typeface="+mj-lt"/>
              </a:rPr>
              <a:t> </a:t>
            </a:r>
            <a:r>
              <a:rPr lang="en-US" altLang="zh-CN" sz="2400" dirty="0">
                <a:solidFill>
                  <a:schemeClr val="accent2"/>
                </a:solidFill>
                <a:latin typeface="+mj-lt"/>
              </a:rPr>
              <a:t>information</a:t>
            </a:r>
            <a:r>
              <a:rPr lang="zh-CN" altLang="en-US" sz="2400" dirty="0">
                <a:solidFill>
                  <a:schemeClr val="accent2"/>
                </a:solidFill>
                <a:latin typeface="+mj-lt"/>
              </a:rPr>
              <a:t> </a:t>
            </a:r>
            <a:r>
              <a:rPr lang="en-US" altLang="zh-CN" sz="2400" dirty="0">
                <a:solidFill>
                  <a:schemeClr val="accent2"/>
                </a:solidFill>
                <a:latin typeface="+mj-lt"/>
              </a:rPr>
              <a:t>of</a:t>
            </a:r>
            <a:r>
              <a:rPr lang="zh-CN" altLang="en-US" sz="2400" dirty="0">
                <a:solidFill>
                  <a:schemeClr val="accent2"/>
                </a:solidFill>
                <a:latin typeface="+mj-lt"/>
              </a:rPr>
              <a:t> </a:t>
            </a:r>
            <a:r>
              <a:rPr lang="en-US" altLang="zh-CN" sz="2400" dirty="0">
                <a:solidFill>
                  <a:schemeClr val="accent2"/>
                </a:solidFill>
                <a:latin typeface="+mj-lt"/>
              </a:rPr>
              <a:t>a</a:t>
            </a:r>
            <a:r>
              <a:rPr lang="zh-CN" altLang="en-US" sz="2400" dirty="0">
                <a:solidFill>
                  <a:schemeClr val="accent2"/>
                </a:solidFill>
                <a:latin typeface="+mj-lt"/>
              </a:rPr>
              <a:t> </a:t>
            </a:r>
            <a:r>
              <a:rPr lang="en-US" altLang="zh-CN" sz="2400" dirty="0">
                <a:solidFill>
                  <a:schemeClr val="accent2"/>
                </a:solidFill>
                <a:latin typeface="+mj-lt"/>
              </a:rPr>
              <a:t>system.</a:t>
            </a:r>
            <a:r>
              <a:rPr lang="zh-CN" altLang="en-US" sz="2400" dirty="0">
                <a:solidFill>
                  <a:schemeClr val="accent2"/>
                </a:solidFill>
                <a:latin typeface="+mj-lt"/>
              </a:rPr>
              <a:t> </a:t>
            </a:r>
            <a:r>
              <a:rPr lang="en-US" altLang="zh-CN" sz="2400" dirty="0">
                <a:solidFill>
                  <a:schemeClr val="accent2"/>
                </a:solidFill>
                <a:latin typeface="+mj-lt"/>
              </a:rPr>
              <a:t>At</a:t>
            </a:r>
            <a:r>
              <a:rPr lang="zh-CN" altLang="en-US" sz="2400" dirty="0">
                <a:solidFill>
                  <a:schemeClr val="accent2"/>
                </a:solidFill>
                <a:latin typeface="+mj-lt"/>
              </a:rPr>
              <a:t> </a:t>
            </a:r>
            <a:r>
              <a:rPr lang="en-US" altLang="zh-CN" sz="2400" dirty="0">
                <a:solidFill>
                  <a:schemeClr val="accent2"/>
                </a:solidFill>
                <a:latin typeface="+mj-lt"/>
              </a:rPr>
              <a:t>a</a:t>
            </a:r>
            <a:r>
              <a:rPr lang="zh-CN" altLang="en-US" sz="2400" dirty="0">
                <a:solidFill>
                  <a:schemeClr val="accent2"/>
                </a:solidFill>
                <a:latin typeface="+mj-lt"/>
              </a:rPr>
              <a:t> </a:t>
            </a:r>
            <a:r>
              <a:rPr lang="en-US" altLang="zh-CN" sz="2400" dirty="0">
                <a:solidFill>
                  <a:schemeClr val="accent2"/>
                </a:solidFill>
                <a:latin typeface="+mj-lt"/>
              </a:rPr>
              <a:t>given</a:t>
            </a:r>
            <a:r>
              <a:rPr lang="zh-CN" altLang="en-US" sz="2400" dirty="0">
                <a:solidFill>
                  <a:schemeClr val="accent2"/>
                </a:solidFill>
                <a:latin typeface="+mj-lt"/>
              </a:rPr>
              <a:t> </a:t>
            </a:r>
            <a:r>
              <a:rPr lang="en-US" altLang="zh-CN" sz="2400" dirty="0">
                <a:solidFill>
                  <a:schemeClr val="accent2"/>
                </a:solidFill>
                <a:latin typeface="+mj-lt"/>
              </a:rPr>
              <a:t>time</a:t>
            </a:r>
            <a:r>
              <a:rPr lang="zh-CN" altLang="en-US" sz="2400" dirty="0">
                <a:solidFill>
                  <a:schemeClr val="accent2"/>
                </a:solidFill>
                <a:latin typeface="+mj-lt"/>
              </a:rPr>
              <a:t> </a:t>
            </a:r>
            <a:r>
              <a:rPr lang="en-US" altLang="zh-CN" sz="2400" dirty="0">
                <a:solidFill>
                  <a:schemeClr val="accent2"/>
                </a:solidFill>
                <a:latin typeface="+mj-lt"/>
              </a:rPr>
              <a:t>t,</a:t>
            </a:r>
            <a:r>
              <a:rPr lang="zh-CN" altLang="en-US" sz="2400" dirty="0">
                <a:solidFill>
                  <a:schemeClr val="accent2"/>
                </a:solidFill>
                <a:latin typeface="+mj-lt"/>
              </a:rPr>
              <a:t> </a:t>
            </a:r>
            <a:r>
              <a:rPr lang="en-US" altLang="zh-CN" sz="2400" dirty="0">
                <a:solidFill>
                  <a:schemeClr val="accent2"/>
                </a:solidFill>
                <a:latin typeface="+mj-lt"/>
              </a:rPr>
              <a:t>the</a:t>
            </a:r>
            <a:r>
              <a:rPr lang="zh-CN" altLang="en-US" sz="2400" dirty="0">
                <a:solidFill>
                  <a:schemeClr val="accent2"/>
                </a:solidFill>
                <a:latin typeface="+mj-lt"/>
              </a:rPr>
              <a:t> </a:t>
            </a:r>
            <a:r>
              <a:rPr lang="en-US" altLang="zh-CN" sz="2400" dirty="0">
                <a:solidFill>
                  <a:schemeClr val="accent2"/>
                </a:solidFill>
                <a:latin typeface="+mj-lt"/>
              </a:rPr>
              <a:t>probability</a:t>
            </a:r>
            <a:r>
              <a:rPr lang="zh-CN" altLang="en-US" sz="2400" dirty="0">
                <a:solidFill>
                  <a:schemeClr val="accent2"/>
                </a:solidFill>
                <a:latin typeface="+mj-lt"/>
              </a:rPr>
              <a:t> </a:t>
            </a:r>
            <a:r>
              <a:rPr lang="en-US" altLang="zh-CN" sz="2400" dirty="0">
                <a:solidFill>
                  <a:schemeClr val="accent2"/>
                </a:solidFill>
                <a:latin typeface="+mj-lt"/>
              </a:rPr>
              <a:t>of</a:t>
            </a:r>
            <a:r>
              <a:rPr lang="zh-CN" altLang="en-US" sz="2400" dirty="0">
                <a:solidFill>
                  <a:schemeClr val="accent2"/>
                </a:solidFill>
                <a:latin typeface="+mj-lt"/>
              </a:rPr>
              <a:t> </a:t>
            </a:r>
            <a:r>
              <a:rPr lang="en-US" altLang="zh-CN" sz="2400" dirty="0">
                <a:solidFill>
                  <a:schemeClr val="accent2"/>
                </a:solidFill>
                <a:latin typeface="+mj-lt"/>
              </a:rPr>
              <a:t>finding</a:t>
            </a:r>
            <a:r>
              <a:rPr lang="zh-CN" altLang="en-US" sz="2400" dirty="0">
                <a:solidFill>
                  <a:schemeClr val="accent2"/>
                </a:solidFill>
                <a:latin typeface="+mj-lt"/>
              </a:rPr>
              <a:t> </a:t>
            </a:r>
            <a:r>
              <a:rPr lang="en-US" altLang="zh-CN" sz="2400" dirty="0">
                <a:solidFill>
                  <a:schemeClr val="accent2"/>
                </a:solidFill>
                <a:latin typeface="+mj-lt"/>
              </a:rPr>
              <a:t>a</a:t>
            </a:r>
            <a:r>
              <a:rPr lang="zh-CN" altLang="en-US" sz="2400" dirty="0">
                <a:solidFill>
                  <a:schemeClr val="accent2"/>
                </a:solidFill>
                <a:latin typeface="+mj-lt"/>
              </a:rPr>
              <a:t> </a:t>
            </a:r>
            <a:r>
              <a:rPr lang="en-US" altLang="zh-CN" sz="2400" dirty="0">
                <a:solidFill>
                  <a:schemeClr val="accent2"/>
                </a:solidFill>
                <a:latin typeface="+mj-lt"/>
              </a:rPr>
              <a:t>particle</a:t>
            </a:r>
            <a:r>
              <a:rPr lang="zh-CN" altLang="en-US" sz="2400" dirty="0">
                <a:solidFill>
                  <a:schemeClr val="accent2"/>
                </a:solidFill>
                <a:latin typeface="+mj-lt"/>
              </a:rPr>
              <a:t> </a:t>
            </a:r>
            <a:r>
              <a:rPr lang="en-US" altLang="zh-CN" sz="2400" dirty="0">
                <a:solidFill>
                  <a:schemeClr val="accent2"/>
                </a:solidFill>
                <a:latin typeface="+mj-lt"/>
              </a:rPr>
              <a:t>at</a:t>
            </a:r>
            <a:r>
              <a:rPr lang="zh-CN" altLang="en-US" sz="2400" dirty="0">
                <a:solidFill>
                  <a:schemeClr val="accent2"/>
                </a:solidFill>
                <a:latin typeface="+mj-lt"/>
              </a:rPr>
              <a:t> </a:t>
            </a:r>
            <a:r>
              <a:rPr lang="en-US" altLang="zh-CN" sz="2400" dirty="0">
                <a:solidFill>
                  <a:schemeClr val="accent2"/>
                </a:solidFill>
                <a:latin typeface="+mj-lt"/>
              </a:rPr>
              <a:t>a</a:t>
            </a:r>
            <a:r>
              <a:rPr lang="zh-CN" altLang="en-US" sz="2400" dirty="0">
                <a:solidFill>
                  <a:schemeClr val="accent2"/>
                </a:solidFill>
                <a:latin typeface="+mj-lt"/>
              </a:rPr>
              <a:t> </a:t>
            </a:r>
            <a:r>
              <a:rPr lang="en-US" altLang="zh-CN" sz="2400" dirty="0">
                <a:solidFill>
                  <a:schemeClr val="accent2"/>
                </a:solidFill>
                <a:latin typeface="+mj-lt"/>
              </a:rPr>
              <a:t>given</a:t>
            </a:r>
            <a:r>
              <a:rPr lang="zh-CN" altLang="en-US" sz="2400" dirty="0">
                <a:solidFill>
                  <a:schemeClr val="accent2"/>
                </a:solidFill>
                <a:latin typeface="+mj-lt"/>
              </a:rPr>
              <a:t> </a:t>
            </a:r>
            <a:r>
              <a:rPr lang="en-US" altLang="zh-CN" sz="2400" dirty="0">
                <a:solidFill>
                  <a:schemeClr val="accent2"/>
                </a:solidFill>
                <a:latin typeface="+mj-lt"/>
              </a:rPr>
              <a:t>point</a:t>
            </a:r>
            <a:r>
              <a:rPr lang="zh-CN" altLang="en-US" sz="2400" dirty="0">
                <a:solidFill>
                  <a:schemeClr val="accent2"/>
                </a:solidFill>
                <a:latin typeface="+mj-lt"/>
              </a:rPr>
              <a:t> </a:t>
            </a:r>
            <a:r>
              <a:rPr lang="en-US" altLang="zh-CN" sz="2400" dirty="0">
                <a:solidFill>
                  <a:schemeClr val="accent2"/>
                </a:solidFill>
                <a:latin typeface="+mj-lt"/>
              </a:rPr>
              <a:t>(</a:t>
            </a:r>
            <a:r>
              <a:rPr lang="en-US" altLang="zh-CN" sz="2400" i="1" dirty="0">
                <a:solidFill>
                  <a:schemeClr val="accent2"/>
                </a:solidFill>
                <a:latin typeface="+mj-lt"/>
              </a:rPr>
              <a:t>x</a:t>
            </a:r>
            <a:r>
              <a:rPr lang="en-US" altLang="zh-CN" sz="2400" dirty="0">
                <a:solidFill>
                  <a:schemeClr val="accent2"/>
                </a:solidFill>
                <a:latin typeface="+mj-lt"/>
              </a:rPr>
              <a:t>,</a:t>
            </a:r>
            <a:r>
              <a:rPr lang="en-US" altLang="zh-CN" sz="2400" i="1" dirty="0">
                <a:solidFill>
                  <a:schemeClr val="accent2"/>
                </a:solidFill>
                <a:latin typeface="+mj-lt"/>
              </a:rPr>
              <a:t> y</a:t>
            </a:r>
            <a:r>
              <a:rPr lang="en-US" altLang="zh-CN" sz="2400" dirty="0">
                <a:solidFill>
                  <a:schemeClr val="accent2"/>
                </a:solidFill>
                <a:latin typeface="+mj-lt"/>
              </a:rPr>
              <a:t>,</a:t>
            </a:r>
            <a:r>
              <a:rPr lang="en-US" altLang="zh-CN" sz="2400" i="1" dirty="0">
                <a:solidFill>
                  <a:schemeClr val="accent2"/>
                </a:solidFill>
                <a:latin typeface="+mj-lt"/>
              </a:rPr>
              <a:t> z</a:t>
            </a:r>
            <a:r>
              <a:rPr lang="en-US" altLang="zh-CN" sz="2400" dirty="0">
                <a:solidFill>
                  <a:schemeClr val="accent2"/>
                </a:solidFill>
                <a:latin typeface="+mj-lt"/>
              </a:rPr>
              <a:t>)</a:t>
            </a:r>
            <a:r>
              <a:rPr lang="zh-CN" altLang="en-US" sz="2400" dirty="0">
                <a:solidFill>
                  <a:schemeClr val="accent2"/>
                </a:solidFill>
                <a:latin typeface="+mj-lt"/>
              </a:rPr>
              <a:t> </a:t>
            </a:r>
            <a:r>
              <a:rPr lang="en-US" altLang="zh-CN" sz="2400" dirty="0">
                <a:solidFill>
                  <a:schemeClr val="accent2"/>
                </a:solidFill>
                <a:latin typeface="+mj-lt"/>
              </a:rPr>
              <a:t>in</a:t>
            </a:r>
            <a:r>
              <a:rPr lang="zh-CN" altLang="en-US" sz="2400" dirty="0">
                <a:solidFill>
                  <a:schemeClr val="accent2"/>
                </a:solidFill>
                <a:latin typeface="+mj-lt"/>
              </a:rPr>
              <a:t> </a:t>
            </a:r>
            <a:r>
              <a:rPr lang="en-US" altLang="zh-CN" sz="2400" dirty="0">
                <a:solidFill>
                  <a:schemeClr val="accent2"/>
                </a:solidFill>
                <a:latin typeface="+mj-lt"/>
              </a:rPr>
              <a:t>space</a:t>
            </a:r>
            <a:r>
              <a:rPr lang="zh-CN" altLang="en-US" sz="2400" dirty="0">
                <a:solidFill>
                  <a:schemeClr val="accent2"/>
                </a:solidFill>
                <a:latin typeface="+mj-lt"/>
              </a:rPr>
              <a:t> </a:t>
            </a:r>
            <a:r>
              <a:rPr lang="en-US" altLang="zh-CN" sz="2400" dirty="0">
                <a:solidFill>
                  <a:schemeClr val="accent2"/>
                </a:solidFill>
                <a:latin typeface="+mj-lt"/>
              </a:rPr>
              <a:t>is</a:t>
            </a:r>
            <a:r>
              <a:rPr lang="zh-CN" altLang="en-US" sz="2400" dirty="0">
                <a:solidFill>
                  <a:schemeClr val="accent2"/>
                </a:solidFill>
                <a:latin typeface="+mj-lt"/>
              </a:rPr>
              <a:t> </a:t>
            </a:r>
            <a:r>
              <a:rPr lang="en-US" altLang="zh-CN" sz="2400" dirty="0">
                <a:solidFill>
                  <a:schemeClr val="accent2"/>
                </a:solidFill>
                <a:latin typeface="+mj-lt"/>
              </a:rPr>
              <a:t>proportional</a:t>
            </a:r>
            <a:r>
              <a:rPr lang="zh-CN" altLang="en-US" sz="2400" dirty="0">
                <a:solidFill>
                  <a:schemeClr val="accent2"/>
                </a:solidFill>
                <a:latin typeface="+mj-lt"/>
              </a:rPr>
              <a:t> </a:t>
            </a:r>
            <a:r>
              <a:rPr lang="en-US" altLang="zh-CN" sz="2400" dirty="0">
                <a:solidFill>
                  <a:schemeClr val="accent2"/>
                </a:solidFill>
                <a:latin typeface="+mj-lt"/>
              </a:rPr>
              <a:t>to</a:t>
            </a:r>
            <a:r>
              <a:rPr lang="zh-CN" altLang="en-US" sz="2400" dirty="0">
                <a:solidFill>
                  <a:schemeClr val="accent2"/>
                </a:solidFill>
                <a:latin typeface="+mj-lt"/>
              </a:rPr>
              <a:t> </a:t>
            </a:r>
            <a:r>
              <a:rPr lang="en-US" altLang="zh-CN" sz="2400" dirty="0">
                <a:solidFill>
                  <a:schemeClr val="accent2"/>
                </a:solidFill>
                <a:latin typeface="+mj-lt"/>
              </a:rPr>
              <a:t>|</a:t>
            </a:r>
            <a:r>
              <a:rPr lang="en-US" altLang="zh-CN" sz="2400" i="1" dirty="0">
                <a:solidFill>
                  <a:schemeClr val="accent2"/>
                </a:solidFill>
                <a:latin typeface="+mj-lt"/>
                <a:sym typeface="Symbol" pitchFamily="2" charset="2"/>
              </a:rPr>
              <a:t></a:t>
            </a:r>
            <a:r>
              <a:rPr lang="en-US" altLang="zh-CN" sz="2400" dirty="0">
                <a:solidFill>
                  <a:schemeClr val="accent2"/>
                </a:solidFill>
                <a:latin typeface="+mj-lt"/>
              </a:rPr>
              <a:t>(</a:t>
            </a:r>
            <a:r>
              <a:rPr lang="en-US" altLang="zh-CN" sz="2400" i="1" dirty="0">
                <a:solidFill>
                  <a:schemeClr val="accent2"/>
                </a:solidFill>
                <a:latin typeface="+mj-lt"/>
              </a:rPr>
              <a:t>x</a:t>
            </a:r>
            <a:r>
              <a:rPr lang="en-US" altLang="zh-CN" sz="2400" dirty="0">
                <a:solidFill>
                  <a:schemeClr val="accent2"/>
                </a:solidFill>
                <a:latin typeface="+mj-lt"/>
              </a:rPr>
              <a:t>,</a:t>
            </a:r>
            <a:r>
              <a:rPr lang="en-US" altLang="zh-CN" sz="2400" i="1" dirty="0">
                <a:solidFill>
                  <a:schemeClr val="accent2"/>
                </a:solidFill>
                <a:latin typeface="+mj-lt"/>
              </a:rPr>
              <a:t> y</a:t>
            </a:r>
            <a:r>
              <a:rPr lang="en-US" altLang="zh-CN" sz="2400" dirty="0">
                <a:solidFill>
                  <a:schemeClr val="accent2"/>
                </a:solidFill>
                <a:latin typeface="+mj-lt"/>
              </a:rPr>
              <a:t>,</a:t>
            </a:r>
            <a:r>
              <a:rPr lang="en-US" altLang="zh-CN" sz="2400" i="1" dirty="0">
                <a:solidFill>
                  <a:schemeClr val="accent2"/>
                </a:solidFill>
                <a:latin typeface="+mj-lt"/>
              </a:rPr>
              <a:t> z</a:t>
            </a:r>
            <a:r>
              <a:rPr lang="en-US" altLang="zh-CN" sz="2400" dirty="0">
                <a:solidFill>
                  <a:schemeClr val="accent2"/>
                </a:solidFill>
                <a:latin typeface="+mj-lt"/>
              </a:rPr>
              <a:t>, </a:t>
            </a:r>
            <a:r>
              <a:rPr lang="en-US" altLang="zh-CN" sz="2400" i="1" dirty="0">
                <a:solidFill>
                  <a:schemeClr val="accent2"/>
                </a:solidFill>
                <a:latin typeface="+mj-lt"/>
              </a:rPr>
              <a:t>t</a:t>
            </a:r>
            <a:r>
              <a:rPr lang="en-US" altLang="zh-CN" sz="2400" dirty="0">
                <a:solidFill>
                  <a:schemeClr val="accent2"/>
                </a:solidFill>
                <a:latin typeface="+mj-lt"/>
              </a:rPr>
              <a:t>)|</a:t>
            </a:r>
            <a:r>
              <a:rPr lang="en-US" altLang="zh-CN" sz="2400" baseline="38000" dirty="0">
                <a:solidFill>
                  <a:schemeClr val="accent2"/>
                </a:solidFill>
                <a:latin typeface="+mj-lt"/>
              </a:rPr>
              <a:t>2</a:t>
            </a:r>
            <a:r>
              <a:rPr lang="en-US" altLang="zh-CN" sz="2400" dirty="0">
                <a:solidFill>
                  <a:schemeClr val="accent2"/>
                </a:solidFill>
                <a:latin typeface="+mj-lt"/>
              </a:rPr>
              <a:t>.</a:t>
            </a:r>
            <a:r>
              <a:rPr lang="en-US" altLang="zh-CN" sz="2400" b="0" dirty="0">
                <a:solidFill>
                  <a:schemeClr val="accent2"/>
                </a:solidFill>
                <a:latin typeface="+mj-lt"/>
              </a:rPr>
              <a:t> </a:t>
            </a:r>
          </a:p>
        </p:txBody>
      </p:sp>
      <p:graphicFrame>
        <p:nvGraphicFramePr>
          <p:cNvPr id="63490" name="Object 4">
            <a:extLst>
              <a:ext uri="{FF2B5EF4-FFF2-40B4-BE49-F238E27FC236}">
                <a16:creationId xmlns:a16="http://schemas.microsoft.com/office/drawing/2014/main" id="{A01F7D95-4228-514E-B7EF-2ED8950A3838}"/>
              </a:ext>
            </a:extLst>
          </p:cNvPr>
          <p:cNvGraphicFramePr>
            <a:graphicFrameLocks noChangeAspect="1"/>
          </p:cNvGraphicFramePr>
          <p:nvPr/>
        </p:nvGraphicFramePr>
        <p:xfrm>
          <a:off x="838200" y="3429000"/>
          <a:ext cx="7620000" cy="644525"/>
        </p:xfrm>
        <a:graphic>
          <a:graphicData uri="http://schemas.openxmlformats.org/presentationml/2006/ole">
            <mc:AlternateContent xmlns:mc="http://schemas.openxmlformats.org/markup-compatibility/2006">
              <mc:Choice xmlns:v="urn:schemas-microsoft-com:vml" Requires="v">
                <p:oleObj spid="_x0000_s63589" r:id="rId3" imgW="75196700" imgH="6438900" progId="Equation.DSMT4">
                  <p:embed/>
                </p:oleObj>
              </mc:Choice>
              <mc:Fallback>
                <p:oleObj r:id="rId3" imgW="75196700" imgH="64389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429000"/>
                        <a:ext cx="76200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491" name="Object 7">
            <a:extLst>
              <a:ext uri="{FF2B5EF4-FFF2-40B4-BE49-F238E27FC236}">
                <a16:creationId xmlns:a16="http://schemas.microsoft.com/office/drawing/2014/main" id="{262FCFA1-0897-0841-BC2F-A31B544079E3}"/>
              </a:ext>
            </a:extLst>
          </p:cNvPr>
          <p:cNvGraphicFramePr>
            <a:graphicFrameLocks noChangeAspect="1"/>
          </p:cNvGraphicFramePr>
          <p:nvPr/>
        </p:nvGraphicFramePr>
        <p:xfrm>
          <a:off x="2339975" y="4479925"/>
          <a:ext cx="4248150" cy="533400"/>
        </p:xfrm>
        <a:graphic>
          <a:graphicData uri="http://schemas.openxmlformats.org/presentationml/2006/ole">
            <mc:AlternateContent xmlns:mc="http://schemas.openxmlformats.org/markup-compatibility/2006">
              <mc:Choice xmlns:v="urn:schemas-microsoft-com:vml" Requires="v">
                <p:oleObj spid="_x0000_s63590" r:id="rId5" imgW="43002200" imgH="5270500" progId="Equation.DSMT4">
                  <p:embed/>
                </p:oleObj>
              </mc:Choice>
              <mc:Fallback>
                <p:oleObj r:id="rId5" imgW="43002200" imgH="52705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4479925"/>
                        <a:ext cx="42481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492" name="Object 25">
            <a:extLst>
              <a:ext uri="{FF2B5EF4-FFF2-40B4-BE49-F238E27FC236}">
                <a16:creationId xmlns:a16="http://schemas.microsoft.com/office/drawing/2014/main" id="{A8161766-00AE-1F43-B9CC-60467F047E37}"/>
              </a:ext>
            </a:extLst>
          </p:cNvPr>
          <p:cNvGraphicFramePr>
            <a:graphicFrameLocks noChangeAspect="1"/>
          </p:cNvGraphicFramePr>
          <p:nvPr/>
        </p:nvGraphicFramePr>
        <p:xfrm>
          <a:off x="2339975" y="5445125"/>
          <a:ext cx="4248150" cy="412750"/>
        </p:xfrm>
        <a:graphic>
          <a:graphicData uri="http://schemas.openxmlformats.org/presentationml/2006/ole">
            <mc:AlternateContent xmlns:mc="http://schemas.openxmlformats.org/markup-compatibility/2006">
              <mc:Choice xmlns:v="urn:schemas-microsoft-com:vml" Requires="v">
                <p:oleObj spid="_x0000_s63591" name="Equation" r:id="rId7" imgW="49441100" imgH="4686300" progId="Equation.DSMT4">
                  <p:embed/>
                </p:oleObj>
              </mc:Choice>
              <mc:Fallback>
                <p:oleObj name="Equation" r:id="rId7" imgW="49441100" imgH="4686300" progId="Equation.DSMT4">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975" y="5445125"/>
                        <a:ext cx="424815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dir="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4" descr="球极坐标和直角坐标关系12">
            <a:extLst>
              <a:ext uri="{FF2B5EF4-FFF2-40B4-BE49-F238E27FC236}">
                <a16:creationId xmlns:a16="http://schemas.microsoft.com/office/drawing/2014/main" id="{54621B2C-6F43-1C47-97EF-023AD536B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989138"/>
            <a:ext cx="3827462"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4" name="Rectangle 5">
            <a:extLst>
              <a:ext uri="{FF2B5EF4-FFF2-40B4-BE49-F238E27FC236}">
                <a16:creationId xmlns:a16="http://schemas.microsoft.com/office/drawing/2014/main" id="{58A5E485-BC5A-EB4A-B8D7-A947167C040D}"/>
              </a:ext>
            </a:extLst>
          </p:cNvPr>
          <p:cNvSpPr>
            <a:spLocks noChangeArrowheads="1"/>
          </p:cNvSpPr>
          <p:nvPr/>
        </p:nvSpPr>
        <p:spPr bwMode="auto">
          <a:xfrm>
            <a:off x="1619672" y="962025"/>
            <a:ext cx="5040313"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dirty="0">
                <a:solidFill>
                  <a:srgbClr val="CC0000"/>
                </a:solidFill>
              </a:rPr>
              <a:t>Relationship</a:t>
            </a:r>
            <a:r>
              <a:rPr lang="zh-CN" altLang="en-US" sz="1800" dirty="0">
                <a:solidFill>
                  <a:srgbClr val="CC0000"/>
                </a:solidFill>
              </a:rPr>
              <a:t> </a:t>
            </a:r>
            <a:r>
              <a:rPr lang="en-US" altLang="zh-CN" sz="1800" dirty="0">
                <a:solidFill>
                  <a:srgbClr val="CC0000"/>
                </a:solidFill>
              </a:rPr>
              <a:t>between</a:t>
            </a:r>
            <a:r>
              <a:rPr lang="zh-CN" altLang="en-US" sz="1800" dirty="0">
                <a:solidFill>
                  <a:srgbClr val="CC0000"/>
                </a:solidFill>
              </a:rPr>
              <a:t> </a:t>
            </a:r>
            <a:r>
              <a:rPr lang="en-US" altLang="zh-CN" sz="1800" dirty="0">
                <a:solidFill>
                  <a:srgbClr val="CC0000"/>
                </a:solidFill>
              </a:rPr>
              <a:t>the</a:t>
            </a:r>
            <a:r>
              <a:rPr lang="zh-CN" altLang="en-US" sz="1800" dirty="0">
                <a:solidFill>
                  <a:srgbClr val="CC0000"/>
                </a:solidFill>
              </a:rPr>
              <a:t> </a:t>
            </a:r>
            <a:r>
              <a:rPr lang="en-US" altLang="zh-CN" sz="1800" dirty="0">
                <a:solidFill>
                  <a:srgbClr val="CC0000"/>
                </a:solidFill>
              </a:rPr>
              <a:t>Cartesian coordinate</a:t>
            </a:r>
            <a:r>
              <a:rPr lang="zh-CN" altLang="en-US" sz="1800" dirty="0">
                <a:solidFill>
                  <a:srgbClr val="CC0000"/>
                </a:solidFill>
              </a:rPr>
              <a:t> </a:t>
            </a:r>
            <a:r>
              <a:rPr lang="en-US" altLang="zh-CN" sz="1800" dirty="0">
                <a:solidFill>
                  <a:srgbClr val="CC0000"/>
                </a:solidFill>
              </a:rPr>
              <a:t>system</a:t>
            </a:r>
            <a:r>
              <a:rPr lang="zh-CN" altLang="en-US" sz="1800" dirty="0">
                <a:solidFill>
                  <a:srgbClr val="CC0000"/>
                </a:solidFill>
              </a:rPr>
              <a:t> </a:t>
            </a:r>
            <a:r>
              <a:rPr lang="en-US" altLang="zh-CN" sz="1800" dirty="0">
                <a:solidFill>
                  <a:srgbClr val="CC0000"/>
                </a:solidFill>
              </a:rPr>
              <a:t>and</a:t>
            </a:r>
            <a:r>
              <a:rPr lang="zh-CN" altLang="en-US" sz="1800" dirty="0">
                <a:solidFill>
                  <a:srgbClr val="CC0000"/>
                </a:solidFill>
              </a:rPr>
              <a:t> </a:t>
            </a:r>
            <a:r>
              <a:rPr lang="en-US" altLang="zh-CN" sz="1800" dirty="0">
                <a:solidFill>
                  <a:srgbClr val="CC0000"/>
                </a:solidFill>
              </a:rPr>
              <a:t>the</a:t>
            </a:r>
            <a:r>
              <a:rPr lang="zh-CN" altLang="en-US" sz="1800" dirty="0">
                <a:solidFill>
                  <a:srgbClr val="CC0000"/>
                </a:solidFill>
              </a:rPr>
              <a:t> </a:t>
            </a:r>
            <a:r>
              <a:rPr lang="en-US" altLang="zh-CN" sz="1800" dirty="0">
                <a:solidFill>
                  <a:srgbClr val="CC0000"/>
                </a:solidFill>
              </a:rPr>
              <a:t>spherical polar coordinate system</a:t>
            </a:r>
          </a:p>
        </p:txBody>
      </p:sp>
      <p:sp>
        <p:nvSpPr>
          <p:cNvPr id="64515" name="Text Box 6">
            <a:extLst>
              <a:ext uri="{FF2B5EF4-FFF2-40B4-BE49-F238E27FC236}">
                <a16:creationId xmlns:a16="http://schemas.microsoft.com/office/drawing/2014/main" id="{911D3AB3-B132-624A-86B4-18F455D4707C}"/>
              </a:ext>
            </a:extLst>
          </p:cNvPr>
          <p:cNvSpPr txBox="1">
            <a:spLocks noChangeArrowheads="1"/>
          </p:cNvSpPr>
          <p:nvPr/>
        </p:nvSpPr>
        <p:spPr bwMode="auto">
          <a:xfrm>
            <a:off x="5292725" y="1700213"/>
            <a:ext cx="21590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2400" b="0" i="1">
                <a:ea typeface="E-B4X" pitchFamily="17" charset="-128"/>
              </a:rPr>
              <a:t>x </a:t>
            </a:r>
            <a:r>
              <a:rPr kumimoji="0" lang="en-US" altLang="zh-CN" sz="2400" b="0">
                <a:ea typeface="E-B4X" pitchFamily="17" charset="-128"/>
              </a:rPr>
              <a:t>= </a:t>
            </a:r>
            <a:r>
              <a:rPr kumimoji="0" lang="en-US" altLang="zh-CN" sz="2400" b="0" i="1">
                <a:ea typeface="E-B4X" pitchFamily="17" charset="-128"/>
              </a:rPr>
              <a:t>r </a:t>
            </a:r>
            <a:r>
              <a:rPr kumimoji="0" lang="en-US" altLang="zh-CN" sz="2400" b="0">
                <a:ea typeface="E-B4X" pitchFamily="17" charset="-128"/>
              </a:rPr>
              <a:t>sin</a:t>
            </a:r>
            <a:r>
              <a:rPr kumimoji="0" lang="en-US" altLang="zh-CN" sz="2400" b="0" i="1">
                <a:ea typeface="E-B4X" pitchFamily="17" charset="-128"/>
                <a:sym typeface="Symbol" pitchFamily="2" charset="2"/>
              </a:rPr>
              <a:t> </a:t>
            </a:r>
            <a:r>
              <a:rPr kumimoji="0" lang="en-US" altLang="zh-CN" sz="2400" b="0">
                <a:ea typeface="E-B4X" pitchFamily="17" charset="-128"/>
                <a:sym typeface="Symbol" pitchFamily="2" charset="2"/>
              </a:rPr>
              <a:t>cos</a:t>
            </a:r>
            <a:r>
              <a:rPr kumimoji="0" lang="en-US" altLang="zh-CN" sz="2400" b="0" i="1">
                <a:ea typeface="E-B4X" pitchFamily="17" charset="-128"/>
                <a:sym typeface="Symbol" pitchFamily="2" charset="2"/>
              </a:rPr>
              <a:t></a:t>
            </a:r>
          </a:p>
          <a:p>
            <a:pPr eaLnBrk="1" hangingPunct="1">
              <a:spcBef>
                <a:spcPct val="50000"/>
              </a:spcBef>
            </a:pPr>
            <a:r>
              <a:rPr kumimoji="0" lang="en-US" altLang="zh-CN" sz="2400" b="0" i="1">
                <a:ea typeface="E-B4X" pitchFamily="17" charset="-128"/>
                <a:sym typeface="Symbol" pitchFamily="2" charset="2"/>
              </a:rPr>
              <a:t>y</a:t>
            </a:r>
            <a:r>
              <a:rPr kumimoji="0" lang="en-US" altLang="zh-CN" sz="2400" b="0"/>
              <a:t> </a:t>
            </a:r>
            <a:r>
              <a:rPr kumimoji="0" lang="en-US" altLang="zh-CN" sz="2400" b="0">
                <a:ea typeface="E-B4X" pitchFamily="17" charset="-128"/>
                <a:sym typeface="Symbol" pitchFamily="2" charset="2"/>
              </a:rPr>
              <a:t>=</a:t>
            </a:r>
            <a:r>
              <a:rPr kumimoji="0" lang="en-US" altLang="zh-CN" sz="2400" b="0"/>
              <a:t> </a:t>
            </a:r>
            <a:r>
              <a:rPr kumimoji="0" lang="en-US" altLang="zh-CN" sz="2400" b="0" i="1">
                <a:ea typeface="E-B4X" pitchFamily="17" charset="-128"/>
                <a:sym typeface="Symbol" pitchFamily="2" charset="2"/>
              </a:rPr>
              <a:t>r </a:t>
            </a:r>
            <a:r>
              <a:rPr kumimoji="0" lang="en-US" altLang="zh-CN" sz="2400" b="0">
                <a:ea typeface="E-B4X" pitchFamily="17" charset="-128"/>
                <a:sym typeface="Symbol" pitchFamily="2" charset="2"/>
              </a:rPr>
              <a:t>sin</a:t>
            </a:r>
            <a:r>
              <a:rPr kumimoji="0" lang="en-US" altLang="zh-CN" sz="2400" b="0" i="1">
                <a:ea typeface="E-B4X" pitchFamily="17" charset="-128"/>
                <a:sym typeface="Symbol" pitchFamily="2" charset="2"/>
              </a:rPr>
              <a:t> </a:t>
            </a:r>
            <a:r>
              <a:rPr kumimoji="0" lang="en-US" altLang="zh-CN" sz="2400" b="0">
                <a:ea typeface="E-B4X" pitchFamily="17" charset="-128"/>
                <a:sym typeface="Symbol" pitchFamily="2" charset="2"/>
              </a:rPr>
              <a:t>sin</a:t>
            </a:r>
            <a:r>
              <a:rPr kumimoji="0" lang="en-US" altLang="zh-CN" sz="2400" b="0" i="1">
                <a:ea typeface="E-B4X" pitchFamily="17" charset="-128"/>
                <a:sym typeface="Symbol" pitchFamily="2" charset="2"/>
              </a:rPr>
              <a:t></a:t>
            </a:r>
            <a:r>
              <a:rPr kumimoji="0" lang="en-US" altLang="zh-CN" sz="2400" b="0">
                <a:ea typeface="E-B4X" pitchFamily="17" charset="-128"/>
                <a:sym typeface="Symbol" pitchFamily="2" charset="2"/>
              </a:rPr>
              <a:t> </a:t>
            </a:r>
          </a:p>
          <a:p>
            <a:pPr eaLnBrk="1" hangingPunct="1">
              <a:spcBef>
                <a:spcPct val="50000"/>
              </a:spcBef>
            </a:pPr>
            <a:r>
              <a:rPr kumimoji="0" lang="en-US" altLang="zh-CN" sz="2400" b="0">
                <a:ea typeface="E-B4X" pitchFamily="17" charset="-128"/>
                <a:sym typeface="Symbol" pitchFamily="2" charset="2"/>
              </a:rPr>
              <a:t> </a:t>
            </a:r>
            <a:r>
              <a:rPr kumimoji="0" lang="en-US" altLang="zh-CN" sz="2400" b="0" i="1">
                <a:ea typeface="E-B4X" pitchFamily="17" charset="-128"/>
                <a:sym typeface="Symbol" pitchFamily="2" charset="2"/>
              </a:rPr>
              <a:t>z</a:t>
            </a:r>
            <a:r>
              <a:rPr kumimoji="0" lang="en-US" altLang="zh-CN" sz="2400" b="0"/>
              <a:t> </a:t>
            </a:r>
            <a:r>
              <a:rPr kumimoji="0" lang="en-US" altLang="zh-CN" sz="2400" b="0">
                <a:ea typeface="E-B4X" pitchFamily="17" charset="-128"/>
                <a:sym typeface="Symbol" pitchFamily="2" charset="2"/>
              </a:rPr>
              <a:t>=</a:t>
            </a:r>
            <a:r>
              <a:rPr kumimoji="0" lang="en-US" altLang="zh-CN" sz="2400" b="0"/>
              <a:t> </a:t>
            </a:r>
            <a:r>
              <a:rPr kumimoji="0" lang="en-US" altLang="zh-CN" sz="2400" b="0" i="1">
                <a:ea typeface="E-B4X" pitchFamily="17" charset="-128"/>
                <a:sym typeface="Symbol" pitchFamily="2" charset="2"/>
              </a:rPr>
              <a:t>r </a:t>
            </a:r>
            <a:r>
              <a:rPr kumimoji="0" lang="en-US" altLang="zh-CN" sz="2400" b="0">
                <a:ea typeface="E-B4X" pitchFamily="17" charset="-128"/>
                <a:sym typeface="Symbol" pitchFamily="2" charset="2"/>
              </a:rPr>
              <a:t>cos</a:t>
            </a:r>
            <a:r>
              <a:rPr kumimoji="0" lang="en-US" altLang="zh-CN" sz="2400" b="0" i="1">
                <a:ea typeface="E-B4X" pitchFamily="17" charset="-128"/>
                <a:sym typeface="Symbol" pitchFamily="2" charset="2"/>
              </a:rPr>
              <a:t></a:t>
            </a:r>
          </a:p>
        </p:txBody>
      </p:sp>
      <p:sp>
        <p:nvSpPr>
          <p:cNvPr id="64516" name="Text Box 7">
            <a:extLst>
              <a:ext uri="{FF2B5EF4-FFF2-40B4-BE49-F238E27FC236}">
                <a16:creationId xmlns:a16="http://schemas.microsoft.com/office/drawing/2014/main" id="{3B0BAF69-B342-434E-BBB5-7688BAC813AE}"/>
              </a:ext>
            </a:extLst>
          </p:cNvPr>
          <p:cNvSpPr txBox="1">
            <a:spLocks noChangeArrowheads="1"/>
          </p:cNvSpPr>
          <p:nvPr/>
        </p:nvSpPr>
        <p:spPr bwMode="auto">
          <a:xfrm>
            <a:off x="5292725" y="3500438"/>
            <a:ext cx="3024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2400" b="0" i="1">
                <a:ea typeface="E-B4X" pitchFamily="17" charset="-128"/>
              </a:rPr>
              <a:t>r</a:t>
            </a:r>
            <a:r>
              <a:rPr kumimoji="0" lang="en-US" altLang="zh-CN" sz="2400" b="0" baseline="30000">
                <a:ea typeface="E-B4X" pitchFamily="17" charset="-128"/>
              </a:rPr>
              <a:t>2</a:t>
            </a:r>
            <a:r>
              <a:rPr kumimoji="0" lang="en-US" altLang="zh-CN" sz="2400" b="0"/>
              <a:t> </a:t>
            </a:r>
            <a:r>
              <a:rPr kumimoji="0" lang="en-US" altLang="zh-CN" sz="2400" b="0">
                <a:ea typeface="E-B4X" pitchFamily="17" charset="-128"/>
              </a:rPr>
              <a:t>=</a:t>
            </a:r>
            <a:r>
              <a:rPr kumimoji="0" lang="en-US" altLang="zh-CN" sz="2400" b="0"/>
              <a:t> </a:t>
            </a:r>
            <a:r>
              <a:rPr kumimoji="0" lang="en-US" altLang="zh-CN" sz="2400" b="0" i="1">
                <a:ea typeface="E-B4X" pitchFamily="17" charset="-128"/>
              </a:rPr>
              <a:t>x</a:t>
            </a:r>
            <a:r>
              <a:rPr kumimoji="0" lang="en-US" altLang="zh-CN" sz="2400" b="0" baseline="30000">
                <a:ea typeface="E-B4X" pitchFamily="17" charset="-128"/>
              </a:rPr>
              <a:t>2</a:t>
            </a:r>
            <a:r>
              <a:rPr kumimoji="0" lang="en-US" altLang="zh-CN" sz="2400" b="0"/>
              <a:t> </a:t>
            </a:r>
            <a:r>
              <a:rPr kumimoji="0" lang="en-US" altLang="zh-CN" sz="2400" b="0">
                <a:ea typeface="E-B4X" pitchFamily="17" charset="-128"/>
              </a:rPr>
              <a:t>+</a:t>
            </a:r>
            <a:r>
              <a:rPr kumimoji="0" lang="en-US" altLang="zh-CN" sz="2400" b="0"/>
              <a:t> </a:t>
            </a:r>
            <a:r>
              <a:rPr kumimoji="0" lang="en-US" altLang="zh-CN" sz="2400" b="0" i="1">
                <a:ea typeface="E-B4X" pitchFamily="17" charset="-128"/>
              </a:rPr>
              <a:t>y</a:t>
            </a:r>
            <a:r>
              <a:rPr kumimoji="0" lang="en-US" altLang="zh-CN" sz="2400" b="0" baseline="30000">
                <a:ea typeface="E-B4X" pitchFamily="17" charset="-128"/>
              </a:rPr>
              <a:t>2</a:t>
            </a:r>
            <a:r>
              <a:rPr kumimoji="0" lang="en-US" altLang="zh-CN" sz="2400" b="0"/>
              <a:t> </a:t>
            </a:r>
            <a:r>
              <a:rPr kumimoji="0" lang="en-US" altLang="zh-CN" sz="2400" b="0">
                <a:ea typeface="E-B4X" pitchFamily="17" charset="-128"/>
              </a:rPr>
              <a:t>+</a:t>
            </a:r>
            <a:r>
              <a:rPr kumimoji="0" lang="en-US" altLang="zh-CN" sz="2400" b="0"/>
              <a:t> </a:t>
            </a:r>
            <a:r>
              <a:rPr kumimoji="0" lang="en-US" altLang="zh-CN" sz="2400" b="0" i="1">
                <a:ea typeface="E-B4X" pitchFamily="17" charset="-128"/>
              </a:rPr>
              <a:t>z</a:t>
            </a:r>
            <a:r>
              <a:rPr kumimoji="0" lang="en-US" altLang="zh-CN" sz="2400" b="0" baseline="30000">
                <a:ea typeface="E-B4X" pitchFamily="17" charset="-128"/>
              </a:rPr>
              <a:t>2</a:t>
            </a:r>
          </a:p>
        </p:txBody>
      </p:sp>
      <p:sp>
        <p:nvSpPr>
          <p:cNvPr id="64517" name="Oval 8">
            <a:extLst>
              <a:ext uri="{FF2B5EF4-FFF2-40B4-BE49-F238E27FC236}">
                <a16:creationId xmlns:a16="http://schemas.microsoft.com/office/drawing/2014/main" id="{4062079A-4C9F-734B-9D7D-EE5684D53AB8}"/>
              </a:ext>
            </a:extLst>
          </p:cNvPr>
          <p:cNvSpPr>
            <a:spLocks noChangeArrowheads="1"/>
          </p:cNvSpPr>
          <p:nvPr/>
        </p:nvSpPr>
        <p:spPr bwMode="auto">
          <a:xfrm>
            <a:off x="1604963" y="763588"/>
            <a:ext cx="5040312" cy="865187"/>
          </a:xfrm>
          <a:prstGeom prst="ellipse">
            <a:avLst/>
          </a:prstGeom>
          <a:noFill/>
          <a:ln w="38100">
            <a:solidFill>
              <a:srgbClr val="99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graphicFrame>
        <p:nvGraphicFramePr>
          <p:cNvPr id="64518" name="Object 10">
            <a:extLst>
              <a:ext uri="{FF2B5EF4-FFF2-40B4-BE49-F238E27FC236}">
                <a16:creationId xmlns:a16="http://schemas.microsoft.com/office/drawing/2014/main" id="{46B8002C-6BE0-1B47-BE29-B091D7907B59}"/>
              </a:ext>
            </a:extLst>
          </p:cNvPr>
          <p:cNvGraphicFramePr>
            <a:graphicFrameLocks noChangeAspect="1"/>
          </p:cNvGraphicFramePr>
          <p:nvPr/>
        </p:nvGraphicFramePr>
        <p:xfrm>
          <a:off x="5249863" y="4090988"/>
          <a:ext cx="2447925" cy="855662"/>
        </p:xfrm>
        <a:graphic>
          <a:graphicData uri="http://schemas.openxmlformats.org/presentationml/2006/ole">
            <mc:AlternateContent xmlns:mc="http://schemas.openxmlformats.org/markup-compatibility/2006">
              <mc:Choice xmlns:v="urn:schemas-microsoft-com:vml" Requires="v">
                <p:oleObj spid="_x0000_s64584" name="Equation" r:id="rId4" imgW="31013400" imgH="10820400" progId="Equation.DSMT4">
                  <p:embed/>
                </p:oleObj>
              </mc:Choice>
              <mc:Fallback>
                <p:oleObj name="Equation" r:id="rId4" imgW="31013400" imgH="10820400"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9863" y="4090988"/>
                        <a:ext cx="2447925" cy="855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4519" name="Object 11">
            <a:extLst>
              <a:ext uri="{FF2B5EF4-FFF2-40B4-BE49-F238E27FC236}">
                <a16:creationId xmlns:a16="http://schemas.microsoft.com/office/drawing/2014/main" id="{65270FBC-B0B2-7844-A94E-0595F423CB20}"/>
              </a:ext>
            </a:extLst>
          </p:cNvPr>
          <p:cNvGraphicFramePr>
            <a:graphicFrameLocks noChangeAspect="1"/>
          </p:cNvGraphicFramePr>
          <p:nvPr/>
        </p:nvGraphicFramePr>
        <p:xfrm>
          <a:off x="5451475" y="5045075"/>
          <a:ext cx="1150938" cy="869950"/>
        </p:xfrm>
        <a:graphic>
          <a:graphicData uri="http://schemas.openxmlformats.org/presentationml/2006/ole">
            <mc:AlternateContent xmlns:mc="http://schemas.openxmlformats.org/markup-compatibility/2006">
              <mc:Choice xmlns:v="urn:schemas-microsoft-com:vml" Requires="v">
                <p:oleObj spid="_x0000_s64585" name="Equation" r:id="rId6" imgW="12001500" imgH="9067800" progId="Equation.DSMT4">
                  <p:embed/>
                </p:oleObj>
              </mc:Choice>
              <mc:Fallback>
                <p:oleObj name="Equation" r:id="rId6" imgW="12001500" imgH="9067800" progId="Equation.DSMT4">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1475" y="5045075"/>
                        <a:ext cx="1150938"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pull dir="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ext Box 15">
            <a:extLst>
              <a:ext uri="{FF2B5EF4-FFF2-40B4-BE49-F238E27FC236}">
                <a16:creationId xmlns:a16="http://schemas.microsoft.com/office/drawing/2014/main" id="{80489C71-1477-B842-B2CA-6363820D9752}"/>
              </a:ext>
            </a:extLst>
          </p:cNvPr>
          <p:cNvSpPr txBox="1">
            <a:spLocks noChangeArrowheads="1"/>
          </p:cNvSpPr>
          <p:nvPr/>
        </p:nvSpPr>
        <p:spPr bwMode="auto">
          <a:xfrm>
            <a:off x="533400" y="4724400"/>
            <a:ext cx="7854950"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en-US" altLang="zh-CN" sz="2400"/>
              <a:t>       Most</a:t>
            </a:r>
            <a:r>
              <a:rPr lang="zh-CN" altLang="en-US" sz="2400"/>
              <a:t> </a:t>
            </a:r>
            <a:r>
              <a:rPr lang="en-US" altLang="zh-CN" sz="2400"/>
              <a:t>chemistry</a:t>
            </a:r>
            <a:r>
              <a:rPr lang="zh-CN" altLang="en-US" sz="2400"/>
              <a:t> </a:t>
            </a:r>
            <a:r>
              <a:rPr lang="en-US" altLang="zh-CN" sz="2400"/>
              <a:t>problems</a:t>
            </a:r>
            <a:r>
              <a:rPr lang="zh-CN" altLang="en-US" sz="2400"/>
              <a:t> </a:t>
            </a:r>
            <a:r>
              <a:rPr lang="en-US" altLang="zh-CN" sz="2400"/>
              <a:t>are</a:t>
            </a:r>
            <a:r>
              <a:rPr lang="zh-CN" altLang="en-US" sz="2400"/>
              <a:t> </a:t>
            </a:r>
            <a:r>
              <a:rPr lang="en-US" altLang="zh-CN" sz="2400"/>
              <a:t>associated</a:t>
            </a:r>
            <a:r>
              <a:rPr lang="zh-CN" altLang="en-US" sz="2400"/>
              <a:t> </a:t>
            </a:r>
            <a:r>
              <a:rPr lang="en-US" altLang="zh-CN" sz="2400"/>
              <a:t>with</a:t>
            </a:r>
            <a:r>
              <a:rPr lang="zh-CN" altLang="en-US" sz="2400"/>
              <a:t> </a:t>
            </a:r>
            <a:r>
              <a:rPr lang="en-US" altLang="zh-CN" sz="2400"/>
              <a:t>stationary</a:t>
            </a:r>
            <a:r>
              <a:rPr lang="zh-CN" altLang="en-US" sz="2400"/>
              <a:t> </a:t>
            </a:r>
            <a:r>
              <a:rPr lang="en-US" altLang="zh-CN" sz="2400"/>
              <a:t>properties.</a:t>
            </a:r>
            <a:r>
              <a:rPr lang="zh-CN" altLang="en-US" sz="2400"/>
              <a:t> </a:t>
            </a:r>
            <a:r>
              <a:rPr lang="en-US" altLang="zh-CN" sz="2400"/>
              <a:t>Therefore,</a:t>
            </a:r>
            <a:r>
              <a:rPr lang="zh-CN" altLang="en-US" sz="2400"/>
              <a:t> </a:t>
            </a:r>
            <a:r>
              <a:rPr lang="en-US" altLang="zh-CN" sz="2400"/>
              <a:t>the</a:t>
            </a:r>
            <a:r>
              <a:rPr lang="zh-CN" altLang="en-US" sz="2400"/>
              <a:t> </a:t>
            </a:r>
            <a:r>
              <a:rPr lang="en-US" altLang="zh-CN" sz="2400"/>
              <a:t>spatial</a:t>
            </a:r>
            <a:r>
              <a:rPr lang="zh-CN" altLang="en-US" sz="2400"/>
              <a:t> </a:t>
            </a:r>
            <a:r>
              <a:rPr lang="en-US" altLang="zh-CN" sz="2400"/>
              <a:t>part</a:t>
            </a:r>
            <a:r>
              <a:rPr lang="zh-CN" altLang="en-US" sz="2400"/>
              <a:t> </a:t>
            </a:r>
            <a:r>
              <a:rPr lang="en-US" altLang="zh-CN" sz="2400"/>
              <a:t>of</a:t>
            </a:r>
            <a:r>
              <a:rPr lang="zh-CN" altLang="en-US" sz="2400"/>
              <a:t> </a:t>
            </a:r>
            <a:r>
              <a:rPr lang="en-US" altLang="zh-CN" sz="2400" i="1">
                <a:solidFill>
                  <a:schemeClr val="accent2"/>
                </a:solidFill>
                <a:sym typeface="Symbol" pitchFamily="2" charset="2"/>
              </a:rPr>
              <a:t></a:t>
            </a:r>
            <a:r>
              <a:rPr lang="en-US" altLang="zh-CN" sz="2400">
                <a:solidFill>
                  <a:schemeClr val="accent2"/>
                </a:solidFill>
              </a:rPr>
              <a:t>(</a:t>
            </a:r>
            <a:r>
              <a:rPr lang="en-US" altLang="zh-CN" sz="2400" i="1">
                <a:solidFill>
                  <a:schemeClr val="accent2"/>
                </a:solidFill>
              </a:rPr>
              <a:t>x</a:t>
            </a:r>
            <a:r>
              <a:rPr lang="en-US" altLang="zh-CN" sz="2400">
                <a:solidFill>
                  <a:schemeClr val="accent2"/>
                </a:solidFill>
              </a:rPr>
              <a:t>,</a:t>
            </a:r>
            <a:r>
              <a:rPr lang="en-US" altLang="zh-CN" sz="2400" i="1">
                <a:solidFill>
                  <a:schemeClr val="accent2"/>
                </a:solidFill>
              </a:rPr>
              <a:t> y</a:t>
            </a:r>
            <a:r>
              <a:rPr lang="en-US" altLang="zh-CN" sz="2400">
                <a:solidFill>
                  <a:schemeClr val="accent2"/>
                </a:solidFill>
              </a:rPr>
              <a:t>,</a:t>
            </a:r>
            <a:r>
              <a:rPr lang="en-US" altLang="zh-CN" sz="2400" i="1">
                <a:solidFill>
                  <a:schemeClr val="accent2"/>
                </a:solidFill>
              </a:rPr>
              <a:t> z</a:t>
            </a:r>
            <a:r>
              <a:rPr lang="en-US" altLang="zh-CN" sz="2400">
                <a:solidFill>
                  <a:schemeClr val="accent2"/>
                </a:solidFill>
              </a:rPr>
              <a:t>, </a:t>
            </a:r>
            <a:r>
              <a:rPr lang="en-US" altLang="zh-CN" sz="2400" i="1">
                <a:solidFill>
                  <a:schemeClr val="accent2"/>
                </a:solidFill>
              </a:rPr>
              <a:t>t</a:t>
            </a:r>
            <a:r>
              <a:rPr lang="en-US" altLang="zh-CN" sz="2400">
                <a:solidFill>
                  <a:schemeClr val="accent2"/>
                </a:solidFill>
              </a:rPr>
              <a:t>)</a:t>
            </a:r>
            <a:r>
              <a:rPr lang="en-US" altLang="zh-CN" sz="2400"/>
              <a:t>,</a:t>
            </a:r>
            <a:r>
              <a:rPr lang="zh-CN" altLang="en-US" sz="2400"/>
              <a:t> </a:t>
            </a:r>
            <a:r>
              <a:rPr lang="en-US" altLang="zh-CN" sz="2400"/>
              <a:t>i.e.,</a:t>
            </a:r>
            <a:r>
              <a:rPr lang="zh-CN" altLang="en-US" sz="2400"/>
              <a:t> </a:t>
            </a:r>
            <a:r>
              <a:rPr lang="en-US" altLang="zh-CN" sz="2400" i="1">
                <a:solidFill>
                  <a:schemeClr val="accent2"/>
                </a:solidFill>
                <a:sym typeface="Symbol" pitchFamily="2" charset="2"/>
              </a:rPr>
              <a:t></a:t>
            </a:r>
            <a:r>
              <a:rPr lang="en-US" altLang="zh-CN" sz="2400">
                <a:solidFill>
                  <a:schemeClr val="accent2"/>
                </a:solidFill>
              </a:rPr>
              <a:t>(</a:t>
            </a:r>
            <a:r>
              <a:rPr lang="en-US" altLang="zh-CN" sz="2400" i="1">
                <a:solidFill>
                  <a:schemeClr val="accent2"/>
                </a:solidFill>
              </a:rPr>
              <a:t>x</a:t>
            </a:r>
            <a:r>
              <a:rPr lang="en-US" altLang="zh-CN" sz="2400">
                <a:solidFill>
                  <a:schemeClr val="accent2"/>
                </a:solidFill>
              </a:rPr>
              <a:t>,</a:t>
            </a:r>
            <a:r>
              <a:rPr lang="en-US" altLang="zh-CN" sz="2400" i="1">
                <a:solidFill>
                  <a:schemeClr val="accent2"/>
                </a:solidFill>
              </a:rPr>
              <a:t> y</a:t>
            </a:r>
            <a:r>
              <a:rPr lang="en-US" altLang="zh-CN" sz="2400">
                <a:solidFill>
                  <a:schemeClr val="accent2"/>
                </a:solidFill>
              </a:rPr>
              <a:t>,</a:t>
            </a:r>
            <a:r>
              <a:rPr lang="en-US" altLang="zh-CN" sz="2400" i="1">
                <a:solidFill>
                  <a:schemeClr val="accent2"/>
                </a:solidFill>
              </a:rPr>
              <a:t> z</a:t>
            </a:r>
            <a:r>
              <a:rPr lang="en-US" altLang="zh-CN" sz="2400">
                <a:solidFill>
                  <a:schemeClr val="accent2"/>
                </a:solidFill>
              </a:rPr>
              <a:t>)</a:t>
            </a:r>
            <a:r>
              <a:rPr lang="zh-CN" altLang="en-US" sz="2400"/>
              <a:t> </a:t>
            </a:r>
            <a:r>
              <a:rPr lang="en-US" altLang="zh-CN" sz="2400"/>
              <a:t>is</a:t>
            </a:r>
            <a:r>
              <a:rPr lang="zh-CN" altLang="en-US" sz="2400"/>
              <a:t> </a:t>
            </a:r>
            <a:r>
              <a:rPr lang="en-US" altLang="zh-CN" sz="2400"/>
              <a:t>called</a:t>
            </a:r>
            <a:r>
              <a:rPr lang="zh-CN" altLang="en-US" sz="2400"/>
              <a:t> </a:t>
            </a:r>
            <a:r>
              <a:rPr lang="en-US" altLang="zh-CN" sz="2400"/>
              <a:t>the</a:t>
            </a:r>
            <a:r>
              <a:rPr lang="zh-CN" altLang="en-US" sz="2400"/>
              <a:t> </a:t>
            </a:r>
            <a:r>
              <a:rPr lang="en-US" altLang="zh-CN" sz="2400"/>
              <a:t>wavefunction.</a:t>
            </a:r>
          </a:p>
        </p:txBody>
      </p:sp>
      <p:sp>
        <p:nvSpPr>
          <p:cNvPr id="3" name="Text Box 2">
            <a:extLst>
              <a:ext uri="{FF2B5EF4-FFF2-40B4-BE49-F238E27FC236}">
                <a16:creationId xmlns:a16="http://schemas.microsoft.com/office/drawing/2014/main" id="{B91FDD56-4242-324F-BC2C-98180B880330}"/>
              </a:ext>
            </a:extLst>
          </p:cNvPr>
          <p:cNvSpPr txBox="1">
            <a:spLocks noChangeArrowheads="1"/>
          </p:cNvSpPr>
          <p:nvPr/>
        </p:nvSpPr>
        <p:spPr bwMode="auto">
          <a:xfrm>
            <a:off x="1476375" y="1522413"/>
            <a:ext cx="6764338" cy="498475"/>
          </a:xfrm>
          <a:prstGeom prst="rect">
            <a:avLst/>
          </a:prstGeom>
          <a:noFill/>
          <a:ln w="9525">
            <a:solidFill>
              <a:srgbClr val="9900CC"/>
            </a:solidFill>
            <a:miter lim="800000"/>
            <a:headEnd/>
            <a:tailEnd/>
          </a:ln>
          <a:effectLst>
            <a:prstShdw prst="shdw17" dist="17961" dir="2700000">
              <a:srgbClr val="5C007A">
                <a:alpha val="74997"/>
              </a:srgbClr>
            </a:prstShdw>
          </a:effec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50000"/>
              </a:lnSpc>
              <a:spcBef>
                <a:spcPct val="50000"/>
              </a:spcBef>
              <a:spcAft>
                <a:spcPct val="50000"/>
              </a:spcAft>
              <a:defRPr/>
            </a:pPr>
            <a:r>
              <a:rPr lang="en-US" altLang="zh-CN" dirty="0">
                <a:solidFill>
                  <a:srgbClr val="006600"/>
                </a:solidFill>
                <a:latin typeface="+mj-lt"/>
              </a:rPr>
              <a:t>Probability</a:t>
            </a:r>
            <a:r>
              <a:rPr lang="zh-CN" altLang="en-US" dirty="0">
                <a:solidFill>
                  <a:srgbClr val="006600"/>
                </a:solidFill>
                <a:latin typeface="+mj-lt"/>
              </a:rPr>
              <a:t> </a:t>
            </a:r>
            <a:r>
              <a:rPr lang="en-US" altLang="zh-CN" dirty="0">
                <a:solidFill>
                  <a:srgbClr val="006600"/>
                </a:solidFill>
                <a:latin typeface="+mj-lt"/>
              </a:rPr>
              <a:t>density</a:t>
            </a:r>
            <a:r>
              <a:rPr lang="zh-CN" altLang="en-US" dirty="0">
                <a:solidFill>
                  <a:srgbClr val="006600"/>
                </a:solidFill>
                <a:latin typeface="+mj-lt"/>
              </a:rPr>
              <a:t> </a:t>
            </a:r>
            <a:r>
              <a:rPr lang="en-US" altLang="zh-CN" dirty="0">
                <a:solidFill>
                  <a:srgbClr val="006600"/>
                </a:solidFill>
                <a:latin typeface="+mj-lt"/>
              </a:rPr>
              <a:t>and</a:t>
            </a:r>
            <a:r>
              <a:rPr lang="zh-CN" altLang="en-US" dirty="0">
                <a:solidFill>
                  <a:srgbClr val="006600"/>
                </a:solidFill>
                <a:latin typeface="+mj-lt"/>
              </a:rPr>
              <a:t> </a:t>
            </a:r>
            <a:r>
              <a:rPr lang="en-US" altLang="zh-CN" dirty="0">
                <a:solidFill>
                  <a:srgbClr val="006600"/>
                </a:solidFill>
                <a:latin typeface="+mj-lt"/>
              </a:rPr>
              <a:t>energy</a:t>
            </a:r>
            <a:r>
              <a:rPr lang="zh-CN" altLang="en-US" dirty="0">
                <a:solidFill>
                  <a:srgbClr val="006600"/>
                </a:solidFill>
                <a:latin typeface="+mj-lt"/>
              </a:rPr>
              <a:t> </a:t>
            </a:r>
            <a:r>
              <a:rPr lang="en-US" altLang="zh-CN" dirty="0">
                <a:solidFill>
                  <a:srgbClr val="006600"/>
                </a:solidFill>
                <a:latin typeface="+mj-lt"/>
              </a:rPr>
              <a:t>do</a:t>
            </a:r>
            <a:r>
              <a:rPr lang="zh-CN" altLang="en-US" dirty="0">
                <a:solidFill>
                  <a:srgbClr val="006600"/>
                </a:solidFill>
                <a:latin typeface="+mj-lt"/>
              </a:rPr>
              <a:t> </a:t>
            </a:r>
            <a:r>
              <a:rPr lang="en-US" altLang="zh-CN" dirty="0">
                <a:solidFill>
                  <a:srgbClr val="006600"/>
                </a:solidFill>
                <a:latin typeface="+mj-lt"/>
              </a:rPr>
              <a:t>not</a:t>
            </a:r>
            <a:r>
              <a:rPr lang="zh-CN" altLang="en-US" dirty="0">
                <a:solidFill>
                  <a:srgbClr val="006600"/>
                </a:solidFill>
                <a:latin typeface="+mj-lt"/>
              </a:rPr>
              <a:t> </a:t>
            </a:r>
            <a:r>
              <a:rPr lang="en-US" altLang="zh-CN" dirty="0">
                <a:solidFill>
                  <a:srgbClr val="006600"/>
                </a:solidFill>
                <a:latin typeface="+mj-lt"/>
              </a:rPr>
              <a:t>change</a:t>
            </a:r>
            <a:r>
              <a:rPr lang="zh-CN" altLang="en-US" dirty="0">
                <a:solidFill>
                  <a:srgbClr val="006600"/>
                </a:solidFill>
                <a:latin typeface="+mj-lt"/>
              </a:rPr>
              <a:t> </a:t>
            </a:r>
            <a:r>
              <a:rPr lang="en-US" altLang="zh-CN" dirty="0">
                <a:solidFill>
                  <a:srgbClr val="006600"/>
                </a:solidFill>
                <a:latin typeface="+mj-lt"/>
              </a:rPr>
              <a:t>over</a:t>
            </a:r>
            <a:r>
              <a:rPr lang="zh-CN" altLang="en-US" dirty="0">
                <a:solidFill>
                  <a:srgbClr val="006600"/>
                </a:solidFill>
                <a:latin typeface="+mj-lt"/>
              </a:rPr>
              <a:t> </a:t>
            </a:r>
            <a:r>
              <a:rPr lang="en-US" altLang="zh-CN" dirty="0">
                <a:solidFill>
                  <a:srgbClr val="006600"/>
                </a:solidFill>
                <a:latin typeface="+mj-lt"/>
              </a:rPr>
              <a:t>time</a:t>
            </a:r>
          </a:p>
        </p:txBody>
      </p:sp>
      <p:graphicFrame>
        <p:nvGraphicFramePr>
          <p:cNvPr id="65539" name="Object 3">
            <a:extLst>
              <a:ext uri="{FF2B5EF4-FFF2-40B4-BE49-F238E27FC236}">
                <a16:creationId xmlns:a16="http://schemas.microsoft.com/office/drawing/2014/main" id="{D767811C-CD84-384D-BF80-1606BF7B3C63}"/>
              </a:ext>
            </a:extLst>
          </p:cNvPr>
          <p:cNvGraphicFramePr>
            <a:graphicFrameLocks noChangeAspect="1"/>
          </p:cNvGraphicFramePr>
          <p:nvPr/>
        </p:nvGraphicFramePr>
        <p:xfrm>
          <a:off x="2716213" y="2138363"/>
          <a:ext cx="3352800" cy="569912"/>
        </p:xfrm>
        <a:graphic>
          <a:graphicData uri="http://schemas.openxmlformats.org/presentationml/2006/ole">
            <mc:AlternateContent xmlns:mc="http://schemas.openxmlformats.org/markup-compatibility/2006">
              <mc:Choice xmlns:v="urn:schemas-microsoft-com:vml" Requires="v">
                <p:oleObj spid="_x0000_s65714" r:id="rId3" imgW="38036500" imgH="6438900" progId="Equation.DSMT4">
                  <p:embed/>
                </p:oleObj>
              </mc:Choice>
              <mc:Fallback>
                <p:oleObj r:id="rId3" imgW="38036500" imgH="64389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6213" y="2138363"/>
                        <a:ext cx="3352800"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0" name="Object 6">
            <a:extLst>
              <a:ext uri="{FF2B5EF4-FFF2-40B4-BE49-F238E27FC236}">
                <a16:creationId xmlns:a16="http://schemas.microsoft.com/office/drawing/2014/main" id="{1639B1E3-528F-964F-88A1-C8CECCE78D19}"/>
              </a:ext>
            </a:extLst>
          </p:cNvPr>
          <p:cNvGraphicFramePr>
            <a:graphicFrameLocks noChangeAspect="1"/>
          </p:cNvGraphicFramePr>
          <p:nvPr/>
        </p:nvGraphicFramePr>
        <p:xfrm>
          <a:off x="1930400" y="2774950"/>
          <a:ext cx="5281613" cy="654050"/>
        </p:xfrm>
        <a:graphic>
          <a:graphicData uri="http://schemas.openxmlformats.org/presentationml/2006/ole">
            <mc:AlternateContent xmlns:mc="http://schemas.openxmlformats.org/markup-compatibility/2006">
              <mc:Choice xmlns:v="urn:schemas-microsoft-com:vml" Requires="v">
                <p:oleObj spid="_x0000_s65715" r:id="rId5" imgW="60858400" imgH="7607300" progId="Equation.DSMT4">
                  <p:embed/>
                </p:oleObj>
              </mc:Choice>
              <mc:Fallback>
                <p:oleObj r:id="rId5" imgW="60858400" imgH="76073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0400" y="2774950"/>
                        <a:ext cx="5281613"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5541" name="Group 22">
            <a:extLst>
              <a:ext uri="{FF2B5EF4-FFF2-40B4-BE49-F238E27FC236}">
                <a16:creationId xmlns:a16="http://schemas.microsoft.com/office/drawing/2014/main" id="{5E015D64-264D-AE4E-9876-5333F1408ED0}"/>
              </a:ext>
            </a:extLst>
          </p:cNvPr>
          <p:cNvGrpSpPr>
            <a:grpSpLocks/>
          </p:cNvGrpSpPr>
          <p:nvPr/>
        </p:nvGrpSpPr>
        <p:grpSpPr bwMode="auto">
          <a:xfrm>
            <a:off x="2195513" y="3644900"/>
            <a:ext cx="6350000" cy="560388"/>
            <a:chOff x="1008" y="2322"/>
            <a:chExt cx="4000" cy="353"/>
          </a:xfrm>
        </p:grpSpPr>
        <p:graphicFrame>
          <p:nvGraphicFramePr>
            <p:cNvPr id="65549" name="Object 11">
              <a:extLst>
                <a:ext uri="{FF2B5EF4-FFF2-40B4-BE49-F238E27FC236}">
                  <a16:creationId xmlns:a16="http://schemas.microsoft.com/office/drawing/2014/main" id="{B62C87E9-ABB4-AF45-ABAF-F39143E8D785}"/>
                </a:ext>
              </a:extLst>
            </p:cNvPr>
            <p:cNvGraphicFramePr>
              <a:graphicFrameLocks noChangeAspect="1"/>
            </p:cNvGraphicFramePr>
            <p:nvPr/>
          </p:nvGraphicFramePr>
          <p:xfrm>
            <a:off x="1008" y="2400"/>
            <a:ext cx="817" cy="275"/>
          </p:xfrm>
          <a:graphic>
            <a:graphicData uri="http://schemas.openxmlformats.org/presentationml/2006/ole">
              <mc:AlternateContent xmlns:mc="http://schemas.openxmlformats.org/markup-compatibility/2006">
                <mc:Choice xmlns:v="urn:schemas-microsoft-com:vml" Requires="v">
                  <p:oleObj spid="_x0000_s65716" r:id="rId7" imgW="14046200" imgH="4686300" progId="Equation.DSMT4">
                    <p:embed/>
                  </p:oleObj>
                </mc:Choice>
                <mc:Fallback>
                  <p:oleObj r:id="rId7" imgW="14046200" imgH="468630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8" y="2400"/>
                          <a:ext cx="817"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50" name="Object 13">
              <a:extLst>
                <a:ext uri="{FF2B5EF4-FFF2-40B4-BE49-F238E27FC236}">
                  <a16:creationId xmlns:a16="http://schemas.microsoft.com/office/drawing/2014/main" id="{CF9337E3-8A7C-934F-BD5A-0B9D22DFB93C}"/>
                </a:ext>
              </a:extLst>
            </p:cNvPr>
            <p:cNvGraphicFramePr>
              <a:graphicFrameLocks noChangeAspect="1"/>
            </p:cNvGraphicFramePr>
            <p:nvPr/>
          </p:nvGraphicFramePr>
          <p:xfrm>
            <a:off x="4700" y="2322"/>
            <a:ext cx="308" cy="316"/>
          </p:xfrm>
          <a:graphic>
            <a:graphicData uri="http://schemas.openxmlformats.org/presentationml/2006/ole">
              <mc:AlternateContent xmlns:mc="http://schemas.openxmlformats.org/markup-compatibility/2006">
                <mc:Choice xmlns:v="urn:schemas-microsoft-com:vml" Requires="v">
                  <p:oleObj spid="_x0000_s65717" r:id="rId9" imgW="6731000" imgH="7023100" progId="Equation.DSMT4">
                    <p:embed/>
                  </p:oleObj>
                </mc:Choice>
                <mc:Fallback>
                  <p:oleObj r:id="rId9" imgW="6731000" imgH="7023100"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0" y="2322"/>
                          <a:ext cx="308"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51" name="Object 18">
              <a:extLst>
                <a:ext uri="{FF2B5EF4-FFF2-40B4-BE49-F238E27FC236}">
                  <a16:creationId xmlns:a16="http://schemas.microsoft.com/office/drawing/2014/main" id="{4F609CB8-FC6B-1C4D-801C-EA5077DA4639}"/>
                </a:ext>
              </a:extLst>
            </p:cNvPr>
            <p:cNvGraphicFramePr>
              <a:graphicFrameLocks noChangeAspect="1"/>
            </p:cNvGraphicFramePr>
            <p:nvPr/>
          </p:nvGraphicFramePr>
          <p:xfrm>
            <a:off x="2020" y="2400"/>
            <a:ext cx="944" cy="275"/>
          </p:xfrm>
          <a:graphic>
            <a:graphicData uri="http://schemas.openxmlformats.org/presentationml/2006/ole">
              <mc:AlternateContent xmlns:mc="http://schemas.openxmlformats.org/markup-compatibility/2006">
                <mc:Choice xmlns:v="urn:schemas-microsoft-com:vml" Requires="v">
                  <p:oleObj spid="_x0000_s65718" r:id="rId11" imgW="16383000" imgH="4686300" progId="Equation.DSMT4">
                    <p:embed/>
                  </p:oleObj>
                </mc:Choice>
                <mc:Fallback>
                  <p:oleObj r:id="rId11" imgW="16383000" imgH="4686300" progId="Equation.DSMT4">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20" y="2400"/>
                          <a:ext cx="944"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52" name="Text Box 20">
              <a:extLst>
                <a:ext uri="{FF2B5EF4-FFF2-40B4-BE49-F238E27FC236}">
                  <a16:creationId xmlns:a16="http://schemas.microsoft.com/office/drawing/2014/main" id="{0CE71BCA-764C-4646-8F75-FBBCE96F1864}"/>
                </a:ext>
              </a:extLst>
            </p:cNvPr>
            <p:cNvSpPr txBox="1">
              <a:spLocks noChangeArrowheads="1"/>
            </p:cNvSpPr>
            <p:nvPr/>
          </p:nvSpPr>
          <p:spPr bwMode="auto">
            <a:xfrm>
              <a:off x="1734" y="2382"/>
              <a:ext cx="16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2400" b="0"/>
                <a:t>,</a:t>
              </a:r>
            </a:p>
          </p:txBody>
        </p:sp>
        <p:sp>
          <p:nvSpPr>
            <p:cNvPr id="65553" name="Text Box 21">
              <a:extLst>
                <a:ext uri="{FF2B5EF4-FFF2-40B4-BE49-F238E27FC236}">
                  <a16:creationId xmlns:a16="http://schemas.microsoft.com/office/drawing/2014/main" id="{D3F66227-F353-DA4C-AFCF-9E4213D9E24A}"/>
                </a:ext>
              </a:extLst>
            </p:cNvPr>
            <p:cNvSpPr txBox="1">
              <a:spLocks noChangeArrowheads="1"/>
            </p:cNvSpPr>
            <p:nvPr/>
          </p:nvSpPr>
          <p:spPr bwMode="auto">
            <a:xfrm>
              <a:off x="3004" y="2367"/>
              <a:ext cx="169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2400" b="0"/>
                <a:t>has</a:t>
              </a:r>
              <a:r>
                <a:rPr lang="zh-CN" altLang="en-US" sz="2400" b="0"/>
                <a:t> </a:t>
              </a:r>
              <a:r>
                <a:rPr lang="en-US" altLang="zh-CN" sz="2400" b="0"/>
                <a:t>one</a:t>
              </a:r>
              <a:r>
                <a:rPr lang="zh-CN" altLang="en-US" sz="2400" b="0"/>
                <a:t> </a:t>
              </a:r>
              <a:r>
                <a:rPr lang="en-US" altLang="zh-CN" sz="2400" b="0"/>
                <a:t>more</a:t>
              </a:r>
              <a:r>
                <a:rPr lang="zh-CN" altLang="en-US" sz="2400" b="0"/>
                <a:t> </a:t>
              </a:r>
              <a:r>
                <a:rPr lang="en-US" altLang="zh-CN" sz="2400" b="0"/>
                <a:t>factor</a:t>
              </a:r>
              <a:r>
                <a:rPr lang="zh-CN" altLang="en-US" sz="2400" b="0"/>
                <a:t> </a:t>
              </a:r>
              <a:endParaRPr lang="en-US" altLang="zh-CN" sz="2400"/>
            </a:p>
          </p:txBody>
        </p:sp>
      </p:grpSp>
      <p:sp>
        <p:nvSpPr>
          <p:cNvPr id="65542" name="Oval 25">
            <a:extLst>
              <a:ext uri="{FF2B5EF4-FFF2-40B4-BE49-F238E27FC236}">
                <a16:creationId xmlns:a16="http://schemas.microsoft.com/office/drawing/2014/main" id="{0C1C2142-5806-184F-B8E7-3E88E763037B}"/>
              </a:ext>
            </a:extLst>
          </p:cNvPr>
          <p:cNvSpPr>
            <a:spLocks noChangeArrowheads="1"/>
          </p:cNvSpPr>
          <p:nvPr/>
        </p:nvSpPr>
        <p:spPr bwMode="auto">
          <a:xfrm>
            <a:off x="250825" y="692150"/>
            <a:ext cx="2665413" cy="720725"/>
          </a:xfrm>
          <a:prstGeom prst="ellipse">
            <a:avLst/>
          </a:prstGeom>
          <a:noFill/>
          <a:ln w="9525">
            <a:solidFill>
              <a:srgbClr val="9900CC"/>
            </a:solidFill>
            <a:round/>
            <a:headEnd/>
            <a:tailEnd/>
          </a:ln>
          <a:effectLst>
            <a:prstShdw prst="shdw17" dist="17961" dir="2700000">
              <a:srgbClr val="5C007A">
                <a:alpha val="74997"/>
              </a:srgbClr>
            </a:prstShdw>
          </a:effectLst>
          <a:extLst>
            <a:ext uri="{909E8E84-426E-40DD-AFC4-6F175D3DCCD1}">
              <a14:hiddenFill xmlns:a14="http://schemas.microsoft.com/office/drawing/2010/main">
                <a:solidFill>
                  <a:srgbClr val="339933"/>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endParaRPr lang="en-US" altLang="zh-CN" sz="2800">
              <a:solidFill>
                <a:schemeClr val="accent2"/>
              </a:solidFill>
            </a:endParaRPr>
          </a:p>
        </p:txBody>
      </p:sp>
      <p:grpSp>
        <p:nvGrpSpPr>
          <p:cNvPr id="65543" name="Group 26">
            <a:extLst>
              <a:ext uri="{FF2B5EF4-FFF2-40B4-BE49-F238E27FC236}">
                <a16:creationId xmlns:a16="http://schemas.microsoft.com/office/drawing/2014/main" id="{D31C5DE8-1AB1-D74E-BCAB-FBAFFBB78CAB}"/>
              </a:ext>
            </a:extLst>
          </p:cNvPr>
          <p:cNvGrpSpPr>
            <a:grpSpLocks/>
          </p:cNvGrpSpPr>
          <p:nvPr/>
        </p:nvGrpSpPr>
        <p:grpSpPr bwMode="auto">
          <a:xfrm>
            <a:off x="6281738" y="2176463"/>
            <a:ext cx="1544637" cy="457200"/>
            <a:chOff x="2925" y="2387"/>
            <a:chExt cx="973" cy="288"/>
          </a:xfrm>
        </p:grpSpPr>
        <p:sp>
          <p:nvSpPr>
            <p:cNvPr id="65546" name="Rectangle 27">
              <a:extLst>
                <a:ext uri="{FF2B5EF4-FFF2-40B4-BE49-F238E27FC236}">
                  <a16:creationId xmlns:a16="http://schemas.microsoft.com/office/drawing/2014/main" id="{40BF1A8E-CFEE-2B43-9624-0DEF84168D97}"/>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1-12</a:t>
              </a:r>
            </a:p>
          </p:txBody>
        </p:sp>
        <p:pic>
          <p:nvPicPr>
            <p:cNvPr id="65547" name="Picture 28">
              <a:extLst>
                <a:ext uri="{FF2B5EF4-FFF2-40B4-BE49-F238E27FC236}">
                  <a16:creationId xmlns:a16="http://schemas.microsoft.com/office/drawing/2014/main" id="{1B7F33AE-8AD2-1041-8B2A-B1A47DBC2903}"/>
                </a:ext>
              </a:extLst>
            </p:cNvPr>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8" name="Picture 29">
              <a:extLst>
                <a:ext uri="{FF2B5EF4-FFF2-40B4-BE49-F238E27FC236}">
                  <a16:creationId xmlns:a16="http://schemas.microsoft.com/office/drawing/2014/main" id="{82D98EEB-B1B2-F443-A300-430B181CDA97}"/>
                </a:ext>
              </a:extLst>
            </p:cNvPr>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5544" name="Rectangle 31">
            <a:extLst>
              <a:ext uri="{FF2B5EF4-FFF2-40B4-BE49-F238E27FC236}">
                <a16:creationId xmlns:a16="http://schemas.microsoft.com/office/drawing/2014/main" id="{85B63AF4-961C-644D-9815-B6823A3AED60}"/>
              </a:ext>
            </a:extLst>
          </p:cNvPr>
          <p:cNvSpPr>
            <a:spLocks noChangeArrowheads="1"/>
          </p:cNvSpPr>
          <p:nvPr/>
        </p:nvSpPr>
        <p:spPr bwMode="auto">
          <a:xfrm>
            <a:off x="352425" y="765175"/>
            <a:ext cx="27797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chemeClr val="accent2"/>
                </a:solidFill>
              </a:rPr>
              <a:t>Stationary</a:t>
            </a:r>
            <a:r>
              <a:rPr lang="zh-CN" altLang="en-US" sz="2800">
                <a:solidFill>
                  <a:schemeClr val="accent2"/>
                </a:solidFill>
              </a:rPr>
              <a:t> </a:t>
            </a:r>
            <a:r>
              <a:rPr lang="en-US" altLang="zh-CN" sz="2800">
                <a:solidFill>
                  <a:schemeClr val="accent2"/>
                </a:solidFill>
              </a:rPr>
              <a:t>state</a:t>
            </a:r>
          </a:p>
        </p:txBody>
      </p:sp>
      <p:sp>
        <p:nvSpPr>
          <p:cNvPr id="65545" name="Text Box 21">
            <a:extLst>
              <a:ext uri="{FF2B5EF4-FFF2-40B4-BE49-F238E27FC236}">
                <a16:creationId xmlns:a16="http://schemas.microsoft.com/office/drawing/2014/main" id="{B61B723E-D9E8-4A41-B06E-CDEA4009CE5E}"/>
              </a:ext>
            </a:extLst>
          </p:cNvPr>
          <p:cNvSpPr txBox="1">
            <a:spLocks noChangeArrowheads="1"/>
          </p:cNvSpPr>
          <p:nvPr/>
        </p:nvSpPr>
        <p:spPr bwMode="auto">
          <a:xfrm>
            <a:off x="-33338" y="3743325"/>
            <a:ext cx="2270126"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2400" b="0"/>
              <a:t>Comparing</a:t>
            </a:r>
            <a:r>
              <a:rPr lang="zh-CN" altLang="en-US" sz="2400" b="0"/>
              <a:t> </a:t>
            </a:r>
            <a:r>
              <a:rPr lang="en-US" altLang="zh-CN" sz="2400" b="0"/>
              <a:t>with</a:t>
            </a:r>
            <a:endParaRPr lang="en-US" altLang="zh-CN" sz="2400"/>
          </a:p>
        </p:txBody>
      </p:sp>
    </p:spTree>
  </p:cSld>
  <p:clrMapOvr>
    <a:masterClrMapping/>
  </p:clrMapOvr>
  <p:transition>
    <p:pull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826EC13-8FB7-184B-BCC4-D17B62E57549}"/>
              </a:ext>
            </a:extLst>
          </p:cNvPr>
          <p:cNvSpPr txBox="1">
            <a:spLocks noChangeArrowheads="1"/>
          </p:cNvSpPr>
          <p:nvPr/>
        </p:nvSpPr>
        <p:spPr bwMode="auto">
          <a:xfrm>
            <a:off x="287338" y="3675063"/>
            <a:ext cx="4749800" cy="262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50000"/>
              </a:spcBef>
            </a:pPr>
            <a:r>
              <a:rPr lang="en-US" altLang="zh-CN" sz="2400"/>
              <a:t>Representative experiments that cannot be explained by classical physics include black-body radiation, the photoelectric effect, and the line spectrum of hydrogen.</a:t>
            </a:r>
          </a:p>
        </p:txBody>
      </p:sp>
      <p:grpSp>
        <p:nvGrpSpPr>
          <p:cNvPr id="3" name="Group 21">
            <a:extLst>
              <a:ext uri="{FF2B5EF4-FFF2-40B4-BE49-F238E27FC236}">
                <a16:creationId xmlns:a16="http://schemas.microsoft.com/office/drawing/2014/main" id="{0CFD31B9-08E9-9E49-853A-F17DA887CDBE}"/>
              </a:ext>
            </a:extLst>
          </p:cNvPr>
          <p:cNvGrpSpPr>
            <a:grpSpLocks/>
          </p:cNvGrpSpPr>
          <p:nvPr/>
        </p:nvGrpSpPr>
        <p:grpSpPr bwMode="auto">
          <a:xfrm>
            <a:off x="5310188" y="962025"/>
            <a:ext cx="1009650" cy="765175"/>
            <a:chOff x="3016" y="482"/>
            <a:chExt cx="817" cy="635"/>
          </a:xfrm>
        </p:grpSpPr>
        <p:sp>
          <p:nvSpPr>
            <p:cNvPr id="20501" name="AutoShape 4">
              <a:extLst>
                <a:ext uri="{FF2B5EF4-FFF2-40B4-BE49-F238E27FC236}">
                  <a16:creationId xmlns:a16="http://schemas.microsoft.com/office/drawing/2014/main" id="{679F8C1E-B1D3-A542-97BD-554ECF20B23D}"/>
                </a:ext>
              </a:extLst>
            </p:cNvPr>
            <p:cNvSpPr>
              <a:spLocks noChangeArrowheads="1"/>
            </p:cNvSpPr>
            <p:nvPr/>
          </p:nvSpPr>
          <p:spPr bwMode="auto">
            <a:xfrm>
              <a:off x="3016" y="482"/>
              <a:ext cx="817" cy="635"/>
            </a:xfrm>
            <a:prstGeom prst="cloudCallout">
              <a:avLst>
                <a:gd name="adj1" fmla="val -30417"/>
                <a:gd name="adj2" fmla="val 41653"/>
              </a:avLst>
            </a:prstGeom>
            <a:gradFill rotWithShape="1">
              <a:gsLst>
                <a:gs pos="0">
                  <a:schemeClr val="folHlink"/>
                </a:gs>
                <a:gs pos="100000">
                  <a:srgbClr val="FFFFFF"/>
                </a:gs>
              </a:gsLst>
              <a:path path="rect">
                <a:fillToRect l="100000" t="100000"/>
              </a:path>
            </a:gradFill>
            <a:ln w="9525">
              <a:solidFill>
                <a:schemeClr val="bg2"/>
              </a:solidFill>
              <a:round/>
              <a:headEnd/>
              <a:tailEnd/>
            </a:ln>
          </p:spPr>
          <p:txBody>
            <a:bodyPr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endParaRPr lang="en-US" altLang="zh-CN" b="0"/>
            </a:p>
          </p:txBody>
        </p:sp>
        <p:grpSp>
          <p:nvGrpSpPr>
            <p:cNvPr id="20502" name="Group 15">
              <a:extLst>
                <a:ext uri="{FF2B5EF4-FFF2-40B4-BE49-F238E27FC236}">
                  <a16:creationId xmlns:a16="http://schemas.microsoft.com/office/drawing/2014/main" id="{2F5D8850-E793-2B40-8D17-69E7A9C2B5EF}"/>
                </a:ext>
              </a:extLst>
            </p:cNvPr>
            <p:cNvGrpSpPr>
              <a:grpSpLocks/>
            </p:cNvGrpSpPr>
            <p:nvPr/>
          </p:nvGrpSpPr>
          <p:grpSpPr bwMode="auto">
            <a:xfrm>
              <a:off x="3270" y="627"/>
              <a:ext cx="290" cy="290"/>
              <a:chOff x="1828" y="1462"/>
              <a:chExt cx="290" cy="290"/>
            </a:xfrm>
          </p:grpSpPr>
          <p:sp>
            <p:nvSpPr>
              <p:cNvPr id="20503" name="Arc 10">
                <a:extLst>
                  <a:ext uri="{FF2B5EF4-FFF2-40B4-BE49-F238E27FC236}">
                    <a16:creationId xmlns:a16="http://schemas.microsoft.com/office/drawing/2014/main" id="{FD909D8B-05AB-9240-B42F-7292F7F86E8A}"/>
                  </a:ext>
                </a:extLst>
              </p:cNvPr>
              <p:cNvSpPr>
                <a:spLocks/>
              </p:cNvSpPr>
              <p:nvPr/>
            </p:nvSpPr>
            <p:spPr bwMode="auto">
              <a:xfrm flipH="1">
                <a:off x="1831" y="1681"/>
                <a:ext cx="265" cy="71"/>
              </a:xfrm>
              <a:custGeom>
                <a:avLst/>
                <a:gdLst>
                  <a:gd name="T0" fmla="*/ 0 w 42074"/>
                  <a:gd name="T1" fmla="*/ 0 h 21600"/>
                  <a:gd name="T2" fmla="*/ 0 w 42074"/>
                  <a:gd name="T3" fmla="*/ 0 h 21600"/>
                  <a:gd name="T4" fmla="*/ 0 w 42074"/>
                  <a:gd name="T5" fmla="*/ 0 h 21600"/>
                  <a:gd name="T6" fmla="*/ 0 60000 65536"/>
                  <a:gd name="T7" fmla="*/ 0 60000 65536"/>
                  <a:gd name="T8" fmla="*/ 0 60000 65536"/>
                </a:gdLst>
                <a:ahLst/>
                <a:cxnLst>
                  <a:cxn ang="T6">
                    <a:pos x="T0" y="T1"/>
                  </a:cxn>
                  <a:cxn ang="T7">
                    <a:pos x="T2" y="T3"/>
                  </a:cxn>
                  <a:cxn ang="T8">
                    <a:pos x="T4" y="T5"/>
                  </a:cxn>
                </a:cxnLst>
                <a:rect l="0" t="0" r="r" b="b"/>
                <a:pathLst>
                  <a:path w="42074" h="21600" fill="none" extrusionOk="0">
                    <a:moveTo>
                      <a:pt x="-1" y="17800"/>
                    </a:moveTo>
                    <a:cubicBezTo>
                      <a:pt x="1840" y="7500"/>
                      <a:pt x="10799" y="-1"/>
                      <a:pt x="21263" y="-1"/>
                    </a:cubicBezTo>
                    <a:cubicBezTo>
                      <a:pt x="30965" y="-1"/>
                      <a:pt x="39476" y="6468"/>
                      <a:pt x="42074" y="15816"/>
                    </a:cubicBezTo>
                  </a:path>
                  <a:path w="42074" h="21600" stroke="0" extrusionOk="0">
                    <a:moveTo>
                      <a:pt x="-1" y="17800"/>
                    </a:moveTo>
                    <a:cubicBezTo>
                      <a:pt x="1840" y="7500"/>
                      <a:pt x="10799" y="-1"/>
                      <a:pt x="21263" y="-1"/>
                    </a:cubicBezTo>
                    <a:cubicBezTo>
                      <a:pt x="30965" y="-1"/>
                      <a:pt x="39476" y="6468"/>
                      <a:pt x="42074" y="15816"/>
                    </a:cubicBezTo>
                    <a:lnTo>
                      <a:pt x="21263" y="21600"/>
                    </a:lnTo>
                    <a:lnTo>
                      <a:pt x="-1" y="1780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N"/>
              </a:p>
            </p:txBody>
          </p:sp>
          <p:sp>
            <p:nvSpPr>
              <p:cNvPr id="20504" name="Oval 13">
                <a:extLst>
                  <a:ext uri="{FF2B5EF4-FFF2-40B4-BE49-F238E27FC236}">
                    <a16:creationId xmlns:a16="http://schemas.microsoft.com/office/drawing/2014/main" id="{5D82C3D8-774F-B44F-A7E9-18D97168A7BA}"/>
                  </a:ext>
                </a:extLst>
              </p:cNvPr>
              <p:cNvSpPr>
                <a:spLocks noChangeArrowheads="1"/>
              </p:cNvSpPr>
              <p:nvPr/>
            </p:nvSpPr>
            <p:spPr bwMode="auto">
              <a:xfrm>
                <a:off x="1828" y="1462"/>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20505" name="Oval 14">
                <a:extLst>
                  <a:ext uri="{FF2B5EF4-FFF2-40B4-BE49-F238E27FC236}">
                    <a16:creationId xmlns:a16="http://schemas.microsoft.com/office/drawing/2014/main" id="{178C8E76-2364-0D4B-8D15-855CA5C17811}"/>
                  </a:ext>
                </a:extLst>
              </p:cNvPr>
              <p:cNvSpPr>
                <a:spLocks noChangeArrowheads="1"/>
              </p:cNvSpPr>
              <p:nvPr/>
            </p:nvSpPr>
            <p:spPr bwMode="auto">
              <a:xfrm>
                <a:off x="2027" y="1462"/>
                <a:ext cx="90" cy="9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grpSp>
      </p:grpSp>
      <p:grpSp>
        <p:nvGrpSpPr>
          <p:cNvPr id="9" name="Group 22">
            <a:extLst>
              <a:ext uri="{FF2B5EF4-FFF2-40B4-BE49-F238E27FC236}">
                <a16:creationId xmlns:a16="http://schemas.microsoft.com/office/drawing/2014/main" id="{75844EF0-9456-9A49-BB5C-DAD92A84163D}"/>
              </a:ext>
            </a:extLst>
          </p:cNvPr>
          <p:cNvGrpSpPr>
            <a:grpSpLocks/>
          </p:cNvGrpSpPr>
          <p:nvPr/>
        </p:nvGrpSpPr>
        <p:grpSpPr bwMode="auto">
          <a:xfrm>
            <a:off x="6391275" y="1970088"/>
            <a:ext cx="1116013" cy="576262"/>
            <a:chOff x="4195" y="527"/>
            <a:chExt cx="999" cy="635"/>
          </a:xfrm>
        </p:grpSpPr>
        <p:sp>
          <p:nvSpPr>
            <p:cNvPr id="20496" name="AutoShape 3">
              <a:extLst>
                <a:ext uri="{FF2B5EF4-FFF2-40B4-BE49-F238E27FC236}">
                  <a16:creationId xmlns:a16="http://schemas.microsoft.com/office/drawing/2014/main" id="{B8A76E66-CBF6-514F-86AB-26307784BF9A}"/>
                </a:ext>
              </a:extLst>
            </p:cNvPr>
            <p:cNvSpPr>
              <a:spLocks noChangeArrowheads="1"/>
            </p:cNvSpPr>
            <p:nvPr/>
          </p:nvSpPr>
          <p:spPr bwMode="auto">
            <a:xfrm>
              <a:off x="4195" y="527"/>
              <a:ext cx="999" cy="635"/>
            </a:xfrm>
            <a:prstGeom prst="cloudCallout">
              <a:avLst>
                <a:gd name="adj1" fmla="val -33884"/>
                <a:gd name="adj2" fmla="val 59134"/>
              </a:avLst>
            </a:prstGeom>
            <a:gradFill rotWithShape="1">
              <a:gsLst>
                <a:gs pos="0">
                  <a:schemeClr val="folHlink"/>
                </a:gs>
                <a:gs pos="100000">
                  <a:srgbClr val="FFFFFF"/>
                </a:gs>
              </a:gsLst>
              <a:path path="rect">
                <a:fillToRect l="100000" t="100000"/>
              </a:path>
            </a:gradFill>
            <a:ln w="9525">
              <a:solidFill>
                <a:schemeClr val="bg2"/>
              </a:solidFill>
              <a:round/>
              <a:headEnd/>
              <a:tailEnd/>
            </a:ln>
          </p:spPr>
          <p:txBody>
            <a:bodyPr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endParaRPr lang="en-US" altLang="zh-CN" b="0"/>
            </a:p>
          </p:txBody>
        </p:sp>
        <p:grpSp>
          <p:nvGrpSpPr>
            <p:cNvPr id="20497" name="Group 16">
              <a:extLst>
                <a:ext uri="{FF2B5EF4-FFF2-40B4-BE49-F238E27FC236}">
                  <a16:creationId xmlns:a16="http://schemas.microsoft.com/office/drawing/2014/main" id="{673AFBC3-9B90-4D4D-BD24-DB3563292D51}"/>
                </a:ext>
              </a:extLst>
            </p:cNvPr>
            <p:cNvGrpSpPr>
              <a:grpSpLocks/>
            </p:cNvGrpSpPr>
            <p:nvPr/>
          </p:nvGrpSpPr>
          <p:grpSpPr bwMode="auto">
            <a:xfrm>
              <a:off x="4595" y="691"/>
              <a:ext cx="290" cy="290"/>
              <a:chOff x="1828" y="1462"/>
              <a:chExt cx="290" cy="290"/>
            </a:xfrm>
          </p:grpSpPr>
          <p:sp>
            <p:nvSpPr>
              <p:cNvPr id="20498" name="Arc 17">
                <a:extLst>
                  <a:ext uri="{FF2B5EF4-FFF2-40B4-BE49-F238E27FC236}">
                    <a16:creationId xmlns:a16="http://schemas.microsoft.com/office/drawing/2014/main" id="{1ED98F6D-6DF5-1444-A845-32DC05930AF8}"/>
                  </a:ext>
                </a:extLst>
              </p:cNvPr>
              <p:cNvSpPr>
                <a:spLocks/>
              </p:cNvSpPr>
              <p:nvPr/>
            </p:nvSpPr>
            <p:spPr bwMode="auto">
              <a:xfrm flipH="1">
                <a:off x="1829" y="1681"/>
                <a:ext cx="267" cy="73"/>
              </a:xfrm>
              <a:custGeom>
                <a:avLst/>
                <a:gdLst>
                  <a:gd name="T0" fmla="*/ 0 w 42074"/>
                  <a:gd name="T1" fmla="*/ 0 h 21600"/>
                  <a:gd name="T2" fmla="*/ 0 w 42074"/>
                  <a:gd name="T3" fmla="*/ 0 h 21600"/>
                  <a:gd name="T4" fmla="*/ 0 w 42074"/>
                  <a:gd name="T5" fmla="*/ 0 h 21600"/>
                  <a:gd name="T6" fmla="*/ 0 60000 65536"/>
                  <a:gd name="T7" fmla="*/ 0 60000 65536"/>
                  <a:gd name="T8" fmla="*/ 0 60000 65536"/>
                </a:gdLst>
                <a:ahLst/>
                <a:cxnLst>
                  <a:cxn ang="T6">
                    <a:pos x="T0" y="T1"/>
                  </a:cxn>
                  <a:cxn ang="T7">
                    <a:pos x="T2" y="T3"/>
                  </a:cxn>
                  <a:cxn ang="T8">
                    <a:pos x="T4" y="T5"/>
                  </a:cxn>
                </a:cxnLst>
                <a:rect l="0" t="0" r="r" b="b"/>
                <a:pathLst>
                  <a:path w="42074" h="21600" fill="none" extrusionOk="0">
                    <a:moveTo>
                      <a:pt x="-1" y="17800"/>
                    </a:moveTo>
                    <a:cubicBezTo>
                      <a:pt x="1840" y="7500"/>
                      <a:pt x="10799" y="-1"/>
                      <a:pt x="21263" y="-1"/>
                    </a:cubicBezTo>
                    <a:cubicBezTo>
                      <a:pt x="30965" y="-1"/>
                      <a:pt x="39476" y="6468"/>
                      <a:pt x="42074" y="15816"/>
                    </a:cubicBezTo>
                  </a:path>
                  <a:path w="42074" h="21600" stroke="0" extrusionOk="0">
                    <a:moveTo>
                      <a:pt x="-1" y="17800"/>
                    </a:moveTo>
                    <a:cubicBezTo>
                      <a:pt x="1840" y="7500"/>
                      <a:pt x="10799" y="-1"/>
                      <a:pt x="21263" y="-1"/>
                    </a:cubicBezTo>
                    <a:cubicBezTo>
                      <a:pt x="30965" y="-1"/>
                      <a:pt x="39476" y="6468"/>
                      <a:pt x="42074" y="15816"/>
                    </a:cubicBezTo>
                    <a:lnTo>
                      <a:pt x="21263" y="21600"/>
                    </a:lnTo>
                    <a:lnTo>
                      <a:pt x="-1" y="1780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N"/>
              </a:p>
            </p:txBody>
          </p:sp>
          <p:sp>
            <p:nvSpPr>
              <p:cNvPr id="20499" name="Oval 18">
                <a:extLst>
                  <a:ext uri="{FF2B5EF4-FFF2-40B4-BE49-F238E27FC236}">
                    <a16:creationId xmlns:a16="http://schemas.microsoft.com/office/drawing/2014/main" id="{F97A8F73-8A53-954C-80A2-7AB48A274066}"/>
                  </a:ext>
                </a:extLst>
              </p:cNvPr>
              <p:cNvSpPr>
                <a:spLocks noChangeArrowheads="1"/>
              </p:cNvSpPr>
              <p:nvPr/>
            </p:nvSpPr>
            <p:spPr bwMode="auto">
              <a:xfrm>
                <a:off x="1827" y="1462"/>
                <a:ext cx="91" cy="91"/>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20500" name="Oval 19">
                <a:extLst>
                  <a:ext uri="{FF2B5EF4-FFF2-40B4-BE49-F238E27FC236}">
                    <a16:creationId xmlns:a16="http://schemas.microsoft.com/office/drawing/2014/main" id="{ED15CA27-79F0-7A49-BC32-639F7CB4DA75}"/>
                  </a:ext>
                </a:extLst>
              </p:cNvPr>
              <p:cNvSpPr>
                <a:spLocks noChangeArrowheads="1"/>
              </p:cNvSpPr>
              <p:nvPr/>
            </p:nvSpPr>
            <p:spPr bwMode="auto">
              <a:xfrm>
                <a:off x="2028" y="1462"/>
                <a:ext cx="91" cy="91"/>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grpSp>
      </p:grpSp>
      <p:sp>
        <p:nvSpPr>
          <p:cNvPr id="20484" name="AutoShape 20">
            <a:extLst>
              <a:ext uri="{FF2B5EF4-FFF2-40B4-BE49-F238E27FC236}">
                <a16:creationId xmlns:a16="http://schemas.microsoft.com/office/drawing/2014/main" id="{730F2BCE-EB29-6C45-8EE4-A2F40AA083FB}"/>
              </a:ext>
            </a:extLst>
          </p:cNvPr>
          <p:cNvSpPr>
            <a:spLocks noChangeArrowheads="1"/>
          </p:cNvSpPr>
          <p:nvPr/>
        </p:nvSpPr>
        <p:spPr bwMode="auto">
          <a:xfrm>
            <a:off x="2484438" y="1357313"/>
            <a:ext cx="2232025" cy="1944687"/>
          </a:xfrm>
          <a:prstGeom prst="star32">
            <a:avLst>
              <a:gd name="adj" fmla="val 26315"/>
            </a:avLst>
          </a:prstGeom>
          <a:gradFill rotWithShape="1">
            <a:gsLst>
              <a:gs pos="0">
                <a:srgbClr val="FF3300"/>
              </a:gs>
              <a:gs pos="100000">
                <a:srgbClr val="FFFF00"/>
              </a:gs>
            </a:gsLst>
            <a:path path="shape">
              <a:fillToRect l="50000" t="50000" r="50000" b="50000"/>
            </a:path>
          </a:gradFill>
          <a:ln w="9525">
            <a:solidFill>
              <a:schemeClr val="bg2"/>
            </a:solidFill>
            <a:miter lim="800000"/>
            <a:headEnd/>
            <a:tailEnd/>
          </a:ln>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grpSp>
        <p:nvGrpSpPr>
          <p:cNvPr id="16" name="Group 12">
            <a:extLst>
              <a:ext uri="{FF2B5EF4-FFF2-40B4-BE49-F238E27FC236}">
                <a16:creationId xmlns:a16="http://schemas.microsoft.com/office/drawing/2014/main" id="{044D9675-8E5D-7545-8819-FF86904FBA4A}"/>
              </a:ext>
            </a:extLst>
          </p:cNvPr>
          <p:cNvGrpSpPr>
            <a:grpSpLocks/>
          </p:cNvGrpSpPr>
          <p:nvPr/>
        </p:nvGrpSpPr>
        <p:grpSpPr bwMode="auto">
          <a:xfrm>
            <a:off x="5076825" y="4581525"/>
            <a:ext cx="1181100" cy="1368425"/>
            <a:chOff x="2245" y="300"/>
            <a:chExt cx="1016" cy="1332"/>
          </a:xfrm>
        </p:grpSpPr>
        <p:sp>
          <p:nvSpPr>
            <p:cNvPr id="20489" name="Freeform 13">
              <a:extLst>
                <a:ext uri="{FF2B5EF4-FFF2-40B4-BE49-F238E27FC236}">
                  <a16:creationId xmlns:a16="http://schemas.microsoft.com/office/drawing/2014/main" id="{B3AC1250-88FB-C04C-911E-D4782BAC3981}"/>
                </a:ext>
              </a:extLst>
            </p:cNvPr>
            <p:cNvSpPr>
              <a:spLocks/>
            </p:cNvSpPr>
            <p:nvPr/>
          </p:nvSpPr>
          <p:spPr bwMode="auto">
            <a:xfrm>
              <a:off x="2245" y="300"/>
              <a:ext cx="1016" cy="1128"/>
            </a:xfrm>
            <a:custGeom>
              <a:avLst/>
              <a:gdLst>
                <a:gd name="T0" fmla="*/ 280 w 1016"/>
                <a:gd name="T1" fmla="*/ 648 h 1128"/>
                <a:gd name="T2" fmla="*/ 40 w 1016"/>
                <a:gd name="T3" fmla="*/ 552 h 1128"/>
                <a:gd name="T4" fmla="*/ 40 w 1016"/>
                <a:gd name="T5" fmla="*/ 312 h 1128"/>
                <a:gd name="T6" fmla="*/ 88 w 1016"/>
                <a:gd name="T7" fmla="*/ 72 h 1128"/>
                <a:gd name="T8" fmla="*/ 376 w 1016"/>
                <a:gd name="T9" fmla="*/ 24 h 1128"/>
                <a:gd name="T10" fmla="*/ 616 w 1016"/>
                <a:gd name="T11" fmla="*/ 24 h 1128"/>
                <a:gd name="T12" fmla="*/ 856 w 1016"/>
                <a:gd name="T13" fmla="*/ 72 h 1128"/>
                <a:gd name="T14" fmla="*/ 1000 w 1016"/>
                <a:gd name="T15" fmla="*/ 456 h 1128"/>
                <a:gd name="T16" fmla="*/ 952 w 1016"/>
                <a:gd name="T17" fmla="*/ 648 h 1128"/>
                <a:gd name="T18" fmla="*/ 760 w 1016"/>
                <a:gd name="T19" fmla="*/ 696 h 1128"/>
                <a:gd name="T20" fmla="*/ 616 w 1016"/>
                <a:gd name="T21" fmla="*/ 792 h 1128"/>
                <a:gd name="T22" fmla="*/ 520 w 1016"/>
                <a:gd name="T23" fmla="*/ 888 h 1128"/>
                <a:gd name="T24" fmla="*/ 520 w 1016"/>
                <a:gd name="T25" fmla="*/ 1128 h 11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16" h="1128">
                  <a:moveTo>
                    <a:pt x="280" y="648"/>
                  </a:moveTo>
                  <a:cubicBezTo>
                    <a:pt x="180" y="628"/>
                    <a:pt x="80" y="608"/>
                    <a:pt x="40" y="552"/>
                  </a:cubicBezTo>
                  <a:cubicBezTo>
                    <a:pt x="0" y="496"/>
                    <a:pt x="32" y="392"/>
                    <a:pt x="40" y="312"/>
                  </a:cubicBezTo>
                  <a:cubicBezTo>
                    <a:pt x="48" y="232"/>
                    <a:pt x="32" y="120"/>
                    <a:pt x="88" y="72"/>
                  </a:cubicBezTo>
                  <a:cubicBezTo>
                    <a:pt x="144" y="24"/>
                    <a:pt x="288" y="32"/>
                    <a:pt x="376" y="24"/>
                  </a:cubicBezTo>
                  <a:cubicBezTo>
                    <a:pt x="464" y="16"/>
                    <a:pt x="536" y="16"/>
                    <a:pt x="616" y="24"/>
                  </a:cubicBezTo>
                  <a:cubicBezTo>
                    <a:pt x="696" y="32"/>
                    <a:pt x="792" y="0"/>
                    <a:pt x="856" y="72"/>
                  </a:cubicBezTo>
                  <a:cubicBezTo>
                    <a:pt x="920" y="144"/>
                    <a:pt x="984" y="360"/>
                    <a:pt x="1000" y="456"/>
                  </a:cubicBezTo>
                  <a:cubicBezTo>
                    <a:pt x="1016" y="552"/>
                    <a:pt x="992" y="608"/>
                    <a:pt x="952" y="648"/>
                  </a:cubicBezTo>
                  <a:cubicBezTo>
                    <a:pt x="912" y="688"/>
                    <a:pt x="816" y="672"/>
                    <a:pt x="760" y="696"/>
                  </a:cubicBezTo>
                  <a:cubicBezTo>
                    <a:pt x="704" y="720"/>
                    <a:pt x="656" y="760"/>
                    <a:pt x="616" y="792"/>
                  </a:cubicBezTo>
                  <a:cubicBezTo>
                    <a:pt x="576" y="824"/>
                    <a:pt x="536" y="832"/>
                    <a:pt x="520" y="888"/>
                  </a:cubicBezTo>
                  <a:cubicBezTo>
                    <a:pt x="504" y="944"/>
                    <a:pt x="520" y="1096"/>
                    <a:pt x="520" y="1128"/>
                  </a:cubicBezTo>
                </a:path>
              </a:pathLst>
            </a:custGeom>
            <a:noFill/>
            <a:ln w="762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N"/>
            </a:p>
          </p:txBody>
        </p:sp>
        <p:sp>
          <p:nvSpPr>
            <p:cNvPr id="20490" name="Oval 14">
              <a:extLst>
                <a:ext uri="{FF2B5EF4-FFF2-40B4-BE49-F238E27FC236}">
                  <a16:creationId xmlns:a16="http://schemas.microsoft.com/office/drawing/2014/main" id="{16455301-BFC5-3E40-9127-1F4781C0E5C7}"/>
                </a:ext>
              </a:extLst>
            </p:cNvPr>
            <p:cNvSpPr>
              <a:spLocks noChangeArrowheads="1"/>
            </p:cNvSpPr>
            <p:nvPr/>
          </p:nvSpPr>
          <p:spPr bwMode="auto">
            <a:xfrm>
              <a:off x="2687" y="1536"/>
              <a:ext cx="193" cy="96"/>
            </a:xfrm>
            <a:prstGeom prst="ellipse">
              <a:avLst/>
            </a:prstGeom>
            <a:solidFill>
              <a:srgbClr val="FF6600"/>
            </a:solidFill>
            <a:ln w="76200">
              <a:solidFill>
                <a:srgbClr val="FF0000"/>
              </a:solidFill>
              <a:round/>
              <a:headEnd/>
              <a:tailEnd/>
            </a:ln>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20491" name="Oval 15">
              <a:extLst>
                <a:ext uri="{FF2B5EF4-FFF2-40B4-BE49-F238E27FC236}">
                  <a16:creationId xmlns:a16="http://schemas.microsoft.com/office/drawing/2014/main" id="{D6987A02-27EB-AD47-8BE1-B2A258108779}"/>
                </a:ext>
              </a:extLst>
            </p:cNvPr>
            <p:cNvSpPr>
              <a:spLocks noChangeArrowheads="1"/>
            </p:cNvSpPr>
            <p:nvPr/>
          </p:nvSpPr>
          <p:spPr bwMode="auto">
            <a:xfrm>
              <a:off x="2496" y="431"/>
              <a:ext cx="96" cy="28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20492" name="Oval 16">
              <a:extLst>
                <a:ext uri="{FF2B5EF4-FFF2-40B4-BE49-F238E27FC236}">
                  <a16:creationId xmlns:a16="http://schemas.microsoft.com/office/drawing/2014/main" id="{326C7AE8-003D-C14C-982F-D4E55D1C688F}"/>
                </a:ext>
              </a:extLst>
            </p:cNvPr>
            <p:cNvSpPr>
              <a:spLocks noChangeArrowheads="1"/>
            </p:cNvSpPr>
            <p:nvPr/>
          </p:nvSpPr>
          <p:spPr bwMode="auto">
            <a:xfrm>
              <a:off x="2928" y="431"/>
              <a:ext cx="96" cy="28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20493" name="Oval 17">
              <a:extLst>
                <a:ext uri="{FF2B5EF4-FFF2-40B4-BE49-F238E27FC236}">
                  <a16:creationId xmlns:a16="http://schemas.microsoft.com/office/drawing/2014/main" id="{EAADAC45-00F1-6847-AFC3-F10B67E037C3}"/>
                </a:ext>
              </a:extLst>
            </p:cNvPr>
            <p:cNvSpPr>
              <a:spLocks noChangeArrowheads="1"/>
            </p:cNvSpPr>
            <p:nvPr/>
          </p:nvSpPr>
          <p:spPr bwMode="auto">
            <a:xfrm>
              <a:off x="2496" y="431"/>
              <a:ext cx="96" cy="97"/>
            </a:xfrm>
            <a:prstGeom prst="ellipse">
              <a:avLst/>
            </a:prstGeom>
            <a:solidFill>
              <a:schemeClr val="tx1"/>
            </a:solidFill>
            <a:ln w="38100">
              <a:solidFill>
                <a:srgbClr val="000000"/>
              </a:solidFill>
              <a:round/>
              <a:headEnd/>
              <a:tailEnd/>
            </a:ln>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20494" name="Oval 18">
              <a:extLst>
                <a:ext uri="{FF2B5EF4-FFF2-40B4-BE49-F238E27FC236}">
                  <a16:creationId xmlns:a16="http://schemas.microsoft.com/office/drawing/2014/main" id="{A50792DD-BB5C-2D4F-A781-3B1140C23BFE}"/>
                </a:ext>
              </a:extLst>
            </p:cNvPr>
            <p:cNvSpPr>
              <a:spLocks noChangeArrowheads="1"/>
            </p:cNvSpPr>
            <p:nvPr/>
          </p:nvSpPr>
          <p:spPr bwMode="auto">
            <a:xfrm>
              <a:off x="2928" y="431"/>
              <a:ext cx="96" cy="97"/>
            </a:xfrm>
            <a:prstGeom prst="ellipse">
              <a:avLst/>
            </a:prstGeom>
            <a:solidFill>
              <a:schemeClr val="tx1"/>
            </a:solidFill>
            <a:ln w="38100">
              <a:solidFill>
                <a:srgbClr val="000000"/>
              </a:solidFill>
              <a:round/>
              <a:headEnd/>
              <a:tailEnd/>
            </a:ln>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20495" name="Freeform 19">
              <a:extLst>
                <a:ext uri="{FF2B5EF4-FFF2-40B4-BE49-F238E27FC236}">
                  <a16:creationId xmlns:a16="http://schemas.microsoft.com/office/drawing/2014/main" id="{9EBEE09B-526A-B14A-B659-B396071926EE}"/>
                </a:ext>
              </a:extLst>
            </p:cNvPr>
            <p:cNvSpPr>
              <a:spLocks/>
            </p:cNvSpPr>
            <p:nvPr/>
          </p:nvSpPr>
          <p:spPr bwMode="auto">
            <a:xfrm>
              <a:off x="2592" y="733"/>
              <a:ext cx="288" cy="96"/>
            </a:xfrm>
            <a:custGeom>
              <a:avLst/>
              <a:gdLst>
                <a:gd name="T0" fmla="*/ 0 w 288"/>
                <a:gd name="T1" fmla="*/ 96 h 96"/>
                <a:gd name="T2" fmla="*/ 144 w 288"/>
                <a:gd name="T3" fmla="*/ 0 h 96"/>
                <a:gd name="T4" fmla="*/ 288 w 288"/>
                <a:gd name="T5" fmla="*/ 96 h 96"/>
                <a:gd name="T6" fmla="*/ 0 60000 65536"/>
                <a:gd name="T7" fmla="*/ 0 60000 65536"/>
                <a:gd name="T8" fmla="*/ 0 60000 65536"/>
              </a:gdLst>
              <a:ahLst/>
              <a:cxnLst>
                <a:cxn ang="T6">
                  <a:pos x="T0" y="T1"/>
                </a:cxn>
                <a:cxn ang="T7">
                  <a:pos x="T2" y="T3"/>
                </a:cxn>
                <a:cxn ang="T8">
                  <a:pos x="T4" y="T5"/>
                </a:cxn>
              </a:cxnLst>
              <a:rect l="0" t="0" r="r" b="b"/>
              <a:pathLst>
                <a:path w="288" h="96">
                  <a:moveTo>
                    <a:pt x="0" y="96"/>
                  </a:moveTo>
                  <a:cubicBezTo>
                    <a:pt x="48" y="48"/>
                    <a:pt x="96" y="0"/>
                    <a:pt x="144" y="0"/>
                  </a:cubicBezTo>
                  <a:cubicBezTo>
                    <a:pt x="192" y="0"/>
                    <a:pt x="264" y="80"/>
                    <a:pt x="288" y="96"/>
                  </a:cubicBezTo>
                </a:path>
              </a:pathLst>
            </a:custGeom>
            <a:noFill/>
            <a:ln w="381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N"/>
            </a:p>
          </p:txBody>
        </p:sp>
      </p:grpSp>
      <p:pic>
        <p:nvPicPr>
          <p:cNvPr id="24" name="man5.AVI">
            <a:hlinkClick r:id="" action="ppaction://media"/>
            <a:extLst>
              <a:ext uri="{FF2B5EF4-FFF2-40B4-BE49-F238E27FC236}">
                <a16:creationId xmlns:a16="http://schemas.microsoft.com/office/drawing/2014/main" id="{E9344F31-1ACD-6144-9DC6-A7A7E83325DF}"/>
              </a:ext>
            </a:extLst>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4">
            <a:lum contrast="42000"/>
            <a:extLst>
              <a:ext uri="{28A0092B-C50C-407E-A947-70E740481C1C}">
                <a14:useLocalDpi xmlns:a14="http://schemas.microsoft.com/office/drawing/2010/main" val="0"/>
              </a:ext>
            </a:extLst>
          </a:blip>
          <a:srcRect/>
          <a:stretch>
            <a:fillRect/>
          </a:stretch>
        </p:blipFill>
        <p:spPr bwMode="auto">
          <a:xfrm>
            <a:off x="6399213" y="2781300"/>
            <a:ext cx="245745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1">
            <a:extLst>
              <a:ext uri="{FF2B5EF4-FFF2-40B4-BE49-F238E27FC236}">
                <a16:creationId xmlns:a16="http://schemas.microsoft.com/office/drawing/2014/main" id="{09A68E03-EC1F-D64B-A4F2-1C1432BFAB06}"/>
              </a:ext>
            </a:extLst>
          </p:cNvPr>
          <p:cNvSpPr>
            <a:spLocks noChangeArrowheads="1"/>
          </p:cNvSpPr>
          <p:nvPr/>
        </p:nvSpPr>
        <p:spPr bwMode="auto">
          <a:xfrm>
            <a:off x="6165850" y="1628775"/>
            <a:ext cx="1719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solidFill>
                  <a:schemeClr val="accent2"/>
                </a:solidFill>
                <a:latin typeface="Comic Sans MS" panose="030F0902030302020204" pitchFamily="66" charset="0"/>
                <a:ea typeface="华文行楷" panose="02010800040101010101" pitchFamily="2" charset="-122"/>
              </a:rPr>
              <a:t>Aether drift</a:t>
            </a:r>
          </a:p>
        </p:txBody>
      </p:sp>
      <p:sp>
        <p:nvSpPr>
          <p:cNvPr id="26" name="Rectangle 22">
            <a:extLst>
              <a:ext uri="{FF2B5EF4-FFF2-40B4-BE49-F238E27FC236}">
                <a16:creationId xmlns:a16="http://schemas.microsoft.com/office/drawing/2014/main" id="{85937035-F78B-1D45-8AC5-3EC445768BC8}"/>
              </a:ext>
            </a:extLst>
          </p:cNvPr>
          <p:cNvSpPr>
            <a:spLocks noChangeArrowheads="1"/>
          </p:cNvSpPr>
          <p:nvPr/>
        </p:nvSpPr>
        <p:spPr bwMode="auto">
          <a:xfrm>
            <a:off x="5076825" y="641350"/>
            <a:ext cx="2644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solidFill>
                  <a:schemeClr val="accent2"/>
                </a:solidFill>
                <a:latin typeface="Comic Sans MS" panose="030F0902030302020204" pitchFamily="66" charset="0"/>
                <a:ea typeface="华文行楷" panose="02010800040101010101" pitchFamily="2" charset="-122"/>
              </a:rPr>
              <a:t>Black-body radiation</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9"/>
                                        </p:tgtEl>
                                        <p:attrNameLst>
                                          <p:attrName>style.visibility</p:attrName>
                                        </p:attrNameLst>
                                      </p:cBhvr>
                                      <p:to>
                                        <p:strVal val="visible"/>
                                      </p:to>
                                    </p:set>
                                  </p:childTnLst>
                                </p:cTn>
                              </p:par>
                            </p:childTnLst>
                          </p:cTn>
                        </p:par>
                        <p:par>
                          <p:cTn id="10" fill="hold" nodeType="afterGroup">
                            <p:stCondLst>
                              <p:cond delay="1000"/>
                            </p:stCondLst>
                            <p:childTnLst>
                              <p:par>
                                <p:cTn id="11" presetID="20" presetClass="entr" presetSubtype="0" fill="hold" nodeType="afterEffect">
                                  <p:stCondLst>
                                    <p:cond delay="1000"/>
                                  </p:stCondLst>
                                  <p:childTnLst>
                                    <p:set>
                                      <p:cBhvr>
                                        <p:cTn id="12" dur="1" fill="hold">
                                          <p:stCondLst>
                                            <p:cond delay="0"/>
                                          </p:stCondLst>
                                        </p:cTn>
                                        <p:tgtEl>
                                          <p:spTgt spid="16"/>
                                        </p:tgtEl>
                                        <p:attrNameLst>
                                          <p:attrName>style.visibility</p:attrName>
                                        </p:attrNameLst>
                                      </p:cBhvr>
                                      <p:to>
                                        <p:strVal val="visible"/>
                                      </p:to>
                                    </p:set>
                                    <p:animEffect transition="in" filter="wedge">
                                      <p:cBhvr>
                                        <p:cTn id="13" dur="500"/>
                                        <p:tgtEl>
                                          <p:spTgt spid="1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26"/>
                                        </p:tgtEl>
                                        <p:attrNameLst>
                                          <p:attrName>style.visibility</p:attrName>
                                        </p:attrNameLst>
                                      </p:cBhvr>
                                      <p:to>
                                        <p:strVal val="visible"/>
                                      </p:to>
                                    </p:set>
                                  </p:childTnLst>
                                </p:cTn>
                              </p:par>
                            </p:childTnLst>
                          </p:cTn>
                        </p:par>
                        <p:par>
                          <p:cTn id="18" fill="hold" nodeType="afterGroup">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2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1"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heel(4)">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6" restart="whenNotActive" fill="hold" evtFilter="cancelBubble" nodeType="interactiveSeq">
                <p:stCondLst>
                  <p:cond evt="onClick" delay="0">
                    <p:tgtEl>
                      <p:spTgt spid="24"/>
                    </p:tgtEl>
                  </p:cond>
                </p:stCondLst>
                <p:endSync evt="end" delay="0">
                  <p:rtn val="all"/>
                </p:endSync>
                <p:childTnLst>
                  <p:par>
                    <p:cTn id="27" fill="hold" nodeType="clickPar">
                      <p:stCondLst>
                        <p:cond delay="0"/>
                      </p:stCondLst>
                      <p:childTnLst>
                        <p:par>
                          <p:cTn id="28" fill="hold" nodeType="withGroup">
                            <p:stCondLst>
                              <p:cond delay="0"/>
                            </p:stCondLst>
                            <p:childTnLst>
                              <p:par>
                                <p:cTn id="29" presetID="2" presetClass="mediacall" presetSubtype="0" fill="hold" nodeType="clickEffect">
                                  <p:stCondLst>
                                    <p:cond delay="0"/>
                                  </p:stCondLst>
                                  <p:childTnLst>
                                    <p:cmd type="call" cmd="togglePause">
                                      <p:cBhvr>
                                        <p:cTn id="30" dur="1" fill="hold"/>
                                        <p:tgtEl>
                                          <p:spTgt spid="24"/>
                                        </p:tgtEl>
                                      </p:cBhvr>
                                    </p:cmd>
                                  </p:childTnLst>
                                </p:cTn>
                              </p:par>
                            </p:childTnLst>
                          </p:cTn>
                        </p:par>
                      </p:childTnLst>
                    </p:cTn>
                  </p:par>
                </p:childTnLst>
              </p:cTn>
              <p:nextCondLst>
                <p:cond evt="onClick" delay="0">
                  <p:tgtEl>
                    <p:spTgt spid="24"/>
                  </p:tgtEl>
                </p:cond>
              </p:nextCondLst>
            </p:seq>
            <p:video>
              <p:cMediaNode vol="80000">
                <p:cTn id="31" fill="hold" display="0">
                  <p:stCondLst>
                    <p:cond delay="indefinite"/>
                  </p:stCondLst>
                </p:cTn>
                <p:tgtEl>
                  <p:spTgt spid="24"/>
                </p:tgtEl>
              </p:cMediaNode>
            </p:video>
          </p:childTnLst>
        </p:cTn>
      </p:par>
    </p:tnLst>
    <p:bldLst>
      <p:bldP spid="2" grpId="0" autoUpdateAnimBg="0"/>
      <p:bldP spid="25" grpId="0" autoUpdateAnimBg="0"/>
      <p:bldP spid="26"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11E1CC1-5854-3C4A-A920-922A86A59EBB}"/>
              </a:ext>
            </a:extLst>
          </p:cNvPr>
          <p:cNvSpPr txBox="1">
            <a:spLocks noChangeArrowheads="1"/>
          </p:cNvSpPr>
          <p:nvPr/>
        </p:nvSpPr>
        <p:spPr bwMode="auto">
          <a:xfrm>
            <a:off x="457200" y="754063"/>
            <a:ext cx="7715250" cy="658812"/>
          </a:xfrm>
          <a:prstGeom prst="rect">
            <a:avLst/>
          </a:prstGeom>
          <a:solidFill>
            <a:srgbClr val="FFFFFF"/>
          </a:solidFill>
          <a:ln>
            <a:solidFill>
              <a:srgbClr val="000000"/>
            </a:solidFill>
            <a:miter lim="800000"/>
            <a:headEnd/>
            <a:tailEnd/>
          </a:ln>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charset="0"/>
                <a:ea typeface="宋体" charset="0"/>
                <a:cs typeface="宋体" charset="0"/>
              </a:defRPr>
            </a:lvl2pPr>
            <a:lvl3pPr algn="ctr" rtl="0" eaLnBrk="0" fontAlgn="base" hangingPunct="0">
              <a:spcBef>
                <a:spcPct val="0"/>
              </a:spcBef>
              <a:spcAft>
                <a:spcPct val="0"/>
              </a:spcAft>
              <a:defRPr kumimoji="1" sz="4400">
                <a:solidFill>
                  <a:schemeClr val="tx2"/>
                </a:solidFill>
                <a:latin typeface="Times New Roman" charset="0"/>
                <a:ea typeface="宋体" charset="0"/>
                <a:cs typeface="宋体" charset="0"/>
              </a:defRPr>
            </a:lvl3pPr>
            <a:lvl4pPr algn="ctr" rtl="0" eaLnBrk="0" fontAlgn="base" hangingPunct="0">
              <a:spcBef>
                <a:spcPct val="0"/>
              </a:spcBef>
              <a:spcAft>
                <a:spcPct val="0"/>
              </a:spcAft>
              <a:defRPr kumimoji="1" sz="4400">
                <a:solidFill>
                  <a:schemeClr val="tx2"/>
                </a:solidFill>
                <a:latin typeface="Times New Roman" charset="0"/>
                <a:ea typeface="宋体" charset="0"/>
                <a:cs typeface="宋体" charset="0"/>
              </a:defRPr>
            </a:lvl4pPr>
            <a:lvl5pPr algn="ctr" rtl="0" eaLnBrk="0" fontAlgn="base" hangingPunct="0">
              <a:spcBef>
                <a:spcPct val="0"/>
              </a:spcBef>
              <a:spcAft>
                <a:spcPct val="0"/>
              </a:spcAft>
              <a:defRPr kumimoji="1" sz="4400">
                <a:solidFill>
                  <a:schemeClr val="tx2"/>
                </a:solidFill>
                <a:latin typeface="Times New Roman" charset="0"/>
                <a:ea typeface="宋体" charset="0"/>
                <a:cs typeface="宋体" charset="0"/>
              </a:defRPr>
            </a:lvl5pPr>
            <a:lvl6pPr marL="457200" algn="ctr" rtl="0" fontAlgn="base">
              <a:spcBef>
                <a:spcPct val="0"/>
              </a:spcBef>
              <a:spcAft>
                <a:spcPct val="0"/>
              </a:spcAft>
              <a:defRPr kumimoji="1" sz="4400">
                <a:solidFill>
                  <a:schemeClr val="tx2"/>
                </a:solidFill>
                <a:latin typeface="Times New Roman" charset="0"/>
                <a:ea typeface="宋体" charset="0"/>
                <a:cs typeface="宋体" charset="0"/>
              </a:defRPr>
            </a:lvl6pPr>
            <a:lvl7pPr marL="914400" algn="ctr" rtl="0" fontAlgn="base">
              <a:spcBef>
                <a:spcPct val="0"/>
              </a:spcBef>
              <a:spcAft>
                <a:spcPct val="0"/>
              </a:spcAft>
              <a:defRPr kumimoji="1" sz="4400">
                <a:solidFill>
                  <a:schemeClr val="tx2"/>
                </a:solidFill>
                <a:latin typeface="Times New Roman" charset="0"/>
                <a:ea typeface="宋体" charset="0"/>
                <a:cs typeface="宋体" charset="0"/>
              </a:defRPr>
            </a:lvl7pPr>
            <a:lvl8pPr marL="1371600" algn="ctr" rtl="0" fontAlgn="base">
              <a:spcBef>
                <a:spcPct val="0"/>
              </a:spcBef>
              <a:spcAft>
                <a:spcPct val="0"/>
              </a:spcAft>
              <a:defRPr kumimoji="1" sz="4400">
                <a:solidFill>
                  <a:schemeClr val="tx2"/>
                </a:solidFill>
                <a:latin typeface="Times New Roman" charset="0"/>
                <a:ea typeface="宋体" charset="0"/>
                <a:cs typeface="宋体" charset="0"/>
              </a:defRPr>
            </a:lvl8pPr>
            <a:lvl9pPr marL="1828800" algn="ctr" rtl="0" fontAlgn="base">
              <a:spcBef>
                <a:spcPct val="0"/>
              </a:spcBef>
              <a:spcAft>
                <a:spcPct val="0"/>
              </a:spcAft>
              <a:defRPr kumimoji="1" sz="4400">
                <a:solidFill>
                  <a:schemeClr val="tx2"/>
                </a:solidFill>
                <a:latin typeface="Times New Roman" charset="0"/>
                <a:ea typeface="宋体" charset="0"/>
                <a:cs typeface="宋体" charset="0"/>
              </a:defRPr>
            </a:lvl9pPr>
          </a:lstStyle>
          <a:p>
            <a:pPr eaLnBrk="1" hangingPunct="1">
              <a:defRPr/>
            </a:pPr>
            <a:r>
              <a:rPr lang="en-US" altLang="zh-CN" sz="2000" b="0" kern="0" dirty="0">
                <a:solidFill>
                  <a:srgbClr val="FF0000"/>
                </a:solidFill>
                <a:ea typeface="楷体_GB2312" pitchFamily="49" charset="-122"/>
              </a:rPr>
              <a:t>Mathematical</a:t>
            </a:r>
            <a:r>
              <a:rPr lang="zh-CN" altLang="en-US" sz="2000" b="0" kern="0" dirty="0">
                <a:solidFill>
                  <a:srgbClr val="FF0000"/>
                </a:solidFill>
                <a:ea typeface="楷体_GB2312" pitchFamily="49" charset="-122"/>
              </a:rPr>
              <a:t> </a:t>
            </a:r>
            <a:r>
              <a:rPr lang="en-US" altLang="zh-CN" sz="2000" b="0" kern="0" dirty="0">
                <a:solidFill>
                  <a:srgbClr val="FF0000"/>
                </a:solidFill>
                <a:ea typeface="楷体_GB2312" pitchFamily="49" charset="-122"/>
              </a:rPr>
              <a:t>description</a:t>
            </a:r>
            <a:r>
              <a:rPr lang="zh-CN" altLang="en-US" sz="2000" b="0" kern="0" dirty="0">
                <a:solidFill>
                  <a:srgbClr val="FF0000"/>
                </a:solidFill>
                <a:ea typeface="楷体_GB2312" pitchFamily="49" charset="-122"/>
              </a:rPr>
              <a:t> </a:t>
            </a:r>
            <a:r>
              <a:rPr lang="en-US" altLang="zh-CN" sz="2000" b="0" kern="0" dirty="0">
                <a:solidFill>
                  <a:srgbClr val="FF0000"/>
                </a:solidFill>
                <a:ea typeface="楷体_GB2312" pitchFamily="49" charset="-122"/>
              </a:rPr>
              <a:t>for</a:t>
            </a:r>
            <a:r>
              <a:rPr lang="zh-CN" altLang="en-US" sz="2000" b="0" kern="0" dirty="0">
                <a:solidFill>
                  <a:srgbClr val="FF0000"/>
                </a:solidFill>
                <a:ea typeface="楷体_GB2312" pitchFamily="49" charset="-122"/>
              </a:rPr>
              <a:t> </a:t>
            </a:r>
            <a:r>
              <a:rPr lang="en-US" altLang="zh-CN" sz="2000" b="0" kern="0" dirty="0">
                <a:solidFill>
                  <a:srgbClr val="FF0000"/>
                </a:solidFill>
                <a:ea typeface="楷体_GB2312" pitchFamily="49" charset="-122"/>
              </a:rPr>
              <a:t>a</a:t>
            </a:r>
            <a:r>
              <a:rPr lang="zh-CN" altLang="en-US" sz="2000" b="0" kern="0" dirty="0">
                <a:solidFill>
                  <a:srgbClr val="FF0000"/>
                </a:solidFill>
                <a:ea typeface="楷体_GB2312" pitchFamily="49" charset="-122"/>
              </a:rPr>
              <a:t> </a:t>
            </a:r>
            <a:r>
              <a:rPr lang="en-US" altLang="zh-CN" sz="2000" b="0" kern="0" dirty="0">
                <a:solidFill>
                  <a:srgbClr val="FF0000"/>
                </a:solidFill>
                <a:ea typeface="楷体_GB2312" pitchFamily="49" charset="-122"/>
              </a:rPr>
              <a:t>normal</a:t>
            </a:r>
            <a:r>
              <a:rPr lang="zh-CN" altLang="en-US" sz="2000" b="0" kern="0" dirty="0">
                <a:solidFill>
                  <a:srgbClr val="FF0000"/>
                </a:solidFill>
                <a:ea typeface="楷体_GB2312" pitchFamily="49" charset="-122"/>
              </a:rPr>
              <a:t> </a:t>
            </a:r>
            <a:r>
              <a:rPr lang="en-US" altLang="zh-CN" sz="2000" b="0" kern="0" dirty="0">
                <a:solidFill>
                  <a:srgbClr val="FF0000"/>
                </a:solidFill>
                <a:ea typeface="楷体_GB2312" pitchFamily="49" charset="-122"/>
              </a:rPr>
              <a:t>wave:</a:t>
            </a:r>
            <a:r>
              <a:rPr lang="zh-CN" altLang="en-US" sz="2000" b="0" kern="0" dirty="0">
                <a:solidFill>
                  <a:srgbClr val="FF0000"/>
                </a:solidFill>
                <a:ea typeface="楷体_GB2312" pitchFamily="49" charset="-122"/>
              </a:rPr>
              <a:t> </a:t>
            </a:r>
            <a:r>
              <a:rPr lang="en-US" altLang="zh-CN" sz="2000" b="0" kern="0" dirty="0">
                <a:solidFill>
                  <a:srgbClr val="FF0000"/>
                </a:solidFill>
                <a:ea typeface="楷体_GB2312" pitchFamily="49" charset="-122"/>
              </a:rPr>
              <a:t>The state superposition principle</a:t>
            </a:r>
            <a:r>
              <a:rPr lang="zh-CN" altLang="en-US" sz="2000" b="0" kern="0" dirty="0">
                <a:solidFill>
                  <a:srgbClr val="FF0000"/>
                </a:solidFill>
                <a:ea typeface="楷体_GB2312" pitchFamily="49" charset="-122"/>
              </a:rPr>
              <a:t> </a:t>
            </a:r>
            <a:r>
              <a:rPr lang="en-US" altLang="zh-CN" sz="2000" b="0" kern="0" dirty="0">
                <a:solidFill>
                  <a:srgbClr val="FF0000"/>
                </a:solidFill>
                <a:ea typeface="楷体_GB2312" pitchFamily="49" charset="-122"/>
              </a:rPr>
              <a:t>for</a:t>
            </a:r>
            <a:r>
              <a:rPr lang="zh-CN" altLang="en-US" sz="2000" b="0" kern="0" dirty="0">
                <a:solidFill>
                  <a:srgbClr val="FF0000"/>
                </a:solidFill>
                <a:ea typeface="楷体_GB2312" pitchFamily="49" charset="-122"/>
              </a:rPr>
              <a:t> </a:t>
            </a:r>
            <a:r>
              <a:rPr lang="en-US" altLang="zh-CN" sz="2000" b="0" kern="0" dirty="0">
                <a:solidFill>
                  <a:srgbClr val="FF0000"/>
                </a:solidFill>
                <a:ea typeface="楷体_GB2312" pitchFamily="49" charset="-122"/>
              </a:rPr>
              <a:t>waves</a:t>
            </a:r>
          </a:p>
        </p:txBody>
      </p:sp>
      <p:sp>
        <p:nvSpPr>
          <p:cNvPr id="3" name="Text Box 3">
            <a:extLst>
              <a:ext uri="{FF2B5EF4-FFF2-40B4-BE49-F238E27FC236}">
                <a16:creationId xmlns:a16="http://schemas.microsoft.com/office/drawing/2014/main" id="{86157FEF-C12D-B541-923A-4E266C8EACBC}"/>
              </a:ext>
            </a:extLst>
          </p:cNvPr>
          <p:cNvSpPr txBox="1">
            <a:spLocks noChangeArrowheads="1"/>
          </p:cNvSpPr>
          <p:nvPr/>
        </p:nvSpPr>
        <p:spPr bwMode="auto">
          <a:xfrm>
            <a:off x="827088" y="3146425"/>
            <a:ext cx="7685087"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kumimoji="0" lang="en-US" altLang="zh-CN" sz="2400">
                <a:solidFill>
                  <a:srgbClr val="003399"/>
                </a:solidFill>
                <a:latin typeface="Arial" panose="020B0604020202020204" pitchFamily="34" charset="0"/>
              </a:rPr>
              <a:t>A</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wave</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can</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always</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be</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decomposed</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into</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simple</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harmonic</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waves.</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This</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is</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the</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Fourier</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analysis.</a:t>
            </a:r>
          </a:p>
        </p:txBody>
      </p:sp>
      <p:sp>
        <p:nvSpPr>
          <p:cNvPr id="4" name="Text Box 4">
            <a:extLst>
              <a:ext uri="{FF2B5EF4-FFF2-40B4-BE49-F238E27FC236}">
                <a16:creationId xmlns:a16="http://schemas.microsoft.com/office/drawing/2014/main" id="{D7168D7A-CF4E-A94E-962E-3F07CAFC3ECC}"/>
              </a:ext>
            </a:extLst>
          </p:cNvPr>
          <p:cNvSpPr txBox="1">
            <a:spLocks noChangeArrowheads="1"/>
          </p:cNvSpPr>
          <p:nvPr/>
        </p:nvSpPr>
        <p:spPr bwMode="auto">
          <a:xfrm>
            <a:off x="900113" y="1565275"/>
            <a:ext cx="76850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kumimoji="0" lang="en-US" altLang="zh-CN">
                <a:solidFill>
                  <a:srgbClr val="003399"/>
                </a:solidFill>
                <a:latin typeface="Arial" panose="020B0604020202020204" pitchFamily="34" charset="0"/>
              </a:rPr>
              <a:t>The</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principle</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of</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linear</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superposition</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for</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waves:</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 the wavefunction</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of  two or more waves is the sum of the wavefunctions of</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those</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waves.</a:t>
            </a:r>
          </a:p>
        </p:txBody>
      </p:sp>
      <p:sp>
        <p:nvSpPr>
          <p:cNvPr id="5" name="Text Box 5">
            <a:extLst>
              <a:ext uri="{FF2B5EF4-FFF2-40B4-BE49-F238E27FC236}">
                <a16:creationId xmlns:a16="http://schemas.microsoft.com/office/drawing/2014/main" id="{74ECC2BD-B349-414C-8F47-64343750DA3C}"/>
              </a:ext>
            </a:extLst>
          </p:cNvPr>
          <p:cNvSpPr txBox="1">
            <a:spLocks noChangeArrowheads="1"/>
          </p:cNvSpPr>
          <p:nvPr/>
        </p:nvSpPr>
        <p:spPr bwMode="auto">
          <a:xfrm>
            <a:off x="827088" y="4581525"/>
            <a:ext cx="7685087" cy="189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kumimoji="0" lang="en-US" altLang="zh-CN" sz="2400">
                <a:solidFill>
                  <a:srgbClr val="003399"/>
                </a:solidFill>
                <a:latin typeface="Arial" panose="020B0604020202020204" pitchFamily="34" charset="0"/>
              </a:rPr>
              <a:t>Good</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sound</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is</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generally</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a</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combination</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of</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a</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simple</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harmonic</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wave</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with</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a</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particular</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frequency</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and</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other</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simple</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harmonic</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waves</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with</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integral multiples</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of</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that</a:t>
            </a:r>
            <a:r>
              <a:rPr kumimoji="0" lang="zh-CN" altLang="en-US" sz="2400">
                <a:solidFill>
                  <a:srgbClr val="003399"/>
                </a:solidFill>
                <a:latin typeface="Arial" panose="020B0604020202020204" pitchFamily="34" charset="0"/>
              </a:rPr>
              <a:t> </a:t>
            </a:r>
            <a:r>
              <a:rPr kumimoji="0" lang="en-US" altLang="zh-CN" sz="2400">
                <a:solidFill>
                  <a:srgbClr val="003399"/>
                </a:solidFill>
                <a:latin typeface="Arial" panose="020B0604020202020204" pitchFamily="34" charset="0"/>
              </a:rPr>
              <a:t>frequency.</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E39EF08-B30A-CA4A-9DA6-014CA110A11D}"/>
              </a:ext>
            </a:extLst>
          </p:cNvPr>
          <p:cNvSpPr>
            <a:spLocks noChangeArrowheads="1"/>
          </p:cNvSpPr>
          <p:nvPr/>
        </p:nvSpPr>
        <p:spPr bwMode="auto">
          <a:xfrm>
            <a:off x="323850" y="620713"/>
            <a:ext cx="8447088" cy="1295400"/>
          </a:xfrm>
          <a:prstGeom prst="rect">
            <a:avLst/>
          </a:prstGeom>
          <a:noFill/>
          <a:ln>
            <a:noFill/>
          </a:ln>
          <a:effectLst>
            <a:outerShdw blurRad="63500" dist="38099" dir="2700000" algn="ctr" rotWithShape="0">
              <a:srgbClr val="FFFFFF">
                <a:alpha val="50000"/>
              </a:srgbClr>
            </a:outerShdw>
          </a:effectLst>
        </p:spPr>
        <p:txBody>
          <a:bodyPr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3200" dirty="0">
                <a:solidFill>
                  <a:srgbClr val="FF0000"/>
                </a:solidFill>
                <a:ea typeface="楷体_GB2312" pitchFamily="49" charset="-122"/>
              </a:rPr>
              <a:t>General requirements that a wavefunction must satisfy:</a:t>
            </a:r>
          </a:p>
        </p:txBody>
      </p:sp>
      <p:sp>
        <p:nvSpPr>
          <p:cNvPr id="69634" name="AutoShape 7" descr="1">
            <a:extLst>
              <a:ext uri="{FF2B5EF4-FFF2-40B4-BE49-F238E27FC236}">
                <a16:creationId xmlns:a16="http://schemas.microsoft.com/office/drawing/2014/main" id="{9A243EBF-4D45-094D-91EF-247121A7686E}"/>
              </a:ext>
            </a:extLst>
          </p:cNvPr>
          <p:cNvSpPr>
            <a:spLocks noChangeArrowheads="1"/>
          </p:cNvSpPr>
          <p:nvPr/>
        </p:nvSpPr>
        <p:spPr bwMode="auto">
          <a:xfrm>
            <a:off x="841375" y="2617788"/>
            <a:ext cx="2376488" cy="719137"/>
          </a:xfrm>
          <a:prstGeom prst="plaque">
            <a:avLst>
              <a:gd name="adj" fmla="val 34560"/>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69635" name="Rectangle 8">
            <a:extLst>
              <a:ext uri="{FF2B5EF4-FFF2-40B4-BE49-F238E27FC236}">
                <a16:creationId xmlns:a16="http://schemas.microsoft.com/office/drawing/2014/main" id="{80B8A91A-D0C5-4341-B748-95DA18E9D4D4}"/>
              </a:ext>
            </a:extLst>
          </p:cNvPr>
          <p:cNvSpPr>
            <a:spLocks noChangeArrowheads="1"/>
          </p:cNvSpPr>
          <p:nvPr/>
        </p:nvSpPr>
        <p:spPr bwMode="auto">
          <a:xfrm>
            <a:off x="1157288" y="2762250"/>
            <a:ext cx="2124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ea typeface="方正舒体" pitchFamily="2" charset="-122"/>
              </a:rPr>
              <a:t>Single</a:t>
            </a:r>
            <a:r>
              <a:rPr lang="zh-CN" altLang="en-US">
                <a:ea typeface="方正舒体" pitchFamily="2" charset="-122"/>
              </a:rPr>
              <a:t> </a:t>
            </a:r>
            <a:r>
              <a:rPr lang="en-US" altLang="zh-CN">
                <a:ea typeface="方正舒体" pitchFamily="2" charset="-122"/>
              </a:rPr>
              <a:t>valued</a:t>
            </a:r>
          </a:p>
        </p:txBody>
      </p:sp>
      <p:sp>
        <p:nvSpPr>
          <p:cNvPr id="69636" name="AutoShape 9" descr="1">
            <a:extLst>
              <a:ext uri="{FF2B5EF4-FFF2-40B4-BE49-F238E27FC236}">
                <a16:creationId xmlns:a16="http://schemas.microsoft.com/office/drawing/2014/main" id="{56713BEE-4D8A-974E-A4CA-56DC3184A7C3}"/>
              </a:ext>
            </a:extLst>
          </p:cNvPr>
          <p:cNvSpPr>
            <a:spLocks noChangeArrowheads="1"/>
          </p:cNvSpPr>
          <p:nvPr/>
        </p:nvSpPr>
        <p:spPr bwMode="auto">
          <a:xfrm>
            <a:off x="3203575" y="2619375"/>
            <a:ext cx="2376488" cy="719138"/>
          </a:xfrm>
          <a:prstGeom prst="plaque">
            <a:avLst>
              <a:gd name="adj" fmla="val 34560"/>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69637" name="AutoShape 11" descr="1">
            <a:extLst>
              <a:ext uri="{FF2B5EF4-FFF2-40B4-BE49-F238E27FC236}">
                <a16:creationId xmlns:a16="http://schemas.microsoft.com/office/drawing/2014/main" id="{691D69BF-906C-C24C-B5F8-DA25A43D823C}"/>
              </a:ext>
            </a:extLst>
          </p:cNvPr>
          <p:cNvSpPr>
            <a:spLocks noChangeArrowheads="1"/>
          </p:cNvSpPr>
          <p:nvPr/>
        </p:nvSpPr>
        <p:spPr bwMode="auto">
          <a:xfrm>
            <a:off x="5567363" y="2603500"/>
            <a:ext cx="2376487" cy="719138"/>
          </a:xfrm>
          <a:prstGeom prst="plaque">
            <a:avLst>
              <a:gd name="adj" fmla="val 34560"/>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8" name="Text Box 12">
            <a:extLst>
              <a:ext uri="{FF2B5EF4-FFF2-40B4-BE49-F238E27FC236}">
                <a16:creationId xmlns:a16="http://schemas.microsoft.com/office/drawing/2014/main" id="{984383E5-124E-2340-BF33-8EA883ECAC42}"/>
              </a:ext>
            </a:extLst>
          </p:cNvPr>
          <p:cNvSpPr txBox="1">
            <a:spLocks noChangeArrowheads="1"/>
          </p:cNvSpPr>
          <p:nvPr/>
        </p:nvSpPr>
        <p:spPr bwMode="auto">
          <a:xfrm>
            <a:off x="5665788" y="2762250"/>
            <a:ext cx="2376487" cy="401638"/>
          </a:xfrm>
          <a:prstGeom prst="rect">
            <a:avLst/>
          </a:prstGeom>
          <a:noFill/>
          <a:ln>
            <a:noFill/>
          </a:ln>
        </p:spPr>
        <p:txBody>
          <a:bodyPr>
            <a:spAutoFit/>
          </a:bodyPr>
          <a:lstStyle>
            <a:lvl1pPr marL="950913" indent="-950913">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defRPr/>
            </a:pPr>
            <a:r>
              <a:rPr lang="en-US" altLang="zh-CN" dirty="0">
                <a:latin typeface="+mj-lt"/>
                <a:ea typeface="方正舒体" pitchFamily="2" charset="-122"/>
              </a:rPr>
              <a:t>Square</a:t>
            </a:r>
            <a:r>
              <a:rPr lang="zh-CN" altLang="en-US" dirty="0">
                <a:latin typeface="+mj-lt"/>
                <a:ea typeface="方正舒体" pitchFamily="2" charset="-122"/>
              </a:rPr>
              <a:t> </a:t>
            </a:r>
            <a:r>
              <a:rPr lang="en-US" altLang="zh-CN" dirty="0">
                <a:latin typeface="+mj-lt"/>
                <a:ea typeface="方正舒体" pitchFamily="2" charset="-122"/>
              </a:rPr>
              <a:t>integrable</a:t>
            </a:r>
          </a:p>
        </p:txBody>
      </p:sp>
      <p:sp>
        <p:nvSpPr>
          <p:cNvPr id="69639" name="Rectangle 8">
            <a:extLst>
              <a:ext uri="{FF2B5EF4-FFF2-40B4-BE49-F238E27FC236}">
                <a16:creationId xmlns:a16="http://schemas.microsoft.com/office/drawing/2014/main" id="{9C22435E-D06F-0048-99AE-CAC9A2A8618F}"/>
              </a:ext>
            </a:extLst>
          </p:cNvPr>
          <p:cNvSpPr>
            <a:spLocks noChangeArrowheads="1"/>
          </p:cNvSpPr>
          <p:nvPr/>
        </p:nvSpPr>
        <p:spPr bwMode="auto">
          <a:xfrm>
            <a:off x="3522663" y="2776538"/>
            <a:ext cx="21240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ea typeface="方正舒体" pitchFamily="2" charset="-122"/>
              </a:rPr>
              <a:t>Continuous</a:t>
            </a:r>
          </a:p>
        </p:txBody>
      </p:sp>
    </p:spTree>
  </p:cSld>
  <p:clrMapOvr>
    <a:masterClrMapping/>
  </p:clrMapOvr>
  <p:transition>
    <p:pull dir="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817305A-685D-3F48-9F1F-520C803B2353}"/>
              </a:ext>
            </a:extLst>
          </p:cNvPr>
          <p:cNvSpPr>
            <a:spLocks noChangeArrowheads="1"/>
          </p:cNvSpPr>
          <p:nvPr/>
        </p:nvSpPr>
        <p:spPr bwMode="auto">
          <a:xfrm>
            <a:off x="323850" y="333375"/>
            <a:ext cx="8447088" cy="1158875"/>
          </a:xfrm>
          <a:prstGeom prst="rect">
            <a:avLst/>
          </a:prstGeom>
          <a:noFill/>
          <a:ln>
            <a:noFill/>
          </a:ln>
          <a:effectLst>
            <a:outerShdw blurRad="63500" dist="38099" dir="2700000" algn="ctr" rotWithShape="0">
              <a:srgbClr val="FFFFFF">
                <a:alpha val="50000"/>
              </a:srgbClr>
            </a:outerShdw>
          </a:effectLst>
        </p:spPr>
        <p:txBody>
          <a:bodyPr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3200" dirty="0">
                <a:solidFill>
                  <a:srgbClr val="FF0000"/>
                </a:solidFill>
                <a:ea typeface="楷体_GB2312" pitchFamily="49" charset="-122"/>
              </a:rPr>
              <a:t>General requirements that a wavefunction must satisfy:</a:t>
            </a:r>
          </a:p>
        </p:txBody>
      </p:sp>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2BEB98BD-CEFC-5E45-BD36-7B174B62B1A2}"/>
                  </a:ext>
                </a:extLst>
              </p:cNvPr>
              <p:cNvSpPr>
                <a:spLocks noChangeArrowheads="1"/>
              </p:cNvSpPr>
              <p:nvPr/>
            </p:nvSpPr>
            <p:spPr bwMode="auto">
              <a:xfrm>
                <a:off x="539750" y="1431344"/>
                <a:ext cx="8280400" cy="2358019"/>
              </a:xfrm>
              <a:prstGeom prst="rect">
                <a:avLst/>
              </a:prstGeom>
              <a:noFill/>
              <a:ln>
                <a:noFill/>
              </a:ln>
            </p:spPr>
            <p:txBody>
              <a:bodyPr lIns="92075" tIns="46038" rIns="92075" bIns="46038" anchor="b">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nSpc>
                    <a:spcPct val="125000"/>
                  </a:lnSpc>
                  <a:defRPr/>
                </a:pPr>
                <a:r>
                  <a:rPr lang="en-US" altLang="zh-CN" sz="2400" dirty="0">
                    <a:solidFill>
                      <a:srgbClr val="003399"/>
                    </a:solidFill>
                    <a:latin typeface="+mj-lt"/>
                  </a:rPr>
                  <a:t>|</a:t>
                </a:r>
                <a14:m>
                  <m:oMath xmlns:m="http://schemas.openxmlformats.org/officeDocument/2006/math">
                    <m:r>
                      <a:rPr lang="en-US" altLang="zh-CN" sz="2400" i="1" smtClean="0">
                        <a:solidFill>
                          <a:srgbClr val="003399"/>
                        </a:solidFill>
                        <a:latin typeface="Cambria Math" panose="02040503050406030204" pitchFamily="18" charset="0"/>
                        <a:ea typeface="Cambria Math" panose="02040503050406030204" pitchFamily="18" charset="0"/>
                      </a:rPr>
                      <m:t>𝝍</m:t>
                    </m:r>
                  </m:oMath>
                </a14:m>
                <a:r>
                  <a:rPr lang="en-US" altLang="zh-CN" sz="2400" dirty="0">
                    <a:solidFill>
                      <a:srgbClr val="003399"/>
                    </a:solidFill>
                    <a:latin typeface="+mj-lt"/>
                  </a:rPr>
                  <a:t>|</a:t>
                </a:r>
                <a:r>
                  <a:rPr lang="en-US" altLang="zh-CN" sz="2400" baseline="30000" dirty="0">
                    <a:solidFill>
                      <a:srgbClr val="003399"/>
                    </a:solidFill>
                    <a:latin typeface="+mj-lt"/>
                  </a:rPr>
                  <a:t>2</a:t>
                </a:r>
                <a:r>
                  <a:rPr lang="zh-CN" altLang="en-US" sz="2400" dirty="0">
                    <a:solidFill>
                      <a:srgbClr val="003399"/>
                    </a:solidFill>
                    <a:latin typeface="+mj-lt"/>
                  </a:rPr>
                  <a:t> </a:t>
                </a:r>
                <a:r>
                  <a:rPr lang="en-US" altLang="zh-CN" sz="2400" dirty="0">
                    <a:solidFill>
                      <a:srgbClr val="003399"/>
                    </a:solidFill>
                    <a:latin typeface="+mj-lt"/>
                  </a:rPr>
                  <a:t>is</a:t>
                </a:r>
                <a:r>
                  <a:rPr lang="zh-CN" altLang="en-US" sz="2400" dirty="0">
                    <a:solidFill>
                      <a:srgbClr val="003399"/>
                    </a:solidFill>
                    <a:latin typeface="+mj-lt"/>
                  </a:rPr>
                  <a:t> </a:t>
                </a:r>
                <a:r>
                  <a:rPr lang="en-US" altLang="zh-CN" sz="2400" dirty="0">
                    <a:solidFill>
                      <a:srgbClr val="003399"/>
                    </a:solidFill>
                    <a:latin typeface="+mj-lt"/>
                  </a:rPr>
                  <a:t>the</a:t>
                </a:r>
                <a:r>
                  <a:rPr lang="zh-CN" altLang="en-US" sz="2400" dirty="0">
                    <a:solidFill>
                      <a:srgbClr val="003399"/>
                    </a:solidFill>
                    <a:latin typeface="+mj-lt"/>
                  </a:rPr>
                  <a:t> </a:t>
                </a:r>
                <a:r>
                  <a:rPr lang="en-US" altLang="zh-CN" sz="2400" dirty="0">
                    <a:solidFill>
                      <a:srgbClr val="003399"/>
                    </a:solidFill>
                    <a:latin typeface="+mj-lt"/>
                  </a:rPr>
                  <a:t>probability</a:t>
                </a:r>
                <a:r>
                  <a:rPr lang="zh-CN" altLang="en-US" sz="2400" dirty="0">
                    <a:solidFill>
                      <a:srgbClr val="003399"/>
                    </a:solidFill>
                    <a:latin typeface="+mj-lt"/>
                  </a:rPr>
                  <a:t> </a:t>
                </a:r>
                <a:r>
                  <a:rPr lang="en-US" altLang="zh-CN" sz="2400" dirty="0">
                    <a:solidFill>
                      <a:srgbClr val="FF0000"/>
                    </a:solidFill>
                    <a:latin typeface="+mj-lt"/>
                  </a:rPr>
                  <a:t>density</a:t>
                </a:r>
                <a:r>
                  <a:rPr lang="zh-CN" altLang="en-US" sz="2400" dirty="0">
                    <a:solidFill>
                      <a:srgbClr val="003399"/>
                    </a:solidFill>
                    <a:latin typeface="+mj-lt"/>
                  </a:rPr>
                  <a:t> </a:t>
                </a:r>
                <a:r>
                  <a:rPr lang="en-US" altLang="zh-CN" sz="2400" dirty="0">
                    <a:solidFill>
                      <a:srgbClr val="003399"/>
                    </a:solidFill>
                    <a:latin typeface="+mj-lt"/>
                  </a:rPr>
                  <a:t>of</a:t>
                </a:r>
                <a:r>
                  <a:rPr lang="zh-CN" altLang="en-US" sz="2400" dirty="0">
                    <a:solidFill>
                      <a:srgbClr val="003399"/>
                    </a:solidFill>
                    <a:latin typeface="+mj-lt"/>
                  </a:rPr>
                  <a:t> </a:t>
                </a:r>
                <a:r>
                  <a:rPr lang="en-US" altLang="zh-CN" sz="2400" dirty="0">
                    <a:solidFill>
                      <a:srgbClr val="003399"/>
                    </a:solidFill>
                    <a:latin typeface="+mj-lt"/>
                  </a:rPr>
                  <a:t>finding</a:t>
                </a:r>
                <a:r>
                  <a:rPr lang="zh-CN" altLang="en-US" sz="2400" dirty="0">
                    <a:solidFill>
                      <a:srgbClr val="003399"/>
                    </a:solidFill>
                    <a:latin typeface="+mj-lt"/>
                  </a:rPr>
                  <a:t> </a:t>
                </a:r>
                <a:r>
                  <a:rPr lang="en-US" altLang="zh-CN" sz="2400" dirty="0">
                    <a:solidFill>
                      <a:srgbClr val="003399"/>
                    </a:solidFill>
                    <a:latin typeface="+mj-lt"/>
                  </a:rPr>
                  <a:t>a</a:t>
                </a:r>
                <a:r>
                  <a:rPr lang="zh-CN" altLang="en-US" sz="2400" dirty="0">
                    <a:solidFill>
                      <a:srgbClr val="003399"/>
                    </a:solidFill>
                    <a:latin typeface="+mj-lt"/>
                  </a:rPr>
                  <a:t> </a:t>
                </a:r>
                <a:r>
                  <a:rPr lang="en-US" altLang="zh-CN" sz="2400" dirty="0">
                    <a:solidFill>
                      <a:srgbClr val="003399"/>
                    </a:solidFill>
                    <a:latin typeface="+mj-lt"/>
                  </a:rPr>
                  <a:t>particle</a:t>
                </a:r>
                <a:r>
                  <a:rPr lang="zh-CN" altLang="en-US" sz="2400" dirty="0">
                    <a:solidFill>
                      <a:srgbClr val="003399"/>
                    </a:solidFill>
                    <a:latin typeface="+mj-lt"/>
                  </a:rPr>
                  <a:t> </a:t>
                </a:r>
                <a:r>
                  <a:rPr lang="en-US" altLang="zh-CN" sz="2400" dirty="0">
                    <a:solidFill>
                      <a:srgbClr val="003399"/>
                    </a:solidFill>
                    <a:latin typeface="+mj-lt"/>
                  </a:rPr>
                  <a:t>in</a:t>
                </a:r>
                <a:r>
                  <a:rPr lang="zh-CN" altLang="en-US" sz="2400" dirty="0">
                    <a:solidFill>
                      <a:srgbClr val="003399"/>
                    </a:solidFill>
                    <a:latin typeface="+mj-lt"/>
                  </a:rPr>
                  <a:t> </a:t>
                </a:r>
                <a:r>
                  <a:rPr lang="en-US" altLang="zh-CN" sz="2400" dirty="0">
                    <a:solidFill>
                      <a:srgbClr val="003399"/>
                    </a:solidFill>
                    <a:latin typeface="+mj-lt"/>
                  </a:rPr>
                  <a:t>an</a:t>
                </a:r>
                <a:r>
                  <a:rPr lang="zh-CN" altLang="en-US" sz="2400" dirty="0">
                    <a:solidFill>
                      <a:srgbClr val="003399"/>
                    </a:solidFill>
                    <a:latin typeface="+mj-lt"/>
                  </a:rPr>
                  <a:t> </a:t>
                </a:r>
                <a:r>
                  <a:rPr lang="en-US" altLang="zh-CN" sz="2400" dirty="0">
                    <a:solidFill>
                      <a:srgbClr val="003399"/>
                    </a:solidFill>
                    <a:latin typeface="+mj-lt"/>
                  </a:rPr>
                  <a:t>interval and</a:t>
                </a:r>
                <a:r>
                  <a:rPr lang="zh-CN" altLang="en-US" sz="2400" dirty="0">
                    <a:solidFill>
                      <a:srgbClr val="003399"/>
                    </a:solidFill>
                    <a:latin typeface="+mj-lt"/>
                  </a:rPr>
                  <a:t> </a:t>
                </a:r>
                <a:r>
                  <a:rPr lang="en-US" altLang="zh-CN" sz="2400" dirty="0">
                    <a:solidFill>
                      <a:srgbClr val="003399"/>
                    </a:solidFill>
                    <a:latin typeface="+mj-lt"/>
                  </a:rPr>
                  <a:t>is</a:t>
                </a:r>
                <a:r>
                  <a:rPr lang="zh-CN" altLang="en-US" sz="2400" dirty="0">
                    <a:solidFill>
                      <a:srgbClr val="003399"/>
                    </a:solidFill>
                    <a:latin typeface="+mj-lt"/>
                  </a:rPr>
                  <a:t> </a:t>
                </a:r>
                <a:r>
                  <a:rPr lang="en-US" altLang="zh-CN" sz="2400" dirty="0">
                    <a:solidFill>
                      <a:srgbClr val="003399"/>
                    </a:solidFill>
                    <a:latin typeface="+mj-lt"/>
                  </a:rPr>
                  <a:t>a</a:t>
                </a:r>
                <a:r>
                  <a:rPr lang="zh-CN" altLang="en-US" sz="2400" dirty="0">
                    <a:solidFill>
                      <a:srgbClr val="003399"/>
                    </a:solidFill>
                    <a:latin typeface="+mj-lt"/>
                  </a:rPr>
                  <a:t> </a:t>
                </a:r>
                <a:r>
                  <a:rPr lang="en-US" altLang="zh-CN" sz="2400" dirty="0">
                    <a:solidFill>
                      <a:srgbClr val="003399"/>
                    </a:solidFill>
                    <a:latin typeface="+mj-lt"/>
                  </a:rPr>
                  <a:t>finite</a:t>
                </a:r>
                <a:r>
                  <a:rPr lang="zh-CN" altLang="en-US" sz="2400" dirty="0">
                    <a:solidFill>
                      <a:srgbClr val="003399"/>
                    </a:solidFill>
                    <a:latin typeface="+mj-lt"/>
                  </a:rPr>
                  <a:t> </a:t>
                </a:r>
                <a:r>
                  <a:rPr lang="en-US" altLang="zh-CN" sz="2400" dirty="0">
                    <a:solidFill>
                      <a:srgbClr val="003399"/>
                    </a:solidFill>
                    <a:latin typeface="+mj-lt"/>
                  </a:rPr>
                  <a:t>value.</a:t>
                </a:r>
                <a:r>
                  <a:rPr lang="zh-CN" altLang="en-US" sz="2400" dirty="0">
                    <a:solidFill>
                      <a:srgbClr val="003399"/>
                    </a:solidFill>
                    <a:latin typeface="+mj-lt"/>
                  </a:rPr>
                  <a:t> </a:t>
                </a:r>
                <a:r>
                  <a:rPr lang="en-US" altLang="zh-CN" sz="2400" dirty="0">
                    <a:solidFill>
                      <a:srgbClr val="003399"/>
                    </a:solidFill>
                    <a:latin typeface="+mj-lt"/>
                  </a:rPr>
                  <a:t>Therefore,</a:t>
                </a:r>
                <a:r>
                  <a:rPr lang="zh-CN" altLang="en-US" sz="2400" dirty="0">
                    <a:solidFill>
                      <a:srgbClr val="003399"/>
                    </a:solidFill>
                    <a:latin typeface="+mj-lt"/>
                  </a:rPr>
                  <a:t> </a:t>
                </a:r>
                <a:r>
                  <a:rPr lang="en-US" altLang="zh-CN" sz="2400" dirty="0">
                    <a:solidFill>
                      <a:srgbClr val="003399"/>
                    </a:solidFill>
                    <a:latin typeface="+mj-lt"/>
                  </a:rPr>
                  <a:t>the</a:t>
                </a:r>
                <a:r>
                  <a:rPr lang="zh-CN" altLang="en-US" sz="2400" dirty="0">
                    <a:solidFill>
                      <a:srgbClr val="003399"/>
                    </a:solidFill>
                    <a:latin typeface="+mj-lt"/>
                  </a:rPr>
                  <a:t> </a:t>
                </a:r>
                <a:r>
                  <a:rPr lang="en-US" altLang="zh-CN" sz="2400" dirty="0">
                    <a:solidFill>
                      <a:srgbClr val="003399"/>
                    </a:solidFill>
                    <a:latin typeface="+mj-lt"/>
                  </a:rPr>
                  <a:t>integral</a:t>
                </a:r>
                <a:r>
                  <a:rPr lang="zh-CN" altLang="en-US" sz="2400" dirty="0">
                    <a:solidFill>
                      <a:srgbClr val="003399"/>
                    </a:solidFill>
                    <a:latin typeface="+mj-lt"/>
                  </a:rPr>
                  <a:t> </a:t>
                </a:r>
                <a:r>
                  <a:rPr lang="en-US" altLang="zh-CN" sz="2400" dirty="0">
                    <a:solidFill>
                      <a:srgbClr val="003399"/>
                    </a:solidFill>
                    <a:latin typeface="+mj-lt"/>
                  </a:rPr>
                  <a:t>of</a:t>
                </a:r>
                <a:r>
                  <a:rPr lang="zh-CN" altLang="en-US" sz="2400" dirty="0">
                    <a:solidFill>
                      <a:srgbClr val="003399"/>
                    </a:solidFill>
                    <a:latin typeface="+mj-lt"/>
                  </a:rPr>
                  <a:t> </a:t>
                </a:r>
                <a:r>
                  <a:rPr lang="en-US" altLang="zh-CN" sz="2400" dirty="0">
                    <a:solidFill>
                      <a:srgbClr val="003399"/>
                    </a:solidFill>
                    <a:latin typeface="+mj-lt"/>
                  </a:rPr>
                  <a:t>a</a:t>
                </a:r>
                <a:r>
                  <a:rPr lang="zh-CN" altLang="en-US" sz="2400" dirty="0">
                    <a:solidFill>
                      <a:srgbClr val="003399"/>
                    </a:solidFill>
                    <a:latin typeface="+mj-lt"/>
                  </a:rPr>
                  <a:t> </a:t>
                </a:r>
                <a:r>
                  <a:rPr lang="en-US" altLang="zh-CN" sz="2400" dirty="0">
                    <a:solidFill>
                      <a:srgbClr val="003399"/>
                    </a:solidFill>
                    <a:latin typeface="+mj-lt"/>
                  </a:rPr>
                  <a:t>wavefunction</a:t>
                </a:r>
                <a:r>
                  <a:rPr lang="zh-CN" altLang="en-US" sz="2400" dirty="0">
                    <a:solidFill>
                      <a:srgbClr val="003399"/>
                    </a:solidFill>
                    <a:latin typeface="+mj-lt"/>
                  </a:rPr>
                  <a:t> </a:t>
                </a:r>
                <a:r>
                  <a:rPr lang="en-US" altLang="zh-CN" sz="2400" dirty="0">
                    <a:solidFill>
                      <a:srgbClr val="003399"/>
                    </a:solidFill>
                    <a:latin typeface="+mj-lt"/>
                  </a:rPr>
                  <a:t>over</a:t>
                </a:r>
                <a:r>
                  <a:rPr lang="zh-CN" altLang="en-US" sz="2400" dirty="0">
                    <a:solidFill>
                      <a:srgbClr val="003399"/>
                    </a:solidFill>
                    <a:latin typeface="+mj-lt"/>
                  </a:rPr>
                  <a:t> </a:t>
                </a:r>
                <a:r>
                  <a:rPr lang="en-US" altLang="zh-CN" sz="2400" dirty="0">
                    <a:solidFill>
                      <a:srgbClr val="003399"/>
                    </a:solidFill>
                    <a:latin typeface="+mj-lt"/>
                  </a:rPr>
                  <a:t>all</a:t>
                </a:r>
                <a:r>
                  <a:rPr lang="zh-CN" altLang="en-US" sz="2400" dirty="0">
                    <a:solidFill>
                      <a:srgbClr val="003399"/>
                    </a:solidFill>
                    <a:latin typeface="+mj-lt"/>
                  </a:rPr>
                  <a:t> </a:t>
                </a:r>
                <a:r>
                  <a:rPr lang="en-US" altLang="zh-CN" sz="2400" dirty="0">
                    <a:solidFill>
                      <a:srgbClr val="003399"/>
                    </a:solidFill>
                    <a:latin typeface="+mj-lt"/>
                  </a:rPr>
                  <a:t>space</a:t>
                </a:r>
                <a:r>
                  <a:rPr lang="zh-CN" altLang="en-US" sz="2400" dirty="0">
                    <a:solidFill>
                      <a:srgbClr val="003399"/>
                    </a:solidFill>
                    <a:latin typeface="+mj-lt"/>
                  </a:rPr>
                  <a:t> </a:t>
                </a:r>
                <a:r>
                  <a:rPr lang="en-US" altLang="zh-CN" sz="2400" dirty="0">
                    <a:solidFill>
                      <a:srgbClr val="003399"/>
                    </a:solidFill>
                    <a:latin typeface="+mj-lt"/>
                  </a:rPr>
                  <a:t>must</a:t>
                </a:r>
                <a:r>
                  <a:rPr lang="zh-CN" altLang="en-US" sz="2400" dirty="0">
                    <a:solidFill>
                      <a:srgbClr val="003399"/>
                    </a:solidFill>
                    <a:latin typeface="+mj-lt"/>
                  </a:rPr>
                  <a:t> </a:t>
                </a:r>
                <a:r>
                  <a:rPr lang="en-US" altLang="zh-CN" sz="2400" dirty="0">
                    <a:solidFill>
                      <a:srgbClr val="003399"/>
                    </a:solidFill>
                    <a:latin typeface="+mj-lt"/>
                  </a:rPr>
                  <a:t>be</a:t>
                </a:r>
                <a:r>
                  <a:rPr lang="zh-CN" altLang="en-US" sz="2400" dirty="0">
                    <a:solidFill>
                      <a:srgbClr val="003399"/>
                    </a:solidFill>
                    <a:latin typeface="+mj-lt"/>
                  </a:rPr>
                  <a:t> </a:t>
                </a:r>
                <a:r>
                  <a:rPr lang="en-US" altLang="zh-CN" sz="2400" dirty="0">
                    <a:solidFill>
                      <a:srgbClr val="003399"/>
                    </a:solidFill>
                    <a:latin typeface="+mj-lt"/>
                  </a:rPr>
                  <a:t>a</a:t>
                </a:r>
                <a:r>
                  <a:rPr lang="zh-CN" altLang="en-US" sz="2400" dirty="0">
                    <a:solidFill>
                      <a:srgbClr val="003399"/>
                    </a:solidFill>
                    <a:latin typeface="+mj-lt"/>
                  </a:rPr>
                  <a:t> </a:t>
                </a:r>
                <a:r>
                  <a:rPr lang="en-US" altLang="zh-CN" sz="2400" dirty="0">
                    <a:solidFill>
                      <a:srgbClr val="003399"/>
                    </a:solidFill>
                    <a:latin typeface="+mj-lt"/>
                  </a:rPr>
                  <a:t>finite</a:t>
                </a:r>
                <a:r>
                  <a:rPr lang="zh-CN" altLang="en-US" sz="2400" dirty="0">
                    <a:solidFill>
                      <a:srgbClr val="003399"/>
                    </a:solidFill>
                    <a:latin typeface="+mj-lt"/>
                  </a:rPr>
                  <a:t> </a:t>
                </a:r>
                <a:r>
                  <a:rPr lang="en-US" altLang="zh-CN" sz="2400" dirty="0">
                    <a:solidFill>
                      <a:srgbClr val="003399"/>
                    </a:solidFill>
                    <a:latin typeface="+mj-lt"/>
                  </a:rPr>
                  <a:t>value,</a:t>
                </a:r>
                <a:r>
                  <a:rPr lang="zh-CN" altLang="en-US" sz="2400" dirty="0">
                    <a:solidFill>
                      <a:srgbClr val="003399"/>
                    </a:solidFill>
                    <a:latin typeface="+mj-lt"/>
                  </a:rPr>
                  <a:t> </a:t>
                </a:r>
                <a:r>
                  <a:rPr lang="en-US" altLang="zh-CN" sz="2400" dirty="0">
                    <a:solidFill>
                      <a:srgbClr val="003399"/>
                    </a:solidFill>
                    <a:latin typeface="+mj-lt"/>
                  </a:rPr>
                  <a:t>i.e.,</a:t>
                </a:r>
                <a:r>
                  <a:rPr lang="zh-CN" altLang="en-US" sz="2400" dirty="0">
                    <a:solidFill>
                      <a:srgbClr val="003399"/>
                    </a:solidFill>
                    <a:latin typeface="+mj-lt"/>
                  </a:rPr>
                  <a:t> </a:t>
                </a:r>
                <a:r>
                  <a:rPr lang="en-US" altLang="zh-CN" sz="2400" dirty="0">
                    <a:solidFill>
                      <a:srgbClr val="003399"/>
                    </a:solidFill>
                    <a:latin typeface="+mj-lt"/>
                  </a:rPr>
                  <a:t>a</a:t>
                </a:r>
                <a:r>
                  <a:rPr lang="zh-CN" altLang="en-US" sz="2400" dirty="0">
                    <a:solidFill>
                      <a:srgbClr val="003399"/>
                    </a:solidFill>
                    <a:latin typeface="+mj-lt"/>
                  </a:rPr>
                  <a:t> </a:t>
                </a:r>
                <a:r>
                  <a:rPr lang="en-US" altLang="zh-CN" sz="2400" dirty="0">
                    <a:solidFill>
                      <a:srgbClr val="003399"/>
                    </a:solidFill>
                    <a:latin typeface="+mj-lt"/>
                  </a:rPr>
                  <a:t>wavefunction</a:t>
                </a:r>
                <a:r>
                  <a:rPr lang="zh-CN" altLang="en-US" sz="2400" dirty="0">
                    <a:solidFill>
                      <a:srgbClr val="003399"/>
                    </a:solidFill>
                    <a:latin typeface="+mj-lt"/>
                  </a:rPr>
                  <a:t> </a:t>
                </a:r>
                <a:r>
                  <a:rPr lang="en-US" altLang="zh-CN" sz="2400" dirty="0">
                    <a:solidFill>
                      <a:srgbClr val="003399"/>
                    </a:solidFill>
                    <a:latin typeface="+mj-lt"/>
                  </a:rPr>
                  <a:t>must</a:t>
                </a:r>
                <a:r>
                  <a:rPr lang="zh-CN" altLang="en-US" sz="2400" dirty="0">
                    <a:solidFill>
                      <a:srgbClr val="003399"/>
                    </a:solidFill>
                    <a:latin typeface="+mj-lt"/>
                  </a:rPr>
                  <a:t> </a:t>
                </a:r>
                <a:r>
                  <a:rPr lang="en-US" altLang="zh-CN" sz="2400" dirty="0">
                    <a:solidFill>
                      <a:srgbClr val="003399"/>
                    </a:solidFill>
                    <a:latin typeface="+mj-lt"/>
                  </a:rPr>
                  <a:t>be</a:t>
                </a:r>
                <a:r>
                  <a:rPr lang="zh-CN" altLang="en-US" sz="2400" dirty="0">
                    <a:solidFill>
                      <a:srgbClr val="003399"/>
                    </a:solidFill>
                    <a:latin typeface="+mj-lt"/>
                  </a:rPr>
                  <a:t> </a:t>
                </a:r>
                <a:r>
                  <a:rPr lang="en-US" altLang="zh-CN" sz="2400" dirty="0">
                    <a:solidFill>
                      <a:srgbClr val="003399"/>
                    </a:solidFill>
                    <a:latin typeface="+mj-lt"/>
                  </a:rPr>
                  <a:t>square</a:t>
                </a:r>
                <a:r>
                  <a:rPr lang="zh-CN" altLang="en-US" sz="2400" dirty="0">
                    <a:solidFill>
                      <a:srgbClr val="003399"/>
                    </a:solidFill>
                    <a:latin typeface="+mj-lt"/>
                  </a:rPr>
                  <a:t> </a:t>
                </a:r>
                <a:r>
                  <a:rPr lang="en-US" altLang="zh-CN" sz="2400" dirty="0">
                    <a:solidFill>
                      <a:srgbClr val="003399"/>
                    </a:solidFill>
                    <a:latin typeface="+mj-lt"/>
                  </a:rPr>
                  <a:t>integrable.</a:t>
                </a:r>
                <a:r>
                  <a:rPr lang="zh-CN" altLang="en-US" sz="2400" dirty="0">
                    <a:solidFill>
                      <a:srgbClr val="003399"/>
                    </a:solidFill>
                    <a:latin typeface="+mj-lt"/>
                  </a:rPr>
                  <a:t>  </a:t>
                </a:r>
                <a:r>
                  <a:rPr lang="en-US" altLang="zh-CN" sz="2400" dirty="0">
                    <a:solidFill>
                      <a:srgbClr val="003399"/>
                    </a:solidFill>
                    <a:latin typeface="+mj-lt"/>
                  </a:rPr>
                  <a:t>One</a:t>
                </a:r>
                <a:r>
                  <a:rPr lang="zh-CN" altLang="en-US" sz="2400" dirty="0">
                    <a:solidFill>
                      <a:srgbClr val="003399"/>
                    </a:solidFill>
                    <a:latin typeface="+mj-lt"/>
                  </a:rPr>
                  <a:t> </a:t>
                </a:r>
                <a:r>
                  <a:rPr lang="en-US" altLang="zh-CN" sz="2400" dirty="0">
                    <a:solidFill>
                      <a:srgbClr val="003399"/>
                    </a:solidFill>
                    <a:latin typeface="+mj-lt"/>
                  </a:rPr>
                  <a:t>requirement</a:t>
                </a:r>
                <a:r>
                  <a:rPr lang="zh-CN" altLang="en-US" sz="2400" dirty="0">
                    <a:solidFill>
                      <a:srgbClr val="003399"/>
                    </a:solidFill>
                    <a:latin typeface="+mj-lt"/>
                  </a:rPr>
                  <a:t> </a:t>
                </a:r>
                <a:r>
                  <a:rPr lang="en-US" altLang="zh-CN" sz="2400" dirty="0">
                    <a:solidFill>
                      <a:srgbClr val="003399"/>
                    </a:solidFill>
                    <a:latin typeface="+mj-lt"/>
                  </a:rPr>
                  <a:t>is</a:t>
                </a:r>
                <a:r>
                  <a:rPr lang="zh-CN" altLang="en-US" sz="2400" dirty="0">
                    <a:solidFill>
                      <a:srgbClr val="003399"/>
                    </a:solidFill>
                    <a:latin typeface="+mj-lt"/>
                  </a:rPr>
                  <a:t> </a:t>
                </a:r>
                <a:r>
                  <a:rPr lang="en-US" altLang="zh-CN" sz="2400" dirty="0">
                    <a:solidFill>
                      <a:srgbClr val="003399"/>
                    </a:solidFill>
                    <a:latin typeface="+mj-lt"/>
                  </a:rPr>
                  <a:t>that:</a:t>
                </a:r>
              </a:p>
            </p:txBody>
          </p:sp>
        </mc:Choice>
        <mc:Fallback xmlns="">
          <p:sp>
            <p:nvSpPr>
              <p:cNvPr id="3" name="Rectangle 3">
                <a:extLst>
                  <a:ext uri="{FF2B5EF4-FFF2-40B4-BE49-F238E27FC236}">
                    <a16:creationId xmlns:a16="http://schemas.microsoft.com/office/drawing/2014/main" id="{2BEB98BD-CEFC-5E45-BD36-7B174B62B1A2}"/>
                  </a:ext>
                </a:extLst>
              </p:cNvPr>
              <p:cNvSpPr>
                <a:spLocks noRot="1" noChangeAspect="1" noMove="1" noResize="1" noEditPoints="1" noAdjustHandles="1" noChangeArrowheads="1" noChangeShapeType="1" noTextEdit="1"/>
              </p:cNvSpPr>
              <p:nvPr/>
            </p:nvSpPr>
            <p:spPr bwMode="auto">
              <a:xfrm>
                <a:off x="539750" y="1431344"/>
                <a:ext cx="8280400" cy="2358019"/>
              </a:xfrm>
              <a:prstGeom prst="rect">
                <a:avLst/>
              </a:prstGeom>
              <a:blipFill>
                <a:blip r:embed="rId3"/>
                <a:stretch>
                  <a:fillRect l="-1072" b="-6417"/>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 name="Rectangle 4">
                <a:extLst>
                  <a:ext uri="{FF2B5EF4-FFF2-40B4-BE49-F238E27FC236}">
                    <a16:creationId xmlns:a16="http://schemas.microsoft.com/office/drawing/2014/main" id="{67FC25E0-6A84-6448-9A01-7162D24F8582}"/>
                  </a:ext>
                </a:extLst>
              </p:cNvPr>
              <p:cNvSpPr>
                <a:spLocks noChangeArrowheads="1"/>
              </p:cNvSpPr>
              <p:nvPr/>
            </p:nvSpPr>
            <p:spPr bwMode="auto">
              <a:xfrm>
                <a:off x="539750" y="4456337"/>
                <a:ext cx="8064500" cy="1211038"/>
              </a:xfrm>
              <a:prstGeom prst="rect">
                <a:avLst/>
              </a:prstGeom>
              <a:noFill/>
              <a:ln>
                <a:noFill/>
              </a:ln>
            </p:spPr>
            <p:txBody>
              <a:bodyPr lIns="92075" tIns="46038" rIns="92075" bIns="46038" anchor="b">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nSpc>
                    <a:spcPct val="125000"/>
                  </a:lnSpc>
                  <a:defRPr/>
                </a:pPr>
                <a:r>
                  <a:rPr lang="en-US" altLang="zh-CN" dirty="0">
                    <a:solidFill>
                      <a:srgbClr val="003399"/>
                    </a:solidFill>
                    <a:latin typeface="+mj-lt"/>
                  </a:rPr>
                  <a:t>Otherwise,</a:t>
                </a:r>
                <a:r>
                  <a:rPr lang="zh-CN" altLang="en-US" dirty="0">
                    <a:solidFill>
                      <a:srgbClr val="003399"/>
                    </a:solidFill>
                    <a:latin typeface="+mj-lt"/>
                  </a:rPr>
                  <a:t> </a:t>
                </a:r>
                <a:r>
                  <a:rPr lang="en-US" altLang="zh-CN" dirty="0">
                    <a:solidFill>
                      <a:srgbClr val="003399"/>
                    </a:solidFill>
                    <a:latin typeface="+mj-lt"/>
                  </a:rPr>
                  <a:t>the</a:t>
                </a:r>
                <a:r>
                  <a:rPr lang="zh-CN" altLang="en-US" dirty="0">
                    <a:solidFill>
                      <a:srgbClr val="003399"/>
                    </a:solidFill>
                    <a:latin typeface="+mj-lt"/>
                  </a:rPr>
                  <a:t> </a:t>
                </a:r>
                <a:r>
                  <a:rPr lang="en-US" altLang="zh-CN" dirty="0">
                    <a:solidFill>
                      <a:srgbClr val="003399"/>
                    </a:solidFill>
                    <a:latin typeface="+mj-lt"/>
                  </a:rPr>
                  <a:t>integral</a:t>
                </a:r>
                <a:r>
                  <a:rPr lang="zh-CN" altLang="en-US" dirty="0">
                    <a:solidFill>
                      <a:srgbClr val="003399"/>
                    </a:solidFill>
                    <a:latin typeface="+mj-lt"/>
                  </a:rPr>
                  <a:t> </a:t>
                </a:r>
                <a:r>
                  <a:rPr lang="en-US" altLang="zh-CN" dirty="0">
                    <a:solidFill>
                      <a:srgbClr val="003399"/>
                    </a:solidFill>
                    <a:latin typeface="+mj-lt"/>
                  </a:rPr>
                  <a:t>of</a:t>
                </a:r>
                <a:r>
                  <a:rPr lang="zh-CN" altLang="en-US" dirty="0">
                    <a:solidFill>
                      <a:srgbClr val="003399"/>
                    </a:solidFill>
                    <a:latin typeface="+mj-lt"/>
                  </a:rPr>
                  <a:t> </a:t>
                </a:r>
                <a:r>
                  <a:rPr lang="en-US" altLang="zh-CN" dirty="0">
                    <a:solidFill>
                      <a:srgbClr val="003399"/>
                    </a:solidFill>
                    <a:latin typeface="+mj-lt"/>
                  </a:rPr>
                  <a:t>|</a:t>
                </a:r>
                <a14:m>
                  <m:oMath xmlns:m="http://schemas.openxmlformats.org/officeDocument/2006/math">
                    <m:r>
                      <a:rPr lang="en-US" altLang="zh-CN" i="1">
                        <a:solidFill>
                          <a:srgbClr val="003399"/>
                        </a:solidFill>
                        <a:latin typeface="Cambria Math" panose="02040503050406030204" pitchFamily="18" charset="0"/>
                        <a:ea typeface="Cambria Math" panose="02040503050406030204" pitchFamily="18" charset="0"/>
                      </a:rPr>
                      <m:t>𝝍</m:t>
                    </m:r>
                  </m:oMath>
                </a14:m>
                <a:r>
                  <a:rPr lang="en-US" altLang="zh-CN" dirty="0">
                    <a:solidFill>
                      <a:srgbClr val="003399"/>
                    </a:solidFill>
                    <a:latin typeface="+mj-lt"/>
                  </a:rPr>
                  <a:t>|</a:t>
                </a:r>
                <a:r>
                  <a:rPr lang="en-US" altLang="zh-CN" baseline="30000" dirty="0">
                    <a:solidFill>
                      <a:srgbClr val="003399"/>
                    </a:solidFill>
                    <a:latin typeface="+mj-lt"/>
                  </a:rPr>
                  <a:t>2</a:t>
                </a:r>
                <a:r>
                  <a:rPr lang="zh-CN" altLang="en-US" dirty="0">
                    <a:solidFill>
                      <a:srgbClr val="003399"/>
                    </a:solidFill>
                    <a:latin typeface="+mj-lt"/>
                  </a:rPr>
                  <a:t> </a:t>
                </a:r>
                <a:r>
                  <a:rPr lang="en-US" altLang="zh-CN" dirty="0">
                    <a:solidFill>
                      <a:srgbClr val="003399"/>
                    </a:solidFill>
                    <a:latin typeface="+mj-lt"/>
                  </a:rPr>
                  <a:t>would</a:t>
                </a:r>
                <a:r>
                  <a:rPr lang="zh-CN" altLang="en-US" dirty="0">
                    <a:solidFill>
                      <a:srgbClr val="003399"/>
                    </a:solidFill>
                    <a:latin typeface="+mj-lt"/>
                  </a:rPr>
                  <a:t> </a:t>
                </a:r>
                <a:r>
                  <a:rPr lang="en-US" altLang="zh-CN" dirty="0">
                    <a:solidFill>
                      <a:srgbClr val="003399"/>
                    </a:solidFill>
                    <a:latin typeface="+mj-lt"/>
                  </a:rPr>
                  <a:t>be</a:t>
                </a:r>
                <a:r>
                  <a:rPr lang="zh-CN" altLang="en-US" dirty="0">
                    <a:solidFill>
                      <a:srgbClr val="003399"/>
                    </a:solidFill>
                    <a:latin typeface="+mj-lt"/>
                  </a:rPr>
                  <a:t> </a:t>
                </a:r>
                <a:r>
                  <a:rPr lang="en-US" altLang="zh-CN" dirty="0">
                    <a:solidFill>
                      <a:srgbClr val="003399"/>
                    </a:solidFill>
                    <a:latin typeface="+mj-lt"/>
                  </a:rPr>
                  <a:t>an</a:t>
                </a:r>
                <a:r>
                  <a:rPr lang="zh-CN" altLang="en-US" dirty="0">
                    <a:solidFill>
                      <a:srgbClr val="003399"/>
                    </a:solidFill>
                    <a:latin typeface="+mj-lt"/>
                  </a:rPr>
                  <a:t> </a:t>
                </a:r>
                <a:r>
                  <a:rPr lang="en-US" altLang="zh-CN" dirty="0">
                    <a:solidFill>
                      <a:srgbClr val="003399"/>
                    </a:solidFill>
                    <a:latin typeface="+mj-lt"/>
                  </a:rPr>
                  <a:t>infinite</a:t>
                </a:r>
                <a:r>
                  <a:rPr lang="zh-CN" altLang="en-US" dirty="0">
                    <a:solidFill>
                      <a:srgbClr val="003399"/>
                    </a:solidFill>
                    <a:latin typeface="+mj-lt"/>
                  </a:rPr>
                  <a:t> </a:t>
                </a:r>
                <a:r>
                  <a:rPr lang="en-US" altLang="zh-CN" dirty="0">
                    <a:solidFill>
                      <a:srgbClr val="003399"/>
                    </a:solidFill>
                    <a:latin typeface="+mj-lt"/>
                  </a:rPr>
                  <a:t>value.</a:t>
                </a:r>
                <a:r>
                  <a:rPr lang="zh-CN" altLang="en-US" dirty="0">
                    <a:solidFill>
                      <a:srgbClr val="003399"/>
                    </a:solidFill>
                    <a:latin typeface="+mj-lt"/>
                  </a:rPr>
                  <a:t> </a:t>
                </a:r>
                <a:r>
                  <a:rPr lang="en-US" altLang="zh-CN" dirty="0">
                    <a:solidFill>
                      <a:srgbClr val="003399"/>
                    </a:solidFill>
                    <a:latin typeface="+mj-lt"/>
                  </a:rPr>
                  <a:t>Since</a:t>
                </a:r>
                <a:r>
                  <a:rPr lang="zh-CN" altLang="en-US" dirty="0">
                    <a:solidFill>
                      <a:srgbClr val="003399"/>
                    </a:solidFill>
                    <a:latin typeface="+mj-lt"/>
                  </a:rPr>
                  <a:t> </a:t>
                </a:r>
                <a:r>
                  <a:rPr lang="en-US" altLang="zh-CN" dirty="0">
                    <a:solidFill>
                      <a:srgbClr val="003399"/>
                    </a:solidFill>
                    <a:latin typeface="+mj-lt"/>
                  </a:rPr>
                  <a:t>probability</a:t>
                </a:r>
                <a:r>
                  <a:rPr lang="zh-CN" altLang="en-US" dirty="0">
                    <a:solidFill>
                      <a:srgbClr val="003399"/>
                    </a:solidFill>
                    <a:latin typeface="+mj-lt"/>
                  </a:rPr>
                  <a:t> </a:t>
                </a:r>
                <a:r>
                  <a:rPr lang="en-US" altLang="zh-CN" dirty="0">
                    <a:solidFill>
                      <a:srgbClr val="003399"/>
                    </a:solidFill>
                    <a:latin typeface="+mj-lt"/>
                  </a:rPr>
                  <a:t>density</a:t>
                </a:r>
                <a:r>
                  <a:rPr lang="zh-CN" altLang="en-US" dirty="0">
                    <a:solidFill>
                      <a:srgbClr val="003399"/>
                    </a:solidFill>
                    <a:latin typeface="+mj-lt"/>
                  </a:rPr>
                  <a:t> </a:t>
                </a:r>
                <a:r>
                  <a:rPr lang="en-US" altLang="zh-CN" dirty="0">
                    <a:solidFill>
                      <a:srgbClr val="003399"/>
                    </a:solidFill>
                    <a:latin typeface="+mj-lt"/>
                  </a:rPr>
                  <a:t>is</a:t>
                </a:r>
                <a:r>
                  <a:rPr lang="zh-CN" altLang="en-US" dirty="0">
                    <a:solidFill>
                      <a:srgbClr val="003399"/>
                    </a:solidFill>
                    <a:latin typeface="+mj-lt"/>
                  </a:rPr>
                  <a:t> </a:t>
                </a:r>
                <a:r>
                  <a:rPr lang="en-US" altLang="zh-CN" dirty="0">
                    <a:solidFill>
                      <a:srgbClr val="003399"/>
                    </a:solidFill>
                    <a:latin typeface="+mj-lt"/>
                  </a:rPr>
                  <a:t>a</a:t>
                </a:r>
                <a:r>
                  <a:rPr lang="zh-CN" altLang="en-US" dirty="0">
                    <a:solidFill>
                      <a:srgbClr val="003399"/>
                    </a:solidFill>
                    <a:latin typeface="+mj-lt"/>
                  </a:rPr>
                  <a:t> </a:t>
                </a:r>
                <a:r>
                  <a:rPr lang="en-US" altLang="zh-CN" dirty="0">
                    <a:solidFill>
                      <a:srgbClr val="003399"/>
                    </a:solidFill>
                    <a:latin typeface="+mj-lt"/>
                  </a:rPr>
                  <a:t>physical</a:t>
                </a:r>
                <a:r>
                  <a:rPr lang="zh-CN" altLang="en-US" dirty="0">
                    <a:solidFill>
                      <a:srgbClr val="003399"/>
                    </a:solidFill>
                    <a:latin typeface="+mj-lt"/>
                  </a:rPr>
                  <a:t> </a:t>
                </a:r>
                <a:r>
                  <a:rPr lang="en-US" altLang="zh-CN" dirty="0">
                    <a:solidFill>
                      <a:srgbClr val="003399"/>
                    </a:solidFill>
                    <a:latin typeface="+mj-lt"/>
                  </a:rPr>
                  <a:t>quantity,</a:t>
                </a:r>
                <a:r>
                  <a:rPr lang="zh-CN" altLang="en-US" dirty="0">
                    <a:solidFill>
                      <a:srgbClr val="003399"/>
                    </a:solidFill>
                    <a:latin typeface="+mj-lt"/>
                  </a:rPr>
                  <a:t> </a:t>
                </a:r>
                <a:r>
                  <a:rPr lang="en-US" altLang="zh-CN" dirty="0">
                    <a:solidFill>
                      <a:srgbClr val="003399"/>
                    </a:solidFill>
                    <a:latin typeface="+mj-lt"/>
                  </a:rPr>
                  <a:t>wavefunction</a:t>
                </a:r>
                <a:r>
                  <a:rPr lang="zh-CN" altLang="en-US" dirty="0">
                    <a:solidFill>
                      <a:srgbClr val="003399"/>
                    </a:solidFill>
                    <a:latin typeface="+mj-lt"/>
                  </a:rPr>
                  <a:t> </a:t>
                </a:r>
                <a:r>
                  <a:rPr lang="en-US" altLang="zh-CN" dirty="0">
                    <a:solidFill>
                      <a:srgbClr val="003399"/>
                    </a:solidFill>
                    <a:latin typeface="+mj-lt"/>
                  </a:rPr>
                  <a:t>must</a:t>
                </a:r>
                <a:r>
                  <a:rPr lang="zh-CN" altLang="en-US" dirty="0">
                    <a:solidFill>
                      <a:srgbClr val="003399"/>
                    </a:solidFill>
                    <a:latin typeface="+mj-lt"/>
                  </a:rPr>
                  <a:t> </a:t>
                </a:r>
                <a:r>
                  <a:rPr lang="en-US" altLang="zh-CN" dirty="0">
                    <a:solidFill>
                      <a:srgbClr val="003399"/>
                    </a:solidFill>
                    <a:latin typeface="+mj-lt"/>
                  </a:rPr>
                  <a:t>be</a:t>
                </a:r>
                <a:r>
                  <a:rPr lang="zh-CN" altLang="en-US" dirty="0">
                    <a:solidFill>
                      <a:srgbClr val="003399"/>
                    </a:solidFill>
                    <a:latin typeface="+mj-lt"/>
                  </a:rPr>
                  <a:t> </a:t>
                </a:r>
                <a:r>
                  <a:rPr lang="en-US" altLang="zh-CN" dirty="0">
                    <a:solidFill>
                      <a:srgbClr val="003399"/>
                    </a:solidFill>
                    <a:latin typeface="+mj-lt"/>
                  </a:rPr>
                  <a:t>single</a:t>
                </a:r>
                <a:r>
                  <a:rPr lang="zh-CN" altLang="en-US" dirty="0">
                    <a:solidFill>
                      <a:srgbClr val="003399"/>
                    </a:solidFill>
                    <a:latin typeface="+mj-lt"/>
                  </a:rPr>
                  <a:t> </a:t>
                </a:r>
                <a:r>
                  <a:rPr lang="en-US" altLang="zh-CN" dirty="0">
                    <a:solidFill>
                      <a:srgbClr val="003399"/>
                    </a:solidFill>
                    <a:latin typeface="+mj-lt"/>
                  </a:rPr>
                  <a:t>valued,</a:t>
                </a:r>
                <a:r>
                  <a:rPr lang="zh-CN" altLang="en-US" dirty="0">
                    <a:solidFill>
                      <a:srgbClr val="003399"/>
                    </a:solidFill>
                    <a:latin typeface="+mj-lt"/>
                  </a:rPr>
                  <a:t> </a:t>
                </a:r>
                <a:r>
                  <a:rPr lang="en-US" altLang="zh-CN" dirty="0">
                    <a:solidFill>
                      <a:srgbClr val="003399"/>
                    </a:solidFill>
                    <a:latin typeface="+mj-lt"/>
                  </a:rPr>
                  <a:t>finite,</a:t>
                </a:r>
                <a:r>
                  <a:rPr lang="zh-CN" altLang="en-US" dirty="0">
                    <a:solidFill>
                      <a:srgbClr val="003399"/>
                    </a:solidFill>
                    <a:latin typeface="+mj-lt"/>
                  </a:rPr>
                  <a:t> </a:t>
                </a:r>
                <a:r>
                  <a:rPr lang="en-US" altLang="zh-CN" dirty="0">
                    <a:solidFill>
                      <a:srgbClr val="003399"/>
                    </a:solidFill>
                    <a:latin typeface="+mj-lt"/>
                  </a:rPr>
                  <a:t>and</a:t>
                </a:r>
                <a:r>
                  <a:rPr lang="zh-CN" altLang="en-US" dirty="0">
                    <a:solidFill>
                      <a:srgbClr val="003399"/>
                    </a:solidFill>
                    <a:latin typeface="+mj-lt"/>
                  </a:rPr>
                  <a:t> </a:t>
                </a:r>
                <a:r>
                  <a:rPr lang="en-US" altLang="zh-CN" dirty="0">
                    <a:solidFill>
                      <a:srgbClr val="003399"/>
                    </a:solidFill>
                    <a:latin typeface="+mj-lt"/>
                  </a:rPr>
                  <a:t>continuous.</a:t>
                </a:r>
                <a:endParaRPr lang="en-US" altLang="zh-CN" dirty="0">
                  <a:solidFill>
                    <a:srgbClr val="FF0000"/>
                  </a:solidFill>
                  <a:latin typeface="+mj-lt"/>
                  <a:ea typeface="楷体_GB2312" pitchFamily="49" charset="-122"/>
                </a:endParaRPr>
              </a:p>
            </p:txBody>
          </p:sp>
        </mc:Choice>
        <mc:Fallback xmlns="">
          <p:sp>
            <p:nvSpPr>
              <p:cNvPr id="4" name="Rectangle 4">
                <a:extLst>
                  <a:ext uri="{FF2B5EF4-FFF2-40B4-BE49-F238E27FC236}">
                    <a16:creationId xmlns:a16="http://schemas.microsoft.com/office/drawing/2014/main" id="{67FC25E0-6A84-6448-9A01-7162D24F8582}"/>
                  </a:ext>
                </a:extLst>
              </p:cNvPr>
              <p:cNvSpPr>
                <a:spLocks noRot="1" noChangeAspect="1" noMove="1" noResize="1" noEditPoints="1" noAdjustHandles="1" noChangeArrowheads="1" noChangeShapeType="1" noTextEdit="1"/>
              </p:cNvSpPr>
              <p:nvPr/>
            </p:nvSpPr>
            <p:spPr bwMode="auto">
              <a:xfrm>
                <a:off x="539750" y="4456337"/>
                <a:ext cx="8064500" cy="1211038"/>
              </a:xfrm>
              <a:prstGeom prst="rect">
                <a:avLst/>
              </a:prstGeom>
              <a:blipFill>
                <a:blip r:embed="rId4"/>
                <a:stretch>
                  <a:fillRect l="-786" b="-9278"/>
                </a:stretch>
              </a:blipFill>
              <a:ln>
                <a:noFill/>
              </a:ln>
            </p:spPr>
            <p:txBody>
              <a:bodyPr/>
              <a:lstStyle/>
              <a:p>
                <a:r>
                  <a:rPr lang="en-CN">
                    <a:noFill/>
                  </a:rPr>
                  <a:t> </a:t>
                </a:r>
              </a:p>
            </p:txBody>
          </p:sp>
        </mc:Fallback>
      </mc:AlternateContent>
      <p:sp>
        <p:nvSpPr>
          <p:cNvPr id="5" name="Text Box 5">
            <a:extLst>
              <a:ext uri="{FF2B5EF4-FFF2-40B4-BE49-F238E27FC236}">
                <a16:creationId xmlns:a16="http://schemas.microsoft.com/office/drawing/2014/main" id="{2972DD4A-3448-A649-8BCF-09F6A5FA38B4}"/>
              </a:ext>
            </a:extLst>
          </p:cNvPr>
          <p:cNvSpPr txBox="1">
            <a:spLocks noChangeArrowheads="1"/>
          </p:cNvSpPr>
          <p:nvPr/>
        </p:nvSpPr>
        <p:spPr bwMode="auto">
          <a:xfrm>
            <a:off x="539750" y="5805488"/>
            <a:ext cx="66246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800">
                <a:solidFill>
                  <a:srgbClr val="FF0000"/>
                </a:solidFill>
                <a:latin typeface="Arial" panose="020B0604020202020204" pitchFamily="34" charset="0"/>
                <a:ea typeface="楷体_GB2312" pitchFamily="49" charset="-122"/>
              </a:rPr>
              <a:t>One</a:t>
            </a:r>
            <a:r>
              <a:rPr kumimoji="0" lang="zh-CN" altLang="en-US" sz="2800">
                <a:solidFill>
                  <a:srgbClr val="FF0000"/>
                </a:solidFill>
                <a:latin typeface="Arial" panose="020B0604020202020204" pitchFamily="34" charset="0"/>
                <a:ea typeface="楷体_GB2312" pitchFamily="49" charset="-122"/>
              </a:rPr>
              <a:t> </a:t>
            </a:r>
            <a:r>
              <a:rPr kumimoji="0" lang="en-US" altLang="zh-CN" sz="2800">
                <a:solidFill>
                  <a:srgbClr val="FF0000"/>
                </a:solidFill>
                <a:latin typeface="Arial" panose="020B0604020202020204" pitchFamily="34" charset="0"/>
                <a:ea typeface="楷体_GB2312" pitchFamily="49" charset="-122"/>
              </a:rPr>
              <a:t>has</a:t>
            </a:r>
            <a:r>
              <a:rPr kumimoji="0" lang="zh-CN" altLang="en-US" sz="2800">
                <a:solidFill>
                  <a:srgbClr val="FF0000"/>
                </a:solidFill>
                <a:latin typeface="Arial" panose="020B0604020202020204" pitchFamily="34" charset="0"/>
                <a:ea typeface="楷体_GB2312" pitchFamily="49" charset="-122"/>
              </a:rPr>
              <a:t> </a:t>
            </a:r>
            <a:r>
              <a:rPr kumimoji="0" lang="en-US" altLang="zh-CN" sz="2800">
                <a:solidFill>
                  <a:srgbClr val="FF0000"/>
                </a:solidFill>
                <a:latin typeface="Arial" panose="020B0604020202020204" pitchFamily="34" charset="0"/>
                <a:ea typeface="楷体_GB2312" pitchFamily="49" charset="-122"/>
              </a:rPr>
              <a:t>to</a:t>
            </a:r>
            <a:r>
              <a:rPr kumimoji="0" lang="zh-CN" altLang="en-US" sz="2800">
                <a:solidFill>
                  <a:srgbClr val="FF0000"/>
                </a:solidFill>
                <a:latin typeface="Arial" panose="020B0604020202020204" pitchFamily="34" charset="0"/>
                <a:ea typeface="楷体_GB2312" pitchFamily="49" charset="-122"/>
              </a:rPr>
              <a:t> </a:t>
            </a:r>
            <a:r>
              <a:rPr kumimoji="0" lang="en-US" altLang="zh-CN" sz="2800">
                <a:solidFill>
                  <a:srgbClr val="FF0000"/>
                </a:solidFill>
                <a:latin typeface="Arial" panose="020B0604020202020204" pitchFamily="34" charset="0"/>
                <a:ea typeface="楷体_GB2312" pitchFamily="49" charset="-122"/>
              </a:rPr>
              <a:t>remember</a:t>
            </a:r>
            <a:r>
              <a:rPr kumimoji="0" lang="zh-CN" altLang="en-US" sz="2800">
                <a:solidFill>
                  <a:srgbClr val="FF0000"/>
                </a:solidFill>
                <a:latin typeface="Arial" panose="020B0604020202020204" pitchFamily="34" charset="0"/>
                <a:ea typeface="楷体_GB2312" pitchFamily="49" charset="-122"/>
              </a:rPr>
              <a:t> </a:t>
            </a:r>
            <a:r>
              <a:rPr kumimoji="0" lang="en-US" altLang="zh-CN" sz="2800">
                <a:solidFill>
                  <a:srgbClr val="FF0000"/>
                </a:solidFill>
                <a:latin typeface="Arial" panose="020B0604020202020204" pitchFamily="34" charset="0"/>
                <a:ea typeface="楷体_GB2312" pitchFamily="49" charset="-122"/>
              </a:rPr>
              <a:t>the</a:t>
            </a:r>
            <a:r>
              <a:rPr kumimoji="0" lang="zh-CN" altLang="en-US" sz="2800">
                <a:solidFill>
                  <a:srgbClr val="FF0000"/>
                </a:solidFill>
                <a:latin typeface="Arial" panose="020B0604020202020204" pitchFamily="34" charset="0"/>
                <a:ea typeface="楷体_GB2312" pitchFamily="49" charset="-122"/>
              </a:rPr>
              <a:t> </a:t>
            </a:r>
            <a:r>
              <a:rPr kumimoji="0" lang="en-US" altLang="zh-CN" sz="2800">
                <a:solidFill>
                  <a:srgbClr val="FF0000"/>
                </a:solidFill>
                <a:latin typeface="Arial" panose="020B0604020202020204" pitchFamily="34" charset="0"/>
                <a:ea typeface="楷体_GB2312" pitchFamily="49" charset="-122"/>
              </a:rPr>
              <a:t>above</a:t>
            </a:r>
            <a:r>
              <a:rPr kumimoji="0" lang="zh-CN" altLang="en-US" sz="2800">
                <a:solidFill>
                  <a:srgbClr val="FF0000"/>
                </a:solidFill>
                <a:latin typeface="Arial" panose="020B0604020202020204" pitchFamily="34" charset="0"/>
                <a:ea typeface="楷体_GB2312" pitchFamily="49" charset="-122"/>
              </a:rPr>
              <a:t> </a:t>
            </a:r>
            <a:r>
              <a:rPr kumimoji="0" lang="en-US" altLang="zh-CN" sz="2800">
                <a:solidFill>
                  <a:srgbClr val="FF0000"/>
                </a:solidFill>
                <a:latin typeface="Arial" panose="020B0604020202020204" pitchFamily="34" charset="0"/>
                <a:ea typeface="楷体_GB2312" pitchFamily="49" charset="-122"/>
              </a:rPr>
              <a:t>features</a:t>
            </a:r>
            <a:r>
              <a:rPr kumimoji="0" lang="zh-CN" altLang="en-US" sz="2800">
                <a:solidFill>
                  <a:srgbClr val="FF0000"/>
                </a:solidFill>
                <a:latin typeface="Arial" panose="020B0604020202020204" pitchFamily="34" charset="0"/>
                <a:ea typeface="楷体_GB2312" pitchFamily="49" charset="-122"/>
              </a:rPr>
              <a:t> </a:t>
            </a:r>
            <a:r>
              <a:rPr kumimoji="0" lang="en-US" altLang="zh-CN" sz="2800">
                <a:solidFill>
                  <a:srgbClr val="FF0000"/>
                </a:solidFill>
                <a:latin typeface="Arial" panose="020B0604020202020204" pitchFamily="34" charset="0"/>
                <a:ea typeface="楷体_GB2312" pitchFamily="49" charset="-122"/>
              </a:rPr>
              <a:t>of</a:t>
            </a:r>
            <a:r>
              <a:rPr kumimoji="0" lang="zh-CN" altLang="en-US" sz="2800">
                <a:solidFill>
                  <a:srgbClr val="FF0000"/>
                </a:solidFill>
                <a:latin typeface="Arial" panose="020B0604020202020204" pitchFamily="34" charset="0"/>
                <a:ea typeface="楷体_GB2312" pitchFamily="49" charset="-122"/>
              </a:rPr>
              <a:t> </a:t>
            </a:r>
            <a:r>
              <a:rPr kumimoji="0" lang="en-US" altLang="zh-CN" sz="2800">
                <a:solidFill>
                  <a:srgbClr val="FF0000"/>
                </a:solidFill>
                <a:latin typeface="Arial" panose="020B0604020202020204" pitchFamily="34" charset="0"/>
                <a:ea typeface="楷体_GB2312" pitchFamily="49" charset="-122"/>
              </a:rPr>
              <a:t>wavefunction!</a:t>
            </a:r>
          </a:p>
        </p:txBody>
      </p:sp>
      <p:graphicFrame>
        <p:nvGraphicFramePr>
          <p:cNvPr id="6" name="Object 6">
            <a:extLst>
              <a:ext uri="{FF2B5EF4-FFF2-40B4-BE49-F238E27FC236}">
                <a16:creationId xmlns:a16="http://schemas.microsoft.com/office/drawing/2014/main" id="{1F0B924A-E890-034B-B429-28CB0E6B98D4}"/>
              </a:ext>
            </a:extLst>
          </p:cNvPr>
          <p:cNvGraphicFramePr>
            <a:graphicFrameLocks noChangeAspect="1"/>
          </p:cNvGraphicFramePr>
          <p:nvPr/>
        </p:nvGraphicFramePr>
        <p:xfrm>
          <a:off x="1116013" y="3644900"/>
          <a:ext cx="6335712" cy="873125"/>
        </p:xfrm>
        <a:graphic>
          <a:graphicData uri="http://schemas.openxmlformats.org/presentationml/2006/ole">
            <mc:AlternateContent xmlns:mc="http://schemas.openxmlformats.org/markup-compatibility/2006">
              <mc:Choice xmlns:v="urn:schemas-microsoft-com:vml" Requires="v">
                <p:oleObj spid="_x0000_s70694" name="公式" r:id="rId5" imgW="34810700" imgH="7023100" progId="Equation.3">
                  <p:embed/>
                </p:oleObj>
              </mc:Choice>
              <mc:Fallback>
                <p:oleObj name="公式" r:id="rId5" imgW="34810700" imgH="70231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3644900"/>
                        <a:ext cx="6335712"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ext Box 2">
            <a:extLst>
              <a:ext uri="{FF2B5EF4-FFF2-40B4-BE49-F238E27FC236}">
                <a16:creationId xmlns:a16="http://schemas.microsoft.com/office/drawing/2014/main" id="{90B289CA-746C-A246-A855-41932F29D8E2}"/>
              </a:ext>
            </a:extLst>
          </p:cNvPr>
          <p:cNvSpPr txBox="1">
            <a:spLocks noChangeArrowheads="1"/>
          </p:cNvSpPr>
          <p:nvPr/>
        </p:nvSpPr>
        <p:spPr bwMode="auto">
          <a:xfrm>
            <a:off x="468313" y="765175"/>
            <a:ext cx="83994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400">
                <a:solidFill>
                  <a:srgbClr val="003399"/>
                </a:solidFill>
              </a:rPr>
              <a:t>The</a:t>
            </a:r>
            <a:r>
              <a:rPr kumimoji="0" lang="zh-CN" altLang="en-US" sz="2400">
                <a:solidFill>
                  <a:srgbClr val="003399"/>
                </a:solidFill>
              </a:rPr>
              <a:t> </a:t>
            </a:r>
            <a:r>
              <a:rPr kumimoji="0" lang="en-US" altLang="zh-CN" sz="2400">
                <a:solidFill>
                  <a:srgbClr val="003399"/>
                </a:solidFill>
              </a:rPr>
              <a:t>probability</a:t>
            </a:r>
            <a:r>
              <a:rPr kumimoji="0" lang="zh-CN" altLang="en-US" sz="2400">
                <a:solidFill>
                  <a:srgbClr val="003399"/>
                </a:solidFill>
              </a:rPr>
              <a:t> </a:t>
            </a:r>
            <a:r>
              <a:rPr kumimoji="0" lang="en-US" altLang="zh-CN" sz="2400">
                <a:solidFill>
                  <a:srgbClr val="003399"/>
                </a:solidFill>
              </a:rPr>
              <a:t>density</a:t>
            </a:r>
            <a:r>
              <a:rPr kumimoji="0" lang="zh-CN" altLang="en-US" sz="2400">
                <a:solidFill>
                  <a:srgbClr val="003399"/>
                </a:solidFill>
              </a:rPr>
              <a:t> </a:t>
            </a:r>
            <a:r>
              <a:rPr kumimoji="0" lang="en-US" altLang="zh-CN" sz="2400">
                <a:solidFill>
                  <a:srgbClr val="003399"/>
                </a:solidFill>
              </a:rPr>
              <a:t>of</a:t>
            </a:r>
            <a:r>
              <a:rPr kumimoji="0" lang="zh-CN" altLang="en-US" sz="2400">
                <a:solidFill>
                  <a:srgbClr val="003399"/>
                </a:solidFill>
              </a:rPr>
              <a:t> </a:t>
            </a:r>
            <a:r>
              <a:rPr kumimoji="0" lang="en-US" altLang="zh-CN" sz="2400">
                <a:solidFill>
                  <a:srgbClr val="003399"/>
                </a:solidFill>
              </a:rPr>
              <a:t>finding</a:t>
            </a:r>
            <a:r>
              <a:rPr kumimoji="0" lang="zh-CN" altLang="en-US" sz="2400">
                <a:solidFill>
                  <a:srgbClr val="003399"/>
                </a:solidFill>
              </a:rPr>
              <a:t> </a:t>
            </a:r>
            <a:r>
              <a:rPr kumimoji="0" lang="en-US" altLang="zh-CN" sz="2400">
                <a:solidFill>
                  <a:srgbClr val="003399"/>
                </a:solidFill>
              </a:rPr>
              <a:t>a</a:t>
            </a:r>
            <a:r>
              <a:rPr kumimoji="0" lang="zh-CN" altLang="en-US" sz="2400">
                <a:solidFill>
                  <a:srgbClr val="003399"/>
                </a:solidFill>
              </a:rPr>
              <a:t> </a:t>
            </a:r>
            <a:r>
              <a:rPr kumimoji="0" lang="en-US" altLang="zh-CN" sz="2400">
                <a:solidFill>
                  <a:srgbClr val="003399"/>
                </a:solidFill>
              </a:rPr>
              <a:t>particle</a:t>
            </a:r>
            <a:r>
              <a:rPr kumimoji="0" lang="zh-CN" altLang="en-US" sz="2400">
                <a:solidFill>
                  <a:srgbClr val="003399"/>
                </a:solidFill>
              </a:rPr>
              <a:t> </a:t>
            </a:r>
            <a:r>
              <a:rPr kumimoji="0" lang="en-US" altLang="zh-CN" sz="2400">
                <a:solidFill>
                  <a:srgbClr val="003399"/>
                </a:solidFill>
              </a:rPr>
              <a:t>over</a:t>
            </a:r>
            <a:r>
              <a:rPr kumimoji="0" lang="zh-CN" altLang="en-US" sz="2400">
                <a:solidFill>
                  <a:srgbClr val="003399"/>
                </a:solidFill>
              </a:rPr>
              <a:t> </a:t>
            </a:r>
            <a:r>
              <a:rPr kumimoji="0" lang="en-US" altLang="zh-CN" sz="2400">
                <a:solidFill>
                  <a:srgbClr val="FF0000"/>
                </a:solidFill>
              </a:rPr>
              <a:t>all</a:t>
            </a:r>
            <a:r>
              <a:rPr kumimoji="0" lang="zh-CN" altLang="en-US" sz="2400">
                <a:solidFill>
                  <a:srgbClr val="003399"/>
                </a:solidFill>
              </a:rPr>
              <a:t> </a:t>
            </a:r>
            <a:r>
              <a:rPr kumimoji="0" lang="en-US" altLang="zh-CN" sz="2400">
                <a:solidFill>
                  <a:srgbClr val="003399"/>
                </a:solidFill>
              </a:rPr>
              <a:t>space</a:t>
            </a:r>
            <a:r>
              <a:rPr kumimoji="0" lang="zh-CN" altLang="en-US" sz="2400">
                <a:solidFill>
                  <a:srgbClr val="003399"/>
                </a:solidFill>
              </a:rPr>
              <a:t> </a:t>
            </a:r>
            <a:r>
              <a:rPr kumimoji="0" lang="en-US" altLang="zh-CN" sz="2400">
                <a:solidFill>
                  <a:srgbClr val="003399"/>
                </a:solidFill>
              </a:rPr>
              <a:t>must</a:t>
            </a:r>
            <a:r>
              <a:rPr kumimoji="0" lang="zh-CN" altLang="en-US" sz="2400">
                <a:solidFill>
                  <a:srgbClr val="003399"/>
                </a:solidFill>
              </a:rPr>
              <a:t> </a:t>
            </a:r>
            <a:r>
              <a:rPr kumimoji="0" lang="en-US" altLang="zh-CN" sz="2400">
                <a:solidFill>
                  <a:srgbClr val="003399"/>
                </a:solidFill>
              </a:rPr>
              <a:t>be</a:t>
            </a:r>
            <a:r>
              <a:rPr kumimoji="0" lang="zh-CN" altLang="en-US" sz="2400">
                <a:solidFill>
                  <a:srgbClr val="003399"/>
                </a:solidFill>
              </a:rPr>
              <a:t> </a:t>
            </a:r>
            <a:r>
              <a:rPr kumimoji="0" lang="en-US" altLang="zh-CN" sz="2400">
                <a:solidFill>
                  <a:srgbClr val="003399"/>
                </a:solidFill>
              </a:rPr>
              <a:t>1</a:t>
            </a:r>
            <a:r>
              <a:rPr kumimoji="0" lang="zh-CN" altLang="en-US" sz="2400">
                <a:solidFill>
                  <a:srgbClr val="003399"/>
                </a:solidFill>
              </a:rPr>
              <a:t> </a:t>
            </a:r>
            <a:r>
              <a:rPr kumimoji="0" lang="en-US" altLang="zh-CN" sz="2400">
                <a:solidFill>
                  <a:srgbClr val="003399"/>
                </a:solidFill>
              </a:rPr>
              <a:t>or</a:t>
            </a:r>
            <a:r>
              <a:rPr kumimoji="0" lang="zh-CN" altLang="en-US" sz="2400">
                <a:solidFill>
                  <a:srgbClr val="003399"/>
                </a:solidFill>
              </a:rPr>
              <a:t> </a:t>
            </a:r>
            <a:r>
              <a:rPr kumimoji="0" lang="en-US" altLang="zh-CN" sz="2400">
                <a:solidFill>
                  <a:srgbClr val="003399"/>
                </a:solidFill>
              </a:rPr>
              <a:t>0.</a:t>
            </a:r>
            <a:r>
              <a:rPr kumimoji="0" lang="zh-CN" altLang="en-US" sz="2400">
                <a:solidFill>
                  <a:srgbClr val="003399"/>
                </a:solidFill>
              </a:rPr>
              <a:t> </a:t>
            </a:r>
            <a:r>
              <a:rPr kumimoji="0" lang="en-US" altLang="zh-CN" sz="2400">
                <a:solidFill>
                  <a:srgbClr val="003399"/>
                </a:solidFill>
              </a:rPr>
              <a:t>If</a:t>
            </a:r>
            <a:r>
              <a:rPr kumimoji="0" lang="zh-CN" altLang="en-US" sz="2400">
                <a:solidFill>
                  <a:srgbClr val="003399"/>
                </a:solidFill>
              </a:rPr>
              <a:t> </a:t>
            </a:r>
            <a:r>
              <a:rPr kumimoji="0" lang="en-US" altLang="zh-CN" sz="2400">
                <a:solidFill>
                  <a:srgbClr val="003399"/>
                </a:solidFill>
              </a:rPr>
              <a:t>it‘s</a:t>
            </a:r>
            <a:r>
              <a:rPr kumimoji="0" lang="zh-CN" altLang="en-US" sz="2400">
                <a:solidFill>
                  <a:srgbClr val="003399"/>
                </a:solidFill>
              </a:rPr>
              <a:t> </a:t>
            </a:r>
            <a:r>
              <a:rPr kumimoji="0" lang="en-US" altLang="zh-CN" sz="2400">
                <a:solidFill>
                  <a:srgbClr val="003399"/>
                </a:solidFill>
              </a:rPr>
              <a:t>zero,</a:t>
            </a:r>
            <a:r>
              <a:rPr kumimoji="0" lang="zh-CN" altLang="en-US" sz="2400">
                <a:solidFill>
                  <a:srgbClr val="003399"/>
                </a:solidFill>
              </a:rPr>
              <a:t> </a:t>
            </a:r>
            <a:r>
              <a:rPr kumimoji="0" lang="en-US" altLang="zh-CN" sz="2400">
                <a:solidFill>
                  <a:srgbClr val="003399"/>
                </a:solidFill>
              </a:rPr>
              <a:t>the</a:t>
            </a:r>
            <a:r>
              <a:rPr kumimoji="0" lang="zh-CN" altLang="en-US" sz="2400">
                <a:solidFill>
                  <a:srgbClr val="003399"/>
                </a:solidFill>
              </a:rPr>
              <a:t> </a:t>
            </a:r>
            <a:r>
              <a:rPr kumimoji="0" lang="en-US" altLang="zh-CN" sz="2400">
                <a:solidFill>
                  <a:srgbClr val="003399"/>
                </a:solidFill>
              </a:rPr>
              <a:t>particle</a:t>
            </a:r>
            <a:r>
              <a:rPr kumimoji="0" lang="zh-CN" altLang="en-US" sz="2400">
                <a:solidFill>
                  <a:srgbClr val="003399"/>
                </a:solidFill>
              </a:rPr>
              <a:t> </a:t>
            </a:r>
            <a:r>
              <a:rPr kumimoji="0" lang="en-US" altLang="zh-CN" sz="2400">
                <a:solidFill>
                  <a:srgbClr val="003399"/>
                </a:solidFill>
              </a:rPr>
              <a:t>doesn’t</a:t>
            </a:r>
            <a:r>
              <a:rPr kumimoji="0" lang="zh-CN" altLang="en-US" sz="2400">
                <a:solidFill>
                  <a:srgbClr val="003399"/>
                </a:solidFill>
              </a:rPr>
              <a:t> </a:t>
            </a:r>
            <a:r>
              <a:rPr kumimoji="0" lang="en-US" altLang="zh-CN" sz="2400">
                <a:solidFill>
                  <a:srgbClr val="003399"/>
                </a:solidFill>
              </a:rPr>
              <a:t>exist.</a:t>
            </a:r>
            <a:r>
              <a:rPr kumimoji="0" lang="zh-CN" altLang="en-US" sz="2400">
                <a:solidFill>
                  <a:srgbClr val="003399"/>
                </a:solidFill>
              </a:rPr>
              <a:t> </a:t>
            </a:r>
            <a:r>
              <a:rPr kumimoji="0" lang="en-US" altLang="zh-CN" sz="2400">
                <a:solidFill>
                  <a:srgbClr val="003399"/>
                </a:solidFill>
              </a:rPr>
              <a:t>If</a:t>
            </a:r>
            <a:r>
              <a:rPr kumimoji="0" lang="zh-CN" altLang="en-US" sz="2400">
                <a:solidFill>
                  <a:srgbClr val="003399"/>
                </a:solidFill>
              </a:rPr>
              <a:t> </a:t>
            </a:r>
            <a:r>
              <a:rPr kumimoji="0" lang="en-US" altLang="zh-CN" sz="2400">
                <a:solidFill>
                  <a:srgbClr val="003399"/>
                </a:solidFill>
              </a:rPr>
              <a:t>it’s</a:t>
            </a:r>
            <a:r>
              <a:rPr kumimoji="0" lang="zh-CN" altLang="en-US" sz="2400">
                <a:solidFill>
                  <a:srgbClr val="003399"/>
                </a:solidFill>
              </a:rPr>
              <a:t> </a:t>
            </a:r>
            <a:r>
              <a:rPr kumimoji="0" lang="en-US" altLang="zh-CN" sz="2400">
                <a:solidFill>
                  <a:srgbClr val="003399"/>
                </a:solidFill>
              </a:rPr>
              <a:t>one,</a:t>
            </a:r>
            <a:r>
              <a:rPr kumimoji="0" lang="zh-CN" altLang="en-US" sz="2400">
                <a:solidFill>
                  <a:srgbClr val="003399"/>
                </a:solidFill>
              </a:rPr>
              <a:t> </a:t>
            </a:r>
            <a:r>
              <a:rPr kumimoji="0" lang="en-US" altLang="zh-CN" sz="2400">
                <a:solidFill>
                  <a:srgbClr val="003399"/>
                </a:solidFill>
              </a:rPr>
              <a:t>the</a:t>
            </a:r>
            <a:r>
              <a:rPr kumimoji="0" lang="zh-CN" altLang="en-US" sz="2400">
                <a:solidFill>
                  <a:srgbClr val="003399"/>
                </a:solidFill>
              </a:rPr>
              <a:t> </a:t>
            </a:r>
            <a:r>
              <a:rPr kumimoji="0" lang="en-US" altLang="zh-CN" sz="2400">
                <a:solidFill>
                  <a:srgbClr val="003399"/>
                </a:solidFill>
              </a:rPr>
              <a:t>particle</a:t>
            </a:r>
            <a:r>
              <a:rPr kumimoji="0" lang="zh-CN" altLang="en-US" sz="2400">
                <a:solidFill>
                  <a:srgbClr val="003399"/>
                </a:solidFill>
              </a:rPr>
              <a:t> </a:t>
            </a:r>
            <a:r>
              <a:rPr kumimoji="0" lang="en-US" altLang="zh-CN" sz="2400">
                <a:solidFill>
                  <a:srgbClr val="003399"/>
                </a:solidFill>
              </a:rPr>
              <a:t>exists,</a:t>
            </a:r>
            <a:r>
              <a:rPr kumimoji="0" lang="zh-CN" altLang="en-US" sz="2400">
                <a:solidFill>
                  <a:srgbClr val="003399"/>
                </a:solidFill>
              </a:rPr>
              <a:t> </a:t>
            </a:r>
            <a:r>
              <a:rPr kumimoji="0" lang="en-US" altLang="zh-CN" sz="2400">
                <a:solidFill>
                  <a:srgbClr val="003399"/>
                </a:solidFill>
              </a:rPr>
              <a:t>and</a:t>
            </a:r>
            <a:r>
              <a:rPr kumimoji="0" lang="zh-CN" altLang="en-US" sz="2400">
                <a:solidFill>
                  <a:srgbClr val="003399"/>
                </a:solidFill>
              </a:rPr>
              <a:t> </a:t>
            </a:r>
            <a:r>
              <a:rPr kumimoji="0" lang="en-US" altLang="zh-CN" sz="2400">
                <a:solidFill>
                  <a:srgbClr val="003399"/>
                </a:solidFill>
              </a:rPr>
              <a:t>the</a:t>
            </a:r>
            <a:r>
              <a:rPr kumimoji="0" lang="zh-CN" altLang="en-US" sz="2400">
                <a:solidFill>
                  <a:srgbClr val="003399"/>
                </a:solidFill>
              </a:rPr>
              <a:t> </a:t>
            </a:r>
            <a:r>
              <a:rPr kumimoji="0" lang="en-US" altLang="zh-CN" sz="2400">
                <a:solidFill>
                  <a:srgbClr val="003399"/>
                </a:solidFill>
              </a:rPr>
              <a:t>wavefunction</a:t>
            </a:r>
            <a:r>
              <a:rPr kumimoji="0" lang="zh-CN" altLang="en-US" sz="2400">
                <a:solidFill>
                  <a:srgbClr val="003399"/>
                </a:solidFill>
              </a:rPr>
              <a:t>  </a:t>
            </a:r>
            <a:r>
              <a:rPr kumimoji="0" lang="en-US" altLang="zh-CN" sz="2400">
                <a:solidFill>
                  <a:srgbClr val="003399"/>
                </a:solidFill>
              </a:rPr>
              <a:t>must</a:t>
            </a:r>
            <a:r>
              <a:rPr kumimoji="0" lang="zh-CN" altLang="en-US" sz="2400">
                <a:solidFill>
                  <a:srgbClr val="003399"/>
                </a:solidFill>
              </a:rPr>
              <a:t> </a:t>
            </a:r>
            <a:r>
              <a:rPr kumimoji="0" lang="en-US" altLang="zh-CN" sz="2400">
                <a:solidFill>
                  <a:srgbClr val="003399"/>
                </a:solidFill>
              </a:rPr>
              <a:t>be</a:t>
            </a:r>
            <a:r>
              <a:rPr kumimoji="0" lang="zh-CN" altLang="en-US" sz="2400">
                <a:solidFill>
                  <a:srgbClr val="003399"/>
                </a:solidFill>
              </a:rPr>
              <a:t> </a:t>
            </a:r>
            <a:r>
              <a:rPr kumimoji="0" lang="en-US" altLang="zh-CN" sz="2400">
                <a:solidFill>
                  <a:srgbClr val="FF0000"/>
                </a:solidFill>
              </a:rPr>
              <a:t>normalized</a:t>
            </a:r>
            <a:r>
              <a:rPr kumimoji="0" lang="en-US" altLang="zh-CN" sz="2400">
                <a:solidFill>
                  <a:srgbClr val="003399"/>
                </a:solidFill>
              </a:rPr>
              <a:t>.</a:t>
            </a:r>
            <a:r>
              <a:rPr kumimoji="0" lang="zh-CN" altLang="en-US" sz="2400">
                <a:solidFill>
                  <a:srgbClr val="003399"/>
                </a:solidFill>
              </a:rPr>
              <a:t> </a:t>
            </a:r>
            <a:r>
              <a:rPr kumimoji="0" lang="en-US" altLang="zh-CN" sz="2400">
                <a:solidFill>
                  <a:srgbClr val="003399"/>
                </a:solidFill>
              </a:rPr>
              <a:t>For</a:t>
            </a:r>
            <a:r>
              <a:rPr kumimoji="0" lang="zh-CN" altLang="en-US" sz="2400">
                <a:solidFill>
                  <a:srgbClr val="003399"/>
                </a:solidFill>
              </a:rPr>
              <a:t> </a:t>
            </a:r>
            <a:r>
              <a:rPr kumimoji="0" lang="en-US" altLang="zh-CN" sz="2400">
                <a:solidFill>
                  <a:srgbClr val="003399"/>
                </a:solidFill>
              </a:rPr>
              <a:t>a</a:t>
            </a:r>
            <a:r>
              <a:rPr kumimoji="0" lang="zh-CN" altLang="en-US" sz="2400">
                <a:solidFill>
                  <a:srgbClr val="003399"/>
                </a:solidFill>
              </a:rPr>
              <a:t> </a:t>
            </a:r>
            <a:r>
              <a:rPr kumimoji="0" lang="en-US" altLang="zh-CN" sz="2400">
                <a:solidFill>
                  <a:srgbClr val="003399"/>
                </a:solidFill>
              </a:rPr>
              <a:t>wavefunction</a:t>
            </a:r>
            <a:r>
              <a:rPr kumimoji="0" lang="zh-CN" altLang="en-US" sz="2400">
                <a:solidFill>
                  <a:srgbClr val="003399"/>
                </a:solidFill>
              </a:rPr>
              <a:t> </a:t>
            </a:r>
            <a:r>
              <a:rPr kumimoji="0" lang="en-US" altLang="zh-CN" sz="2400" i="1">
                <a:solidFill>
                  <a:srgbClr val="003399"/>
                </a:solidFill>
                <a:latin typeface="Symbol" pitchFamily="2" charset="2"/>
              </a:rPr>
              <a:t>y</a:t>
            </a:r>
            <a:r>
              <a:rPr kumimoji="0" lang="en-US" altLang="zh-CN" sz="2400">
                <a:solidFill>
                  <a:srgbClr val="003399"/>
                </a:solidFill>
                <a:latin typeface="Symbol" pitchFamily="2" charset="2"/>
              </a:rPr>
              <a:t>:</a:t>
            </a:r>
          </a:p>
        </p:txBody>
      </p:sp>
      <p:graphicFrame>
        <p:nvGraphicFramePr>
          <p:cNvPr id="3" name="Object 3">
            <a:extLst>
              <a:ext uri="{FF2B5EF4-FFF2-40B4-BE49-F238E27FC236}">
                <a16:creationId xmlns:a16="http://schemas.microsoft.com/office/drawing/2014/main" id="{E8A147EC-9E84-9343-8ACA-5293E2C67A20}"/>
              </a:ext>
            </a:extLst>
          </p:cNvPr>
          <p:cNvGraphicFramePr>
            <a:graphicFrameLocks noChangeAspect="1"/>
          </p:cNvGraphicFramePr>
          <p:nvPr/>
        </p:nvGraphicFramePr>
        <p:xfrm>
          <a:off x="2268538" y="2349500"/>
          <a:ext cx="3241675" cy="1176338"/>
        </p:xfrm>
        <a:graphic>
          <a:graphicData uri="http://schemas.openxmlformats.org/presentationml/2006/ole">
            <mc:AlternateContent xmlns:mc="http://schemas.openxmlformats.org/markup-compatibility/2006">
              <mc:Choice xmlns:v="urn:schemas-microsoft-com:vml" Requires="v">
                <p:oleObj spid="_x0000_s71782" name="公式" r:id="rId3" imgW="26619200" imgH="9652000" progId="Equation.3">
                  <p:embed/>
                </p:oleObj>
              </mc:Choice>
              <mc:Fallback>
                <p:oleObj name="公式" r:id="rId3" imgW="26619200" imgH="96520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2349500"/>
                        <a:ext cx="3241675" cy="1176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 name="Object 5">
            <a:extLst>
              <a:ext uri="{FF2B5EF4-FFF2-40B4-BE49-F238E27FC236}">
                <a16:creationId xmlns:a16="http://schemas.microsoft.com/office/drawing/2014/main" id="{A621EB4C-526E-C842-9031-04373A8CBD37}"/>
              </a:ext>
            </a:extLst>
          </p:cNvPr>
          <p:cNvGraphicFramePr>
            <a:graphicFrameLocks noChangeAspect="1"/>
          </p:cNvGraphicFramePr>
          <p:nvPr/>
        </p:nvGraphicFramePr>
        <p:xfrm>
          <a:off x="2195513" y="3429000"/>
          <a:ext cx="2101850" cy="1212850"/>
        </p:xfrm>
        <a:graphic>
          <a:graphicData uri="http://schemas.openxmlformats.org/presentationml/2006/ole">
            <mc:AlternateContent xmlns:mc="http://schemas.openxmlformats.org/markup-compatibility/2006">
              <mc:Choice xmlns:v="urn:schemas-microsoft-com:vml" Requires="v">
                <p:oleObj spid="_x0000_s71783" name="公式" r:id="rId5" imgW="17259300" imgH="9944100" progId="Equation.3">
                  <p:embed/>
                </p:oleObj>
              </mc:Choice>
              <mc:Fallback>
                <p:oleObj name="公式" r:id="rId5" imgW="17259300" imgH="99441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3429000"/>
                        <a:ext cx="2101850" cy="1212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 name="Object 6">
            <a:extLst>
              <a:ext uri="{FF2B5EF4-FFF2-40B4-BE49-F238E27FC236}">
                <a16:creationId xmlns:a16="http://schemas.microsoft.com/office/drawing/2014/main" id="{88DD85FD-C521-5244-9073-FFDD9BF180E4}"/>
              </a:ext>
            </a:extLst>
          </p:cNvPr>
          <p:cNvGraphicFramePr>
            <a:graphicFrameLocks noChangeAspect="1"/>
          </p:cNvGraphicFramePr>
          <p:nvPr/>
        </p:nvGraphicFramePr>
        <p:xfrm>
          <a:off x="2195513" y="4652963"/>
          <a:ext cx="2992437" cy="1176337"/>
        </p:xfrm>
        <a:graphic>
          <a:graphicData uri="http://schemas.openxmlformats.org/presentationml/2006/ole">
            <mc:AlternateContent xmlns:mc="http://schemas.openxmlformats.org/markup-compatibility/2006">
              <mc:Choice xmlns:v="urn:schemas-microsoft-com:vml" Requires="v">
                <p:oleObj spid="_x0000_s71784" name="公式" r:id="rId7" imgW="24574500" imgH="9652000" progId="Equation.3">
                  <p:embed/>
                </p:oleObj>
              </mc:Choice>
              <mc:Fallback>
                <p:oleObj name="公式" r:id="rId7" imgW="24574500" imgH="96520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3" y="4652963"/>
                        <a:ext cx="2992437" cy="1176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 name="Text Box 7">
            <a:extLst>
              <a:ext uri="{FF2B5EF4-FFF2-40B4-BE49-F238E27FC236}">
                <a16:creationId xmlns:a16="http://schemas.microsoft.com/office/drawing/2014/main" id="{4F4BB24B-9C40-084E-9AD0-EDCB3F8855D1}"/>
              </a:ext>
            </a:extLst>
          </p:cNvPr>
          <p:cNvSpPr txBox="1">
            <a:spLocks noChangeArrowheads="1"/>
          </p:cNvSpPr>
          <p:nvPr/>
        </p:nvSpPr>
        <p:spPr bwMode="auto">
          <a:xfrm>
            <a:off x="611188" y="4868863"/>
            <a:ext cx="1103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800">
                <a:solidFill>
                  <a:srgbClr val="003399"/>
                </a:solidFill>
              </a:rPr>
              <a:t>Then:</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0A6D1CD-19ED-D347-AEB5-CB608532289F}"/>
              </a:ext>
            </a:extLst>
          </p:cNvPr>
          <p:cNvSpPr txBox="1">
            <a:spLocks noChangeArrowheads="1"/>
          </p:cNvSpPr>
          <p:nvPr/>
        </p:nvSpPr>
        <p:spPr bwMode="auto">
          <a:xfrm>
            <a:off x="477838" y="681038"/>
            <a:ext cx="4598987" cy="803275"/>
          </a:xfrm>
          <a:prstGeom prst="rect">
            <a:avLst/>
          </a:prstGeom>
          <a:noFill/>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charset="0"/>
                <a:ea typeface="宋体" charset="0"/>
                <a:cs typeface="宋体" charset="0"/>
              </a:defRPr>
            </a:lvl2pPr>
            <a:lvl3pPr algn="ctr" rtl="0" eaLnBrk="0" fontAlgn="base" hangingPunct="0">
              <a:spcBef>
                <a:spcPct val="0"/>
              </a:spcBef>
              <a:spcAft>
                <a:spcPct val="0"/>
              </a:spcAft>
              <a:defRPr kumimoji="1" sz="4400">
                <a:solidFill>
                  <a:schemeClr val="tx2"/>
                </a:solidFill>
                <a:latin typeface="Times New Roman" charset="0"/>
                <a:ea typeface="宋体" charset="0"/>
                <a:cs typeface="宋体" charset="0"/>
              </a:defRPr>
            </a:lvl3pPr>
            <a:lvl4pPr algn="ctr" rtl="0" eaLnBrk="0" fontAlgn="base" hangingPunct="0">
              <a:spcBef>
                <a:spcPct val="0"/>
              </a:spcBef>
              <a:spcAft>
                <a:spcPct val="0"/>
              </a:spcAft>
              <a:defRPr kumimoji="1" sz="4400">
                <a:solidFill>
                  <a:schemeClr val="tx2"/>
                </a:solidFill>
                <a:latin typeface="Times New Roman" charset="0"/>
                <a:ea typeface="宋体" charset="0"/>
                <a:cs typeface="宋体" charset="0"/>
              </a:defRPr>
            </a:lvl4pPr>
            <a:lvl5pPr algn="ctr" rtl="0" eaLnBrk="0" fontAlgn="base" hangingPunct="0">
              <a:spcBef>
                <a:spcPct val="0"/>
              </a:spcBef>
              <a:spcAft>
                <a:spcPct val="0"/>
              </a:spcAft>
              <a:defRPr kumimoji="1" sz="4400">
                <a:solidFill>
                  <a:schemeClr val="tx2"/>
                </a:solidFill>
                <a:latin typeface="Times New Roman" charset="0"/>
                <a:ea typeface="宋体" charset="0"/>
                <a:cs typeface="宋体" charset="0"/>
              </a:defRPr>
            </a:lvl5pPr>
            <a:lvl6pPr marL="457200" algn="ctr" rtl="0" fontAlgn="base">
              <a:spcBef>
                <a:spcPct val="0"/>
              </a:spcBef>
              <a:spcAft>
                <a:spcPct val="0"/>
              </a:spcAft>
              <a:defRPr kumimoji="1" sz="4400">
                <a:solidFill>
                  <a:schemeClr val="tx2"/>
                </a:solidFill>
                <a:latin typeface="Times New Roman" charset="0"/>
                <a:ea typeface="宋体" charset="0"/>
                <a:cs typeface="宋体" charset="0"/>
              </a:defRPr>
            </a:lvl6pPr>
            <a:lvl7pPr marL="914400" algn="ctr" rtl="0" fontAlgn="base">
              <a:spcBef>
                <a:spcPct val="0"/>
              </a:spcBef>
              <a:spcAft>
                <a:spcPct val="0"/>
              </a:spcAft>
              <a:defRPr kumimoji="1" sz="4400">
                <a:solidFill>
                  <a:schemeClr val="tx2"/>
                </a:solidFill>
                <a:latin typeface="Times New Roman" charset="0"/>
                <a:ea typeface="宋体" charset="0"/>
                <a:cs typeface="宋体" charset="0"/>
              </a:defRPr>
            </a:lvl7pPr>
            <a:lvl8pPr marL="1371600" algn="ctr" rtl="0" fontAlgn="base">
              <a:spcBef>
                <a:spcPct val="0"/>
              </a:spcBef>
              <a:spcAft>
                <a:spcPct val="0"/>
              </a:spcAft>
              <a:defRPr kumimoji="1" sz="4400">
                <a:solidFill>
                  <a:schemeClr val="tx2"/>
                </a:solidFill>
                <a:latin typeface="Times New Roman" charset="0"/>
                <a:ea typeface="宋体" charset="0"/>
                <a:cs typeface="宋体" charset="0"/>
              </a:defRPr>
            </a:lvl8pPr>
            <a:lvl9pPr marL="1828800" algn="ctr" rtl="0" fontAlgn="base">
              <a:spcBef>
                <a:spcPct val="0"/>
              </a:spcBef>
              <a:spcAft>
                <a:spcPct val="0"/>
              </a:spcAft>
              <a:defRPr kumimoji="1" sz="4400">
                <a:solidFill>
                  <a:schemeClr val="tx2"/>
                </a:solidFill>
                <a:latin typeface="Times New Roman" charset="0"/>
                <a:ea typeface="宋体" charset="0"/>
                <a:cs typeface="宋体" charset="0"/>
              </a:defRPr>
            </a:lvl9pPr>
          </a:lstStyle>
          <a:p>
            <a:pPr algn="l" eaLnBrk="1" hangingPunct="1">
              <a:defRPr/>
            </a:pPr>
            <a:r>
              <a:rPr lang="en-US" altLang="zh-CN" sz="2400" kern="0" dirty="0">
                <a:solidFill>
                  <a:schemeClr val="accent2"/>
                </a:solidFill>
              </a:rPr>
              <a:t>Example:</a:t>
            </a:r>
            <a:r>
              <a:rPr lang="zh-CN" altLang="en-US" sz="2400" kern="0" dirty="0">
                <a:solidFill>
                  <a:schemeClr val="accent2"/>
                </a:solidFill>
              </a:rPr>
              <a:t> </a:t>
            </a:r>
            <a:r>
              <a:rPr lang="en-US" altLang="zh-CN" sz="2400" kern="0" dirty="0">
                <a:solidFill>
                  <a:schemeClr val="accent2"/>
                </a:solidFill>
              </a:rPr>
              <a:t>normalizing</a:t>
            </a:r>
            <a:r>
              <a:rPr lang="zh-CN" altLang="en-US" sz="2400" kern="0" dirty="0">
                <a:solidFill>
                  <a:schemeClr val="accent2"/>
                </a:solidFill>
              </a:rPr>
              <a:t> </a:t>
            </a:r>
            <a:r>
              <a:rPr lang="en-US" altLang="zh-CN" sz="2400" kern="0" dirty="0">
                <a:solidFill>
                  <a:schemeClr val="accent2"/>
                </a:solidFill>
              </a:rPr>
              <a:t>the</a:t>
            </a:r>
            <a:r>
              <a:rPr lang="zh-CN" altLang="en-US" sz="2400" kern="0" dirty="0">
                <a:solidFill>
                  <a:schemeClr val="accent2"/>
                </a:solidFill>
              </a:rPr>
              <a:t> </a:t>
            </a:r>
            <a:r>
              <a:rPr lang="en-US" altLang="zh-CN" sz="2400" kern="0" dirty="0">
                <a:solidFill>
                  <a:schemeClr val="accent2"/>
                </a:solidFill>
              </a:rPr>
              <a:t>following</a:t>
            </a:r>
            <a:r>
              <a:rPr lang="zh-CN" altLang="en-US" sz="2400" kern="0" dirty="0">
                <a:solidFill>
                  <a:schemeClr val="accent2"/>
                </a:solidFill>
              </a:rPr>
              <a:t> </a:t>
            </a:r>
            <a:r>
              <a:rPr lang="en-US" altLang="zh-CN" sz="2400" kern="0" dirty="0">
                <a:solidFill>
                  <a:schemeClr val="accent2"/>
                </a:solidFill>
              </a:rPr>
              <a:t>wavefunction:</a:t>
            </a:r>
          </a:p>
        </p:txBody>
      </p:sp>
      <p:graphicFrame>
        <p:nvGraphicFramePr>
          <p:cNvPr id="72706" name="Object 3">
            <a:extLst>
              <a:ext uri="{FF2B5EF4-FFF2-40B4-BE49-F238E27FC236}">
                <a16:creationId xmlns:a16="http://schemas.microsoft.com/office/drawing/2014/main" id="{A8DEA8E6-F3E8-FA46-B6C1-BB5740B6D341}"/>
              </a:ext>
            </a:extLst>
          </p:cNvPr>
          <p:cNvGraphicFramePr>
            <a:graphicFrameLocks noChangeAspect="1"/>
          </p:cNvGraphicFramePr>
          <p:nvPr/>
        </p:nvGraphicFramePr>
        <p:xfrm>
          <a:off x="4859338" y="476250"/>
          <a:ext cx="3656012" cy="990600"/>
        </p:xfrm>
        <a:graphic>
          <a:graphicData uri="http://schemas.openxmlformats.org/presentationml/2006/ole">
            <mc:AlternateContent xmlns:mc="http://schemas.openxmlformats.org/markup-compatibility/2006">
              <mc:Choice xmlns:v="urn:schemas-microsoft-com:vml" Requires="v">
                <p:oleObj spid="_x0000_s72843" name="公式" r:id="rId3" imgW="39789100" imgH="10820400" progId="Equation.3">
                  <p:embed/>
                </p:oleObj>
              </mc:Choice>
              <mc:Fallback>
                <p:oleObj name="公式" r:id="rId3" imgW="39789100" imgH="108204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476250"/>
                        <a:ext cx="365601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 Box 4">
            <a:extLst>
              <a:ext uri="{FF2B5EF4-FFF2-40B4-BE49-F238E27FC236}">
                <a16:creationId xmlns:a16="http://schemas.microsoft.com/office/drawing/2014/main" id="{28A12A26-2635-CD40-AF6B-090265224880}"/>
              </a:ext>
            </a:extLst>
          </p:cNvPr>
          <p:cNvSpPr txBox="1">
            <a:spLocks noChangeArrowheads="1"/>
          </p:cNvSpPr>
          <p:nvPr/>
        </p:nvSpPr>
        <p:spPr bwMode="auto">
          <a:xfrm>
            <a:off x="539750" y="4221163"/>
            <a:ext cx="38877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a:solidFill>
                  <a:srgbClr val="003399"/>
                </a:solidFill>
                <a:latin typeface="Arial" panose="020B0604020202020204" pitchFamily="34" charset="0"/>
              </a:rPr>
              <a:t>Then,</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the</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normalized</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wavefunction</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is</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given</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by</a:t>
            </a:r>
          </a:p>
        </p:txBody>
      </p:sp>
      <p:graphicFrame>
        <p:nvGraphicFramePr>
          <p:cNvPr id="5" name="Object 5">
            <a:extLst>
              <a:ext uri="{FF2B5EF4-FFF2-40B4-BE49-F238E27FC236}">
                <a16:creationId xmlns:a16="http://schemas.microsoft.com/office/drawing/2014/main" id="{40E02A13-57F8-2540-84C7-49A0D78374DD}"/>
              </a:ext>
            </a:extLst>
          </p:cNvPr>
          <p:cNvGraphicFramePr>
            <a:graphicFrameLocks noChangeAspect="1"/>
          </p:cNvGraphicFramePr>
          <p:nvPr/>
        </p:nvGraphicFramePr>
        <p:xfrm>
          <a:off x="755650" y="2781300"/>
          <a:ext cx="5111750" cy="688975"/>
        </p:xfrm>
        <a:graphic>
          <a:graphicData uri="http://schemas.openxmlformats.org/presentationml/2006/ole">
            <mc:AlternateContent xmlns:mc="http://schemas.openxmlformats.org/markup-compatibility/2006">
              <mc:Choice xmlns:v="urn:schemas-microsoft-com:vml" Requires="v">
                <p:oleObj spid="_x0000_s72844" name="公式" r:id="rId5" imgW="58508900" imgH="7899400" progId="Equation.3">
                  <p:embed/>
                </p:oleObj>
              </mc:Choice>
              <mc:Fallback>
                <p:oleObj name="公式" r:id="rId5" imgW="58508900" imgH="78994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2781300"/>
                        <a:ext cx="511175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Group 6">
            <a:extLst>
              <a:ext uri="{FF2B5EF4-FFF2-40B4-BE49-F238E27FC236}">
                <a16:creationId xmlns:a16="http://schemas.microsoft.com/office/drawing/2014/main" id="{78B98385-4C29-9045-A2D3-F8D3795327E7}"/>
              </a:ext>
            </a:extLst>
          </p:cNvPr>
          <p:cNvGrpSpPr>
            <a:grpSpLocks/>
          </p:cNvGrpSpPr>
          <p:nvPr/>
        </p:nvGrpSpPr>
        <p:grpSpPr bwMode="auto">
          <a:xfrm>
            <a:off x="407988" y="3500438"/>
            <a:ext cx="4235450" cy="646112"/>
            <a:chOff x="438" y="1842"/>
            <a:chExt cx="2668" cy="407"/>
          </a:xfrm>
        </p:grpSpPr>
        <p:sp>
          <p:nvSpPr>
            <p:cNvPr id="72713" name="Text Box 7">
              <a:extLst>
                <a:ext uri="{FF2B5EF4-FFF2-40B4-BE49-F238E27FC236}">
                  <a16:creationId xmlns:a16="http://schemas.microsoft.com/office/drawing/2014/main" id="{3E7E1DDA-1F56-3C4C-9BB3-48D9464A7A90}"/>
                </a:ext>
              </a:extLst>
            </p:cNvPr>
            <p:cNvSpPr txBox="1">
              <a:spLocks noChangeArrowheads="1"/>
            </p:cNvSpPr>
            <p:nvPr/>
          </p:nvSpPr>
          <p:spPr bwMode="auto">
            <a:xfrm>
              <a:off x="438" y="1842"/>
              <a:ext cx="217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1800">
                  <a:solidFill>
                    <a:srgbClr val="003399"/>
                  </a:solidFill>
                  <a:latin typeface="Arial" panose="020B0604020202020204" pitchFamily="34" charset="0"/>
                </a:rPr>
                <a:t>To</a:t>
              </a:r>
              <a:r>
                <a:rPr kumimoji="0" lang="zh-CN" altLang="en-US" sz="1800">
                  <a:solidFill>
                    <a:srgbClr val="003399"/>
                  </a:solidFill>
                  <a:latin typeface="Arial" panose="020B0604020202020204" pitchFamily="34" charset="0"/>
                </a:rPr>
                <a:t> </a:t>
              </a:r>
              <a:r>
                <a:rPr kumimoji="0" lang="en-US" altLang="zh-CN" sz="1800">
                  <a:solidFill>
                    <a:srgbClr val="003399"/>
                  </a:solidFill>
                  <a:latin typeface="Arial" panose="020B0604020202020204" pitchFamily="34" charset="0"/>
                </a:rPr>
                <a:t>normalize</a:t>
              </a:r>
              <a:r>
                <a:rPr kumimoji="0" lang="zh-CN" altLang="en-US" sz="1800">
                  <a:solidFill>
                    <a:srgbClr val="003399"/>
                  </a:solidFill>
                  <a:latin typeface="Arial" panose="020B0604020202020204" pitchFamily="34" charset="0"/>
                </a:rPr>
                <a:t> </a:t>
              </a:r>
              <a:r>
                <a:rPr kumimoji="0" lang="en-US" altLang="zh-CN" sz="1800">
                  <a:solidFill>
                    <a:srgbClr val="003399"/>
                  </a:solidFill>
                  <a:latin typeface="Arial" panose="020B0604020202020204" pitchFamily="34" charset="0"/>
                </a:rPr>
                <a:t>it,</a:t>
              </a:r>
              <a:r>
                <a:rPr kumimoji="0" lang="zh-CN" altLang="en-US" sz="1800">
                  <a:solidFill>
                    <a:srgbClr val="003399"/>
                  </a:solidFill>
                  <a:latin typeface="Arial" panose="020B0604020202020204" pitchFamily="34" charset="0"/>
                </a:rPr>
                <a:t> </a:t>
              </a:r>
              <a:r>
                <a:rPr kumimoji="0" lang="en-US" altLang="zh-CN" sz="1800">
                  <a:solidFill>
                    <a:srgbClr val="003399"/>
                  </a:solidFill>
                  <a:latin typeface="Arial" panose="020B0604020202020204" pitchFamily="34" charset="0"/>
                </a:rPr>
                <a:t>one</a:t>
              </a:r>
              <a:r>
                <a:rPr kumimoji="0" lang="zh-CN" altLang="en-US" sz="1800">
                  <a:solidFill>
                    <a:srgbClr val="003399"/>
                  </a:solidFill>
                  <a:latin typeface="Arial" panose="020B0604020202020204" pitchFamily="34" charset="0"/>
                </a:rPr>
                <a:t> </a:t>
              </a:r>
              <a:r>
                <a:rPr kumimoji="0" lang="en-US" altLang="zh-CN" sz="1800">
                  <a:solidFill>
                    <a:srgbClr val="003399"/>
                  </a:solidFill>
                  <a:latin typeface="Arial" panose="020B0604020202020204" pitchFamily="34" charset="0"/>
                </a:rPr>
                <a:t>just</a:t>
              </a:r>
              <a:r>
                <a:rPr kumimoji="0" lang="zh-CN" altLang="en-US" sz="1800">
                  <a:solidFill>
                    <a:srgbClr val="003399"/>
                  </a:solidFill>
                  <a:latin typeface="Arial" panose="020B0604020202020204" pitchFamily="34" charset="0"/>
                </a:rPr>
                <a:t> </a:t>
              </a:r>
              <a:r>
                <a:rPr kumimoji="0" lang="en-US" altLang="zh-CN" sz="1800">
                  <a:solidFill>
                    <a:srgbClr val="003399"/>
                  </a:solidFill>
                  <a:latin typeface="Arial" panose="020B0604020202020204" pitchFamily="34" charset="0"/>
                </a:rPr>
                <a:t>need</a:t>
              </a:r>
              <a:r>
                <a:rPr kumimoji="0" lang="zh-CN" altLang="en-US" sz="1800">
                  <a:solidFill>
                    <a:srgbClr val="003399"/>
                  </a:solidFill>
                  <a:latin typeface="Arial" panose="020B0604020202020204" pitchFamily="34" charset="0"/>
                </a:rPr>
                <a:t> </a:t>
              </a:r>
              <a:r>
                <a:rPr kumimoji="0" lang="en-US" altLang="zh-CN" sz="1800">
                  <a:solidFill>
                    <a:srgbClr val="003399"/>
                  </a:solidFill>
                  <a:latin typeface="Arial" panose="020B0604020202020204" pitchFamily="34" charset="0"/>
                </a:rPr>
                <a:t>to</a:t>
              </a:r>
              <a:r>
                <a:rPr kumimoji="0" lang="zh-CN" altLang="en-US" sz="1800">
                  <a:solidFill>
                    <a:srgbClr val="003399"/>
                  </a:solidFill>
                  <a:latin typeface="Arial" panose="020B0604020202020204" pitchFamily="34" charset="0"/>
                </a:rPr>
                <a:t> </a:t>
              </a:r>
              <a:r>
                <a:rPr kumimoji="0" lang="en-US" altLang="zh-CN" sz="1800">
                  <a:solidFill>
                    <a:srgbClr val="003399"/>
                  </a:solidFill>
                  <a:latin typeface="Arial" panose="020B0604020202020204" pitchFamily="34" charset="0"/>
                </a:rPr>
                <a:t>divide</a:t>
              </a:r>
              <a:r>
                <a:rPr kumimoji="0" lang="zh-CN" altLang="en-US" sz="1800">
                  <a:solidFill>
                    <a:srgbClr val="003399"/>
                  </a:solidFill>
                  <a:latin typeface="Arial" panose="020B0604020202020204" pitchFamily="34" charset="0"/>
                </a:rPr>
                <a:t> </a:t>
              </a:r>
              <a:r>
                <a:rPr kumimoji="0" lang="en-US" altLang="zh-CN" sz="1800">
                  <a:solidFill>
                    <a:srgbClr val="003399"/>
                  </a:solidFill>
                  <a:latin typeface="Arial" panose="020B0604020202020204" pitchFamily="34" charset="0"/>
                </a:rPr>
                <a:t>it</a:t>
              </a:r>
              <a:r>
                <a:rPr kumimoji="0" lang="zh-CN" altLang="en-US" sz="1800">
                  <a:solidFill>
                    <a:srgbClr val="003399"/>
                  </a:solidFill>
                  <a:latin typeface="Arial" panose="020B0604020202020204" pitchFamily="34" charset="0"/>
                </a:rPr>
                <a:t> </a:t>
              </a:r>
              <a:r>
                <a:rPr kumimoji="0" lang="en-US" altLang="zh-CN" sz="1800">
                  <a:solidFill>
                    <a:srgbClr val="003399"/>
                  </a:solidFill>
                  <a:latin typeface="Arial" panose="020B0604020202020204" pitchFamily="34" charset="0"/>
                </a:rPr>
                <a:t>by</a:t>
              </a:r>
            </a:p>
          </p:txBody>
        </p:sp>
        <p:graphicFrame>
          <p:nvGraphicFramePr>
            <p:cNvPr id="72714" name="Object 8">
              <a:extLst>
                <a:ext uri="{FF2B5EF4-FFF2-40B4-BE49-F238E27FC236}">
                  <a16:creationId xmlns:a16="http://schemas.microsoft.com/office/drawing/2014/main" id="{7CFFD3DB-57C3-554C-9D9E-2E7BEA4ACC17}"/>
                </a:ext>
              </a:extLst>
            </p:cNvPr>
            <p:cNvGraphicFramePr>
              <a:graphicFrameLocks noChangeAspect="1"/>
            </p:cNvGraphicFramePr>
            <p:nvPr/>
          </p:nvGraphicFramePr>
          <p:xfrm>
            <a:off x="2562" y="1888"/>
            <a:ext cx="544" cy="291"/>
          </p:xfrm>
          <a:graphic>
            <a:graphicData uri="http://schemas.openxmlformats.org/presentationml/2006/ole">
              <mc:AlternateContent xmlns:mc="http://schemas.openxmlformats.org/markup-compatibility/2006">
                <mc:Choice xmlns:v="urn:schemas-microsoft-com:vml" Requires="v">
                  <p:oleObj spid="_x0000_s72845" name="公式" r:id="rId7" imgW="9944100" imgH="5270500" progId="Equation.3">
                    <p:embed/>
                  </p:oleObj>
                </mc:Choice>
                <mc:Fallback>
                  <p:oleObj name="公式" r:id="rId7" imgW="9944100" imgH="52705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2" y="1888"/>
                          <a:ext cx="5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0" name="Text Box 10">
            <a:extLst>
              <a:ext uri="{FF2B5EF4-FFF2-40B4-BE49-F238E27FC236}">
                <a16:creationId xmlns:a16="http://schemas.microsoft.com/office/drawing/2014/main" id="{ED917D39-6ED1-C647-8DC4-3EFFA34BF71E}"/>
              </a:ext>
            </a:extLst>
          </p:cNvPr>
          <p:cNvSpPr txBox="1">
            <a:spLocks noChangeArrowheads="1"/>
          </p:cNvSpPr>
          <p:nvPr/>
        </p:nvSpPr>
        <p:spPr bwMode="auto">
          <a:xfrm>
            <a:off x="323850" y="1628775"/>
            <a:ext cx="81359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a:solidFill>
                  <a:srgbClr val="003399"/>
                </a:solidFill>
                <a:latin typeface="Arial" panose="020B0604020202020204" pitchFamily="34" charset="0"/>
              </a:rPr>
              <a:t>Solution:</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normalization</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requires</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that</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the</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integral</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of</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the</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modulus</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square</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of</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a</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wavefunction</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must</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be</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1.</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However,</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the</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integral</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of</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the</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modulus</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square</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of</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an</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unnormalized</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wavefunction</a:t>
            </a:r>
            <a:r>
              <a:rPr kumimoji="0" lang="zh-CN" altLang="en-US">
                <a:solidFill>
                  <a:srgbClr val="003399"/>
                </a:solidFill>
                <a:latin typeface="Arial" panose="020B0604020202020204" pitchFamily="34" charset="0"/>
              </a:rPr>
              <a:t> </a:t>
            </a:r>
            <a:r>
              <a:rPr kumimoji="0" lang="en-US" altLang="zh-CN">
                <a:solidFill>
                  <a:srgbClr val="003399"/>
                </a:solidFill>
                <a:latin typeface="Arial" panose="020B0604020202020204" pitchFamily="34" charset="0"/>
              </a:rPr>
              <a:t>is:</a:t>
            </a:r>
          </a:p>
        </p:txBody>
      </p:sp>
      <p:sp>
        <p:nvSpPr>
          <p:cNvPr id="72711" name="Rectangle 11">
            <a:extLst>
              <a:ext uri="{FF2B5EF4-FFF2-40B4-BE49-F238E27FC236}">
                <a16:creationId xmlns:a16="http://schemas.microsoft.com/office/drawing/2014/main" id="{2AE5C632-64EE-3E41-9372-7B9362C0C3BA}"/>
              </a:ext>
            </a:extLst>
          </p:cNvPr>
          <p:cNvSpPr>
            <a:spLocks noChangeArrowheads="1"/>
          </p:cNvSpPr>
          <p:nvPr/>
        </p:nvSpPr>
        <p:spPr bwMode="auto">
          <a:xfrm>
            <a:off x="0" y="4292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graphicFrame>
        <p:nvGraphicFramePr>
          <p:cNvPr id="12" name="Object 12">
            <a:extLst>
              <a:ext uri="{FF2B5EF4-FFF2-40B4-BE49-F238E27FC236}">
                <a16:creationId xmlns:a16="http://schemas.microsoft.com/office/drawing/2014/main" id="{715413C5-37EF-2943-BC07-3ABACE595DDA}"/>
              </a:ext>
            </a:extLst>
          </p:cNvPr>
          <p:cNvGraphicFramePr>
            <a:graphicFrameLocks noChangeAspect="1"/>
          </p:cNvGraphicFramePr>
          <p:nvPr/>
        </p:nvGraphicFramePr>
        <p:xfrm>
          <a:off x="684213" y="4868863"/>
          <a:ext cx="4383087" cy="1036637"/>
        </p:xfrm>
        <a:graphic>
          <a:graphicData uri="http://schemas.openxmlformats.org/presentationml/2006/ole">
            <mc:AlternateContent xmlns:mc="http://schemas.openxmlformats.org/markup-compatibility/2006">
              <mc:Choice xmlns:v="urn:schemas-microsoft-com:vml" Requires="v">
                <p:oleObj spid="_x0000_s72846" name="公式" r:id="rId9" imgW="49149000" imgH="11696700" progId="Equation.3">
                  <p:embed/>
                </p:oleObj>
              </mc:Choice>
              <mc:Fallback>
                <p:oleObj name="公式" r:id="rId9" imgW="49149000" imgH="1169670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213" y="4868863"/>
                        <a:ext cx="4383087"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29" name="Object 2">
            <a:extLst>
              <a:ext uri="{FF2B5EF4-FFF2-40B4-BE49-F238E27FC236}">
                <a16:creationId xmlns:a16="http://schemas.microsoft.com/office/drawing/2014/main" id="{638FE57C-8A10-D042-84F8-87351C7354D2}"/>
              </a:ext>
            </a:extLst>
          </p:cNvPr>
          <p:cNvGraphicFramePr>
            <a:graphicFrameLocks noChangeAspect="1"/>
          </p:cNvGraphicFramePr>
          <p:nvPr/>
        </p:nvGraphicFramePr>
        <p:xfrm>
          <a:off x="2555875" y="1557338"/>
          <a:ext cx="2819400" cy="582612"/>
        </p:xfrm>
        <a:graphic>
          <a:graphicData uri="http://schemas.openxmlformats.org/presentationml/2006/ole">
            <mc:AlternateContent xmlns:mc="http://schemas.openxmlformats.org/markup-compatibility/2006">
              <mc:Choice xmlns:v="urn:schemas-microsoft-com:vml" Requires="v">
                <p:oleObj spid="_x0000_s73934" r:id="rId3" imgW="30721300" imgH="6438900" progId="Equation.DSMT4">
                  <p:embed/>
                </p:oleObj>
              </mc:Choice>
              <mc:Fallback>
                <p:oleObj r:id="rId3" imgW="30721300" imgH="64389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1557338"/>
                        <a:ext cx="28194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0" name="Object 4">
            <a:extLst>
              <a:ext uri="{FF2B5EF4-FFF2-40B4-BE49-F238E27FC236}">
                <a16:creationId xmlns:a16="http://schemas.microsoft.com/office/drawing/2014/main" id="{0B079C2D-90C3-1948-B5E0-D5FAFDD2288A}"/>
              </a:ext>
            </a:extLst>
          </p:cNvPr>
          <p:cNvGraphicFramePr>
            <a:graphicFrameLocks noChangeAspect="1"/>
          </p:cNvGraphicFramePr>
          <p:nvPr/>
        </p:nvGraphicFramePr>
        <p:xfrm>
          <a:off x="2484438" y="2349500"/>
          <a:ext cx="3276600" cy="623888"/>
        </p:xfrm>
        <a:graphic>
          <a:graphicData uri="http://schemas.openxmlformats.org/presentationml/2006/ole">
            <mc:AlternateContent xmlns:mc="http://schemas.openxmlformats.org/markup-compatibility/2006">
              <mc:Choice xmlns:v="urn:schemas-microsoft-com:vml" Requires="v">
                <p:oleObj spid="_x0000_s73935" r:id="rId5" imgW="38620700" imgH="7315200" progId="Equation.DSMT4">
                  <p:embed/>
                </p:oleObj>
              </mc:Choice>
              <mc:Fallback>
                <p:oleObj r:id="rId5" imgW="38620700" imgH="73152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438" y="2349500"/>
                        <a:ext cx="32766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1" name="Object 6">
            <a:extLst>
              <a:ext uri="{FF2B5EF4-FFF2-40B4-BE49-F238E27FC236}">
                <a16:creationId xmlns:a16="http://schemas.microsoft.com/office/drawing/2014/main" id="{1098F256-C16C-3548-B4CC-F446362136D8}"/>
              </a:ext>
            </a:extLst>
          </p:cNvPr>
          <p:cNvGraphicFramePr>
            <a:graphicFrameLocks noChangeAspect="1"/>
          </p:cNvGraphicFramePr>
          <p:nvPr/>
        </p:nvGraphicFramePr>
        <p:xfrm>
          <a:off x="2197100" y="3090863"/>
          <a:ext cx="2879725" cy="769937"/>
        </p:xfrm>
        <a:graphic>
          <a:graphicData uri="http://schemas.openxmlformats.org/presentationml/2006/ole">
            <mc:AlternateContent xmlns:mc="http://schemas.openxmlformats.org/markup-compatibility/2006">
              <mc:Choice xmlns:v="urn:schemas-microsoft-com:vml" Requires="v">
                <p:oleObj spid="_x0000_s73936" name="Equation" r:id="rId7" imgW="34226500" imgH="9067800" progId="Equation.DSMT4">
                  <p:embed/>
                </p:oleObj>
              </mc:Choice>
              <mc:Fallback>
                <p:oleObj name="Equation" r:id="rId7" imgW="34226500" imgH="90678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7100" y="3090863"/>
                        <a:ext cx="28797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2" name="Object 8">
            <a:extLst>
              <a:ext uri="{FF2B5EF4-FFF2-40B4-BE49-F238E27FC236}">
                <a16:creationId xmlns:a16="http://schemas.microsoft.com/office/drawing/2014/main" id="{6FE3C49A-90C9-AB45-93E3-F4D71F75BEE2}"/>
              </a:ext>
            </a:extLst>
          </p:cNvPr>
          <p:cNvGraphicFramePr>
            <a:graphicFrameLocks noChangeAspect="1"/>
          </p:cNvGraphicFramePr>
          <p:nvPr/>
        </p:nvGraphicFramePr>
        <p:xfrm>
          <a:off x="5857875" y="3148013"/>
          <a:ext cx="1524000" cy="566737"/>
        </p:xfrm>
        <a:graphic>
          <a:graphicData uri="http://schemas.openxmlformats.org/presentationml/2006/ole">
            <mc:AlternateContent xmlns:mc="http://schemas.openxmlformats.org/markup-compatibility/2006">
              <mc:Choice xmlns:v="urn:schemas-microsoft-com:vml" Requires="v">
                <p:oleObj spid="_x0000_s73937" r:id="rId9" imgW="14922500" imgH="5562600" progId="Equation.DSMT4">
                  <p:embed/>
                </p:oleObj>
              </mc:Choice>
              <mc:Fallback>
                <p:oleObj r:id="rId9" imgW="14922500" imgH="556260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57875" y="3148013"/>
                        <a:ext cx="152400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3" name="Object 10">
            <a:extLst>
              <a:ext uri="{FF2B5EF4-FFF2-40B4-BE49-F238E27FC236}">
                <a16:creationId xmlns:a16="http://schemas.microsoft.com/office/drawing/2014/main" id="{A4DA695D-8AF7-D644-A653-91562E1CB5F9}"/>
              </a:ext>
            </a:extLst>
          </p:cNvPr>
          <p:cNvGraphicFramePr>
            <a:graphicFrameLocks noChangeAspect="1"/>
          </p:cNvGraphicFramePr>
          <p:nvPr/>
        </p:nvGraphicFramePr>
        <p:xfrm>
          <a:off x="2200275" y="4024313"/>
          <a:ext cx="5486400" cy="917575"/>
        </p:xfrm>
        <a:graphic>
          <a:graphicData uri="http://schemas.openxmlformats.org/presentationml/2006/ole">
            <mc:AlternateContent xmlns:mc="http://schemas.openxmlformats.org/markup-compatibility/2006">
              <mc:Choice xmlns:v="urn:schemas-microsoft-com:vml" Requires="v">
                <p:oleObj spid="_x0000_s73938" r:id="rId11" imgW="54711600" imgH="9067800" progId="Equation.DSMT4">
                  <p:embed/>
                </p:oleObj>
              </mc:Choice>
              <mc:Fallback>
                <p:oleObj r:id="rId11" imgW="54711600" imgH="9067800" progId="Equation.DSMT4">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00275" y="4024313"/>
                        <a:ext cx="54864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4" name="Object 12">
            <a:extLst>
              <a:ext uri="{FF2B5EF4-FFF2-40B4-BE49-F238E27FC236}">
                <a16:creationId xmlns:a16="http://schemas.microsoft.com/office/drawing/2014/main" id="{886B5406-D776-5F46-BDCB-45BE367F4510}"/>
              </a:ext>
            </a:extLst>
          </p:cNvPr>
          <p:cNvGraphicFramePr>
            <a:graphicFrameLocks noChangeAspect="1"/>
          </p:cNvGraphicFramePr>
          <p:nvPr/>
        </p:nvGraphicFramePr>
        <p:xfrm>
          <a:off x="2916238" y="5084763"/>
          <a:ext cx="1905000" cy="958850"/>
        </p:xfrm>
        <a:graphic>
          <a:graphicData uri="http://schemas.openxmlformats.org/presentationml/2006/ole">
            <mc:AlternateContent xmlns:mc="http://schemas.openxmlformats.org/markup-compatibility/2006">
              <mc:Choice xmlns:v="urn:schemas-microsoft-com:vml" Requires="v">
                <p:oleObj spid="_x0000_s73939" name="Equation" r:id="rId13" imgW="24282400" imgH="12293600" progId="Equation.DSMT4">
                  <p:embed/>
                </p:oleObj>
              </mc:Choice>
              <mc:Fallback>
                <p:oleObj name="Equation" r:id="rId13" imgW="24282400" imgH="12293600" progId="Equation.DSMT4">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16238" y="5084763"/>
                        <a:ext cx="1905000"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5" name="AutoShape 16">
            <a:extLst>
              <a:ext uri="{FF2B5EF4-FFF2-40B4-BE49-F238E27FC236}">
                <a16:creationId xmlns:a16="http://schemas.microsoft.com/office/drawing/2014/main" id="{8F3E345F-756F-C145-ADC7-E56ED90FFA09}"/>
              </a:ext>
            </a:extLst>
          </p:cNvPr>
          <p:cNvSpPr>
            <a:spLocks noChangeArrowheads="1"/>
          </p:cNvSpPr>
          <p:nvPr/>
        </p:nvSpPr>
        <p:spPr bwMode="auto">
          <a:xfrm>
            <a:off x="285750" y="765175"/>
            <a:ext cx="2846388" cy="685800"/>
          </a:xfrm>
          <a:prstGeom prst="flowChartPreparation">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sz="2400">
              <a:solidFill>
                <a:schemeClr val="bg1"/>
              </a:solidFill>
              <a:latin typeface="宋体" panose="02010600030101010101" pitchFamily="2" charset="-122"/>
            </a:endParaRPr>
          </a:p>
        </p:txBody>
      </p:sp>
      <p:sp>
        <p:nvSpPr>
          <p:cNvPr id="73736" name="Rectangle 17">
            <a:extLst>
              <a:ext uri="{FF2B5EF4-FFF2-40B4-BE49-F238E27FC236}">
                <a16:creationId xmlns:a16="http://schemas.microsoft.com/office/drawing/2014/main" id="{1250D374-D56F-564E-9A0D-2A65A55604BD}"/>
              </a:ext>
            </a:extLst>
          </p:cNvPr>
          <p:cNvSpPr>
            <a:spLocks noChangeArrowheads="1"/>
          </p:cNvSpPr>
          <p:nvPr/>
        </p:nvSpPr>
        <p:spPr bwMode="auto">
          <a:xfrm>
            <a:off x="4818063" y="5229225"/>
            <a:ext cx="35702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2400" b="0">
                <a:latin typeface="宋体" panose="02010600030101010101" pitchFamily="2" charset="-122"/>
              </a:rPr>
              <a:t>Normalization</a:t>
            </a:r>
            <a:r>
              <a:rPr lang="zh-CN" altLang="en-US" sz="2400" b="0">
                <a:latin typeface="宋体" panose="02010600030101010101" pitchFamily="2" charset="-122"/>
              </a:rPr>
              <a:t> </a:t>
            </a:r>
            <a:r>
              <a:rPr lang="en-US" altLang="zh-CN" sz="2400" b="0">
                <a:latin typeface="宋体" panose="02010600030101010101" pitchFamily="2" charset="-122"/>
              </a:rPr>
              <a:t>constant</a:t>
            </a:r>
          </a:p>
        </p:txBody>
      </p:sp>
      <p:grpSp>
        <p:nvGrpSpPr>
          <p:cNvPr id="73737" name="Group 2">
            <a:extLst>
              <a:ext uri="{FF2B5EF4-FFF2-40B4-BE49-F238E27FC236}">
                <a16:creationId xmlns:a16="http://schemas.microsoft.com/office/drawing/2014/main" id="{D99C5406-F8C3-4549-BC62-468D987FED4F}"/>
              </a:ext>
            </a:extLst>
          </p:cNvPr>
          <p:cNvGrpSpPr>
            <a:grpSpLocks/>
          </p:cNvGrpSpPr>
          <p:nvPr/>
        </p:nvGrpSpPr>
        <p:grpSpPr bwMode="auto">
          <a:xfrm>
            <a:off x="5940425" y="2466975"/>
            <a:ext cx="1544638" cy="457200"/>
            <a:chOff x="2925" y="2387"/>
            <a:chExt cx="973" cy="288"/>
          </a:xfrm>
        </p:grpSpPr>
        <p:sp>
          <p:nvSpPr>
            <p:cNvPr id="73739" name="Rectangle 3">
              <a:extLst>
                <a:ext uri="{FF2B5EF4-FFF2-40B4-BE49-F238E27FC236}">
                  <a16:creationId xmlns:a16="http://schemas.microsoft.com/office/drawing/2014/main" id="{3010EE29-4E33-0845-A724-9BFFB41ED7E9}"/>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1-13</a:t>
              </a:r>
            </a:p>
          </p:txBody>
        </p:sp>
        <p:pic>
          <p:nvPicPr>
            <p:cNvPr id="73740" name="Picture 4">
              <a:extLst>
                <a:ext uri="{FF2B5EF4-FFF2-40B4-BE49-F238E27FC236}">
                  <a16:creationId xmlns:a16="http://schemas.microsoft.com/office/drawing/2014/main" id="{C8CA068F-C295-EB40-9335-C61694CEAF17}"/>
                </a:ext>
              </a:extLst>
            </p:cNvPr>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41" name="Picture 5">
              <a:extLst>
                <a:ext uri="{FF2B5EF4-FFF2-40B4-BE49-F238E27FC236}">
                  <a16:creationId xmlns:a16="http://schemas.microsoft.com/office/drawing/2014/main" id="{6A12CAD9-AF3D-6E47-8C8C-D84E298364F2}"/>
                </a:ext>
              </a:extLst>
            </p:cNvPr>
            <p:cNvPicPr>
              <a:picLocks noChangeAspect="1" noChangeArrowheads="1" noCrop="1"/>
            </p:cNvPicPr>
            <p:nvPr/>
          </p:nvPicPr>
          <p:blipFill>
            <a:blip r:embed="rId16">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738" name="Rectangle 6">
            <a:extLst>
              <a:ext uri="{FF2B5EF4-FFF2-40B4-BE49-F238E27FC236}">
                <a16:creationId xmlns:a16="http://schemas.microsoft.com/office/drawing/2014/main" id="{291B8E7E-49CD-774F-A606-0BB1CE12B1D2}"/>
              </a:ext>
            </a:extLst>
          </p:cNvPr>
          <p:cNvSpPr>
            <a:spLocks noChangeArrowheads="1"/>
          </p:cNvSpPr>
          <p:nvPr/>
        </p:nvSpPr>
        <p:spPr bwMode="auto">
          <a:xfrm>
            <a:off x="539750" y="836613"/>
            <a:ext cx="28082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chemeClr val="bg1"/>
                </a:solidFill>
              </a:rPr>
              <a:t>Normalization</a:t>
            </a:r>
          </a:p>
        </p:txBody>
      </p:sp>
    </p:spTree>
  </p:cSld>
  <p:clrMapOvr>
    <a:masterClrMapping/>
  </p:clrMapOvr>
  <p:transition>
    <p:pull dir="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ext Box 2">
            <a:extLst>
              <a:ext uri="{FF2B5EF4-FFF2-40B4-BE49-F238E27FC236}">
                <a16:creationId xmlns:a16="http://schemas.microsoft.com/office/drawing/2014/main" id="{B8234CAE-6369-2646-AC64-A3BFF82288EB}"/>
              </a:ext>
            </a:extLst>
          </p:cNvPr>
          <p:cNvSpPr txBox="1">
            <a:spLocks noChangeArrowheads="1"/>
          </p:cNvSpPr>
          <p:nvPr/>
        </p:nvSpPr>
        <p:spPr bwMode="auto">
          <a:xfrm>
            <a:off x="447675" y="639763"/>
            <a:ext cx="830103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pPr>
            <a:r>
              <a:rPr kumimoji="0" lang="en-US" altLang="zh-CN" sz="2200" dirty="0">
                <a:solidFill>
                  <a:srgbClr val="003399"/>
                </a:solidFill>
              </a:rPr>
              <a:t>Another useful concept similar to the </a:t>
            </a:r>
            <a:r>
              <a:rPr kumimoji="0" lang="en-US" altLang="zh-CN" sz="2200" dirty="0">
                <a:solidFill>
                  <a:srgbClr val="FF0000"/>
                </a:solidFill>
              </a:rPr>
              <a:t>normalization</a:t>
            </a:r>
            <a:r>
              <a:rPr kumimoji="0" lang="en-US" altLang="zh-CN" sz="2200" dirty="0">
                <a:solidFill>
                  <a:srgbClr val="003399"/>
                </a:solidFill>
              </a:rPr>
              <a:t> of </a:t>
            </a:r>
            <a:r>
              <a:rPr kumimoji="0" lang="en-US" altLang="zh-CN" sz="2200" dirty="0">
                <a:solidFill>
                  <a:srgbClr val="FF0000"/>
                </a:solidFill>
              </a:rPr>
              <a:t>a wave function</a:t>
            </a:r>
            <a:r>
              <a:rPr kumimoji="0" lang="en-US" altLang="zh-CN" sz="2200" dirty="0">
                <a:solidFill>
                  <a:srgbClr val="003399"/>
                </a:solidFill>
              </a:rPr>
              <a:t> is the </a:t>
            </a:r>
            <a:r>
              <a:rPr kumimoji="0" lang="en-US" altLang="zh-CN" sz="2200" dirty="0">
                <a:solidFill>
                  <a:srgbClr val="FF0000"/>
                </a:solidFill>
              </a:rPr>
              <a:t>orthogonality</a:t>
            </a:r>
            <a:r>
              <a:rPr kumimoji="0" lang="en-US" altLang="zh-CN" sz="2200" dirty="0">
                <a:solidFill>
                  <a:srgbClr val="003399"/>
                </a:solidFill>
              </a:rPr>
              <a:t> of </a:t>
            </a:r>
            <a:r>
              <a:rPr kumimoji="0" lang="en-US" altLang="zh-CN" sz="2200" dirty="0">
                <a:solidFill>
                  <a:srgbClr val="FF0000"/>
                </a:solidFill>
              </a:rPr>
              <a:t>two wave functions</a:t>
            </a:r>
            <a:r>
              <a:rPr kumimoji="0" lang="en-US" altLang="zh-CN" sz="2200" dirty="0">
                <a:solidFill>
                  <a:srgbClr val="003399"/>
                </a:solidFill>
              </a:rPr>
              <a:t>. The normalization of a function is</a:t>
            </a:r>
            <a:r>
              <a:rPr kumimoji="0" lang="zh-CN" altLang="en-US" sz="2200" dirty="0">
                <a:solidFill>
                  <a:srgbClr val="003399"/>
                </a:solidFill>
              </a:rPr>
              <a:t> </a:t>
            </a:r>
            <a:r>
              <a:rPr kumimoji="0" lang="en-US" altLang="zh-CN" sz="2200" dirty="0">
                <a:solidFill>
                  <a:srgbClr val="003399"/>
                </a:solidFill>
              </a:rPr>
              <a:t>similar to keeping the direction of a vector and making its length to be 1, i.e., turn the vector into a unit vector, while the meaning of two functions being orthogonal is defined that two vectors are perpendicular to each other. The method to determine whether two vectors are perpendicular require to calculate their dot product. For two functions, the definition of "dot product" is:</a:t>
            </a:r>
            <a:endParaRPr kumimoji="0" lang="en-US" altLang="zh-CN" sz="2200" dirty="0">
              <a:solidFill>
                <a:srgbClr val="FF0000"/>
              </a:solidFill>
            </a:endParaRPr>
          </a:p>
        </p:txBody>
      </p:sp>
      <p:graphicFrame>
        <p:nvGraphicFramePr>
          <p:cNvPr id="205827" name="Object 3">
            <a:extLst>
              <a:ext uri="{FF2B5EF4-FFF2-40B4-BE49-F238E27FC236}">
                <a16:creationId xmlns:a16="http://schemas.microsoft.com/office/drawing/2014/main" id="{58B575BA-C8E6-AE49-A7CB-079714C64B30}"/>
              </a:ext>
            </a:extLst>
          </p:cNvPr>
          <p:cNvGraphicFramePr>
            <a:graphicFrameLocks noChangeAspect="1"/>
          </p:cNvGraphicFramePr>
          <p:nvPr/>
        </p:nvGraphicFramePr>
        <p:xfrm>
          <a:off x="2987675" y="3644900"/>
          <a:ext cx="1655763" cy="841375"/>
        </p:xfrm>
        <a:graphic>
          <a:graphicData uri="http://schemas.openxmlformats.org/presentationml/2006/ole">
            <mc:AlternateContent xmlns:mc="http://schemas.openxmlformats.org/markup-compatibility/2006">
              <mc:Choice xmlns:v="urn:schemas-microsoft-com:vml" Requires="v">
                <p:oleObj spid="_x0000_s74789" name="公式" r:id="rId3" imgW="13462000" imgH="6731000" progId="Equation.3">
                  <p:embed/>
                </p:oleObj>
              </mc:Choice>
              <mc:Fallback>
                <p:oleObj name="公式" r:id="rId3" imgW="13462000" imgH="67310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3644900"/>
                        <a:ext cx="1655763"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828" name="Text Box 4">
            <a:extLst>
              <a:ext uri="{FF2B5EF4-FFF2-40B4-BE49-F238E27FC236}">
                <a16:creationId xmlns:a16="http://schemas.microsoft.com/office/drawing/2014/main" id="{37D13FB2-E74F-9045-8B08-EEA7FA69C0AB}"/>
              </a:ext>
            </a:extLst>
          </p:cNvPr>
          <p:cNvSpPr txBox="1">
            <a:spLocks noChangeArrowheads="1"/>
          </p:cNvSpPr>
          <p:nvPr/>
        </p:nvSpPr>
        <p:spPr bwMode="auto">
          <a:xfrm>
            <a:off x="431800" y="4510088"/>
            <a:ext cx="84613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200">
                <a:solidFill>
                  <a:srgbClr val="003399"/>
                </a:solidFill>
                <a:cs typeface="Times New Roman" panose="02020603050405020304" pitchFamily="18" charset="0"/>
              </a:rPr>
              <a:t>If the above integral is zero, then the two functions f and g are orthogonal.</a:t>
            </a:r>
          </a:p>
        </p:txBody>
      </p:sp>
      <p:sp>
        <p:nvSpPr>
          <p:cNvPr id="205829" name="Rectangle 5">
            <a:extLst>
              <a:ext uri="{FF2B5EF4-FFF2-40B4-BE49-F238E27FC236}">
                <a16:creationId xmlns:a16="http://schemas.microsoft.com/office/drawing/2014/main" id="{2EE9201B-9CE2-AA44-88FA-0D035B50B960}"/>
              </a:ext>
            </a:extLst>
          </p:cNvPr>
          <p:cNvSpPr>
            <a:spLocks noChangeArrowheads="1"/>
          </p:cNvSpPr>
          <p:nvPr/>
        </p:nvSpPr>
        <p:spPr bwMode="auto">
          <a:xfrm>
            <a:off x="395288" y="5419725"/>
            <a:ext cx="83534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200">
                <a:solidFill>
                  <a:srgbClr val="003399"/>
                </a:solidFill>
              </a:rPr>
              <a:t>Example: The well-known 1s, 2s, 2px, 2py, 2pz orbitals (and so on) of the hydrogen atom are orthogonal to each other.</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205827"/>
                                        </p:tgtEl>
                                        <p:attrNameLst>
                                          <p:attrName>style.visibility</p:attrName>
                                        </p:attrNameLst>
                                      </p:cBhvr>
                                      <p:to>
                                        <p:strVal val="visible"/>
                                      </p:to>
                                    </p:set>
                                    <p:anim calcmode="lin" valueType="num">
                                      <p:cBhvr additive="base">
                                        <p:cTn id="7" dur="500" fill="hold"/>
                                        <p:tgtEl>
                                          <p:spTgt spid="205827"/>
                                        </p:tgtEl>
                                        <p:attrNameLst>
                                          <p:attrName>ppt_x</p:attrName>
                                        </p:attrNameLst>
                                      </p:cBhvr>
                                      <p:tavLst>
                                        <p:tav tm="0">
                                          <p:val>
                                            <p:strVal val="#ppt_x"/>
                                          </p:val>
                                        </p:tav>
                                        <p:tav tm="100000">
                                          <p:val>
                                            <p:strVal val="#ppt_x"/>
                                          </p:val>
                                        </p:tav>
                                      </p:tavLst>
                                    </p:anim>
                                    <p:anim calcmode="lin" valueType="num">
                                      <p:cBhvr additive="base">
                                        <p:cTn id="8" dur="500" fill="hold"/>
                                        <p:tgtEl>
                                          <p:spTgt spid="2058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5828"/>
                                        </p:tgtEl>
                                        <p:attrNameLst>
                                          <p:attrName>style.visibility</p:attrName>
                                        </p:attrNameLst>
                                      </p:cBhvr>
                                      <p:to>
                                        <p:strVal val="visible"/>
                                      </p:to>
                                    </p:set>
                                    <p:anim calcmode="lin" valueType="num">
                                      <p:cBhvr additive="base">
                                        <p:cTn id="11" dur="500" fill="hold"/>
                                        <p:tgtEl>
                                          <p:spTgt spid="205828"/>
                                        </p:tgtEl>
                                        <p:attrNameLst>
                                          <p:attrName>ppt_x</p:attrName>
                                        </p:attrNameLst>
                                      </p:cBhvr>
                                      <p:tavLst>
                                        <p:tav tm="0">
                                          <p:val>
                                            <p:strVal val="#ppt_x"/>
                                          </p:val>
                                        </p:tav>
                                        <p:tav tm="100000">
                                          <p:val>
                                            <p:strVal val="#ppt_x"/>
                                          </p:val>
                                        </p:tav>
                                      </p:tavLst>
                                    </p:anim>
                                    <p:anim calcmode="lin" valueType="num">
                                      <p:cBhvr additive="base">
                                        <p:cTn id="12" dur="500" fill="hold"/>
                                        <p:tgtEl>
                                          <p:spTgt spid="205828"/>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5829"/>
                                        </p:tgtEl>
                                        <p:attrNameLst>
                                          <p:attrName>style.visibility</p:attrName>
                                        </p:attrNameLst>
                                      </p:cBhvr>
                                      <p:to>
                                        <p:strVal val="visible"/>
                                      </p:to>
                                    </p:set>
                                    <p:animEffect transition="in" filter="blinds(horizontal)">
                                      <p:cBhvr>
                                        <p:cTn id="17" dur="500"/>
                                        <p:tgtEl>
                                          <p:spTgt spid="205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8" grpId="0"/>
      <p:bldP spid="20582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ext Box 14">
            <a:extLst>
              <a:ext uri="{FF2B5EF4-FFF2-40B4-BE49-F238E27FC236}">
                <a16:creationId xmlns:a16="http://schemas.microsoft.com/office/drawing/2014/main" id="{FF21D76E-8625-634A-B77C-13A3DB081199}"/>
              </a:ext>
            </a:extLst>
          </p:cNvPr>
          <p:cNvSpPr txBox="1">
            <a:spLocks noChangeArrowheads="1"/>
          </p:cNvSpPr>
          <p:nvPr/>
        </p:nvSpPr>
        <p:spPr bwMode="auto">
          <a:xfrm>
            <a:off x="107950" y="549275"/>
            <a:ext cx="90360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3600" dirty="0">
                <a:solidFill>
                  <a:srgbClr val="FF0000"/>
                </a:solidFill>
                <a:ea typeface="楷体_GB2312" pitchFamily="49" charset="-122"/>
                <a:cs typeface="Times New Roman" panose="02020603050405020304" pitchFamily="18" charset="0"/>
              </a:rPr>
              <a:t>1.3.2 Hypothesis II-mechanical quantities and linear self-conjugate (Hermitian) operators</a:t>
            </a:r>
          </a:p>
        </p:txBody>
      </p:sp>
    </p:spTree>
  </p:cSld>
  <p:clrMapOvr>
    <a:masterClrMapping/>
  </p:clrMapOvr>
  <p:transition>
    <p:pull dir="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16A1A56B-7CD5-EA4D-BDA9-E2224F812C75}"/>
              </a:ext>
            </a:extLst>
          </p:cNvPr>
          <p:cNvSpPr>
            <a:spLocks noChangeArrowheads="1"/>
          </p:cNvSpPr>
          <p:nvPr/>
        </p:nvSpPr>
        <p:spPr bwMode="auto">
          <a:xfrm>
            <a:off x="323850" y="1844675"/>
            <a:ext cx="7704138" cy="771525"/>
          </a:xfrm>
          <a:prstGeom prst="rect">
            <a:avLst/>
          </a:prstGeom>
          <a:noFill/>
          <a:ln>
            <a:noFill/>
          </a:ln>
          <a:effectLst>
            <a:outerShdw blurRad="63500" dist="38099" dir="2700000" algn="ctr" rotWithShape="0">
              <a:srgbClr val="FFFFFF">
                <a:alpha val="50000"/>
              </a:srgbClr>
            </a:outerShdw>
          </a:effectLst>
        </p:spPr>
        <p:txBody>
          <a:bodyPr lIns="92075" tIns="46038" rIns="92075" bIns="46038"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2400" dirty="0">
                <a:solidFill>
                  <a:srgbClr val="FF0000"/>
                </a:solidFill>
                <a:ea typeface="黑体" panose="02010609060101010101" pitchFamily="49" charset="-122"/>
              </a:rPr>
              <a:t>(1) Operator: a symbol representing a certain operation</a:t>
            </a:r>
            <a:endParaRPr lang="en-US" altLang="zh-CN" sz="2400" b="0" dirty="0">
              <a:solidFill>
                <a:schemeClr val="tx2"/>
              </a:solidFill>
            </a:endParaRPr>
          </a:p>
        </p:txBody>
      </p:sp>
      <p:graphicFrame>
        <p:nvGraphicFramePr>
          <p:cNvPr id="214019" name="Object 3">
            <a:extLst>
              <a:ext uri="{FF2B5EF4-FFF2-40B4-BE49-F238E27FC236}">
                <a16:creationId xmlns:a16="http://schemas.microsoft.com/office/drawing/2014/main" id="{387793D3-44A8-9743-8686-4D1DE9AD1660}"/>
              </a:ext>
            </a:extLst>
          </p:cNvPr>
          <p:cNvGraphicFramePr>
            <a:graphicFrameLocks noChangeAspect="1"/>
          </p:cNvGraphicFramePr>
          <p:nvPr/>
        </p:nvGraphicFramePr>
        <p:xfrm>
          <a:off x="2900363" y="3840163"/>
          <a:ext cx="2903537" cy="530225"/>
        </p:xfrm>
        <a:graphic>
          <a:graphicData uri="http://schemas.openxmlformats.org/presentationml/2006/ole">
            <mc:AlternateContent xmlns:mc="http://schemas.openxmlformats.org/markup-compatibility/2006">
              <mc:Choice xmlns:v="urn:schemas-microsoft-com:vml" Requires="v">
                <p:oleObj spid="_x0000_s76977" name="公式" r:id="rId3" imgW="30429200" imgH="5562600" progId="Equation.3">
                  <p:embed/>
                </p:oleObj>
              </mc:Choice>
              <mc:Fallback>
                <p:oleObj name="公式" r:id="rId3" imgW="30429200" imgH="5562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0363" y="3840163"/>
                        <a:ext cx="290353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4020" name="Object 4">
            <a:extLst>
              <a:ext uri="{FF2B5EF4-FFF2-40B4-BE49-F238E27FC236}">
                <a16:creationId xmlns:a16="http://schemas.microsoft.com/office/drawing/2014/main" id="{AB110BD6-BCF8-EA45-BA59-0BD79802AEFF}"/>
              </a:ext>
            </a:extLst>
          </p:cNvPr>
          <p:cNvGraphicFramePr>
            <a:graphicFrameLocks noChangeAspect="1"/>
          </p:cNvGraphicFramePr>
          <p:nvPr/>
        </p:nvGraphicFramePr>
        <p:xfrm>
          <a:off x="3249613" y="4414838"/>
          <a:ext cx="2011362" cy="530225"/>
        </p:xfrm>
        <a:graphic>
          <a:graphicData uri="http://schemas.openxmlformats.org/presentationml/2006/ole">
            <mc:AlternateContent xmlns:mc="http://schemas.openxmlformats.org/markup-compatibility/2006">
              <mc:Choice xmlns:v="urn:schemas-microsoft-com:vml" Requires="v">
                <p:oleObj spid="_x0000_s76978" name="公式" r:id="rId5" imgW="21069300" imgH="5562600" progId="Equation.3">
                  <p:embed/>
                </p:oleObj>
              </mc:Choice>
              <mc:Fallback>
                <p:oleObj name="公式" r:id="rId5" imgW="21069300" imgH="55626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9613" y="4414838"/>
                        <a:ext cx="2011362"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21" name="Rectangle 5">
            <a:extLst>
              <a:ext uri="{FF2B5EF4-FFF2-40B4-BE49-F238E27FC236}">
                <a16:creationId xmlns:a16="http://schemas.microsoft.com/office/drawing/2014/main" id="{CB03C333-1404-784F-B4A5-13B3F5F617B1}"/>
              </a:ext>
            </a:extLst>
          </p:cNvPr>
          <p:cNvSpPr>
            <a:spLocks noChangeArrowheads="1"/>
          </p:cNvSpPr>
          <p:nvPr/>
        </p:nvSpPr>
        <p:spPr bwMode="auto">
          <a:xfrm>
            <a:off x="0" y="4432300"/>
            <a:ext cx="31686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buClr>
                <a:schemeClr val="accent1"/>
              </a:buClr>
              <a:buSzPct val="75000"/>
              <a:buFont typeface="Monotype Sorts" pitchFamily="2" charset="2"/>
              <a:buNone/>
            </a:pPr>
            <a:r>
              <a:rPr lang="en-US" altLang="zh-CN" sz="2400">
                <a:solidFill>
                  <a:srgbClr val="003399"/>
                </a:solidFill>
                <a:ea typeface="黑体" panose="02010609060101010101" pitchFamily="49" charset="-122"/>
              </a:rPr>
              <a:t>Matrix</a:t>
            </a:r>
            <a:r>
              <a:rPr lang="zh-CN" altLang="en-US" sz="2400">
                <a:solidFill>
                  <a:srgbClr val="003399"/>
                </a:solidFill>
                <a:ea typeface="黑体" panose="02010609060101010101" pitchFamily="49" charset="-122"/>
              </a:rPr>
              <a:t> </a:t>
            </a:r>
            <a:r>
              <a:rPr lang="en-US" altLang="zh-CN" sz="2400">
                <a:solidFill>
                  <a:srgbClr val="003399"/>
                </a:solidFill>
                <a:ea typeface="黑体" panose="02010609060101010101" pitchFamily="49" charset="-122"/>
              </a:rPr>
              <a:t>Multiplication</a:t>
            </a:r>
          </a:p>
        </p:txBody>
      </p:sp>
      <p:sp>
        <p:nvSpPr>
          <p:cNvPr id="214022" name="Rectangle 6">
            <a:extLst>
              <a:ext uri="{FF2B5EF4-FFF2-40B4-BE49-F238E27FC236}">
                <a16:creationId xmlns:a16="http://schemas.microsoft.com/office/drawing/2014/main" id="{3B9E049C-2BC1-9E42-AA48-051534E3033D}"/>
              </a:ext>
            </a:extLst>
          </p:cNvPr>
          <p:cNvSpPr>
            <a:spLocks noChangeArrowheads="1"/>
          </p:cNvSpPr>
          <p:nvPr/>
        </p:nvSpPr>
        <p:spPr bwMode="auto">
          <a:xfrm>
            <a:off x="720725" y="2566988"/>
            <a:ext cx="770255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b">
            <a:spAutoFit/>
          </a:bodyPr>
          <a:lstStyle>
            <a:lvl1pPr>
              <a:tabLst>
                <a:tab pos="285750" algn="l"/>
              </a:tabLst>
              <a:defRPr kumimoji="1" sz="2000" b="1">
                <a:solidFill>
                  <a:schemeClr val="tx1"/>
                </a:solidFill>
                <a:latin typeface="Times New Roman" panose="02020603050405020304" pitchFamily="18" charset="0"/>
                <a:ea typeface="宋体" panose="02010600030101010101" pitchFamily="2" charset="-122"/>
              </a:defRPr>
            </a:lvl1pPr>
            <a:lvl2pPr marL="742950" indent="-285750">
              <a:tabLst>
                <a:tab pos="285750" algn="l"/>
              </a:tabLst>
              <a:defRPr kumimoji="1" sz="2000" b="1">
                <a:solidFill>
                  <a:schemeClr val="tx1"/>
                </a:solidFill>
                <a:latin typeface="Times New Roman" panose="02020603050405020304" pitchFamily="18" charset="0"/>
                <a:ea typeface="宋体" panose="02010600030101010101" pitchFamily="2" charset="-122"/>
              </a:defRPr>
            </a:lvl2pPr>
            <a:lvl3pPr marL="1143000" indent="-228600">
              <a:tabLst>
                <a:tab pos="285750" algn="l"/>
              </a:tabLst>
              <a:defRPr kumimoji="1" sz="2000" b="1">
                <a:solidFill>
                  <a:schemeClr val="tx1"/>
                </a:solidFill>
                <a:latin typeface="Times New Roman" panose="02020603050405020304" pitchFamily="18" charset="0"/>
                <a:ea typeface="宋体" panose="02010600030101010101" pitchFamily="2" charset="-122"/>
              </a:defRPr>
            </a:lvl3pPr>
            <a:lvl4pPr marL="1600200" indent="-228600">
              <a:tabLst>
                <a:tab pos="285750" algn="l"/>
              </a:tabLst>
              <a:defRPr kumimoji="1" sz="2000" b="1">
                <a:solidFill>
                  <a:schemeClr val="tx1"/>
                </a:solidFill>
                <a:latin typeface="Times New Roman" panose="02020603050405020304" pitchFamily="18" charset="0"/>
                <a:ea typeface="宋体" panose="02010600030101010101" pitchFamily="2" charset="-122"/>
              </a:defRPr>
            </a:lvl4pPr>
            <a:lvl5pPr marL="2057400" indent="-228600">
              <a:tabLst>
                <a:tab pos="285750" algn="l"/>
              </a:tabLst>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285750" algn="l"/>
              </a:tabLs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285750" algn="l"/>
              </a:tabLs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285750" algn="l"/>
              </a:tabLs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285750" algn="l"/>
              </a:tabLst>
              <a:defRPr kumimoji="1" sz="2000" b="1">
                <a:solidFill>
                  <a:schemeClr val="tx1"/>
                </a:solidFill>
                <a:latin typeface="Times New Roman" panose="02020603050405020304" pitchFamily="18" charset="0"/>
                <a:ea typeface="宋体" panose="02010600030101010101" pitchFamily="2" charset="-122"/>
              </a:defRPr>
            </a:lvl9pPr>
          </a:lstStyle>
          <a:p>
            <a:pPr algn="ctr">
              <a:lnSpc>
                <a:spcPct val="120000"/>
              </a:lnSpc>
              <a:spcBef>
                <a:spcPct val="50000"/>
              </a:spcBef>
              <a:buClr>
                <a:srgbClr val="FF0000"/>
              </a:buClr>
              <a:buFont typeface="Wingdings" pitchFamily="2" charset="2"/>
              <a:buNone/>
            </a:pPr>
            <a:r>
              <a:rPr lang="en-US" altLang="zh-CN" sz="2400">
                <a:solidFill>
                  <a:srgbClr val="FF0000"/>
                </a:solidFill>
                <a:ea typeface="黑体" panose="02010609060101010101" pitchFamily="49" charset="-122"/>
              </a:rPr>
              <a:t>operation rules: </a:t>
            </a:r>
            <a:r>
              <a:rPr lang="en-US" altLang="zh-CN" sz="2400">
                <a:solidFill>
                  <a:srgbClr val="191D9B"/>
                </a:solidFill>
                <a:ea typeface="黑体" panose="02010609060101010101" pitchFamily="49" charset="-122"/>
              </a:rPr>
              <a:t>For any function f, the operator satisfies</a:t>
            </a:r>
          </a:p>
        </p:txBody>
      </p:sp>
      <p:sp>
        <p:nvSpPr>
          <p:cNvPr id="214023" name="Rectangle 7">
            <a:extLst>
              <a:ext uri="{FF2B5EF4-FFF2-40B4-BE49-F238E27FC236}">
                <a16:creationId xmlns:a16="http://schemas.microsoft.com/office/drawing/2014/main" id="{34602718-9EDF-E74A-924D-D933AD9CCCAF}"/>
              </a:ext>
            </a:extLst>
          </p:cNvPr>
          <p:cNvSpPr>
            <a:spLocks noChangeArrowheads="1"/>
          </p:cNvSpPr>
          <p:nvPr/>
        </p:nvSpPr>
        <p:spPr bwMode="auto">
          <a:xfrm>
            <a:off x="838200" y="3840163"/>
            <a:ext cx="13509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b">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a:lnSpc>
                <a:spcPct val="120000"/>
              </a:lnSpc>
              <a:spcBef>
                <a:spcPct val="50000"/>
              </a:spcBef>
              <a:buClr>
                <a:schemeClr val="accent1"/>
              </a:buClr>
              <a:buSzPct val="75000"/>
              <a:buFont typeface="Monotype Sorts" pitchFamily="2" charset="2"/>
              <a:buNone/>
            </a:pPr>
            <a:r>
              <a:rPr lang="en-US" altLang="zh-CN" sz="2400">
                <a:solidFill>
                  <a:srgbClr val="003399"/>
                </a:solidFill>
                <a:ea typeface="黑体" panose="02010609060101010101" pitchFamily="49" charset="-122"/>
              </a:rPr>
              <a:t>Addition</a:t>
            </a:r>
          </a:p>
        </p:txBody>
      </p:sp>
      <p:sp>
        <p:nvSpPr>
          <p:cNvPr id="214025" name="Rectangle 9">
            <a:extLst>
              <a:ext uri="{FF2B5EF4-FFF2-40B4-BE49-F238E27FC236}">
                <a16:creationId xmlns:a16="http://schemas.microsoft.com/office/drawing/2014/main" id="{635D4792-7B2E-414E-B318-48FE03F2BD20}"/>
              </a:ext>
            </a:extLst>
          </p:cNvPr>
          <p:cNvSpPr>
            <a:spLocks noChangeArrowheads="1"/>
          </p:cNvSpPr>
          <p:nvPr/>
        </p:nvSpPr>
        <p:spPr bwMode="auto">
          <a:xfrm>
            <a:off x="26988" y="3311525"/>
            <a:ext cx="2973387"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b">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a:lnSpc>
                <a:spcPct val="120000"/>
              </a:lnSpc>
              <a:spcBef>
                <a:spcPct val="50000"/>
              </a:spcBef>
              <a:buClr>
                <a:schemeClr val="accent1"/>
              </a:buClr>
              <a:buSzPct val="75000"/>
              <a:buFont typeface="Monotype Sorts" pitchFamily="2" charset="2"/>
              <a:buNone/>
            </a:pPr>
            <a:r>
              <a:rPr lang="en-US" altLang="zh-CN" sz="2400">
                <a:solidFill>
                  <a:srgbClr val="003399"/>
                </a:solidFill>
                <a:ea typeface="黑体" panose="02010609060101010101" pitchFamily="49" charset="-122"/>
              </a:rPr>
              <a:t>Scalar</a:t>
            </a:r>
            <a:r>
              <a:rPr lang="zh-CN" altLang="en-US" sz="2400">
                <a:solidFill>
                  <a:srgbClr val="003399"/>
                </a:solidFill>
                <a:ea typeface="黑体" panose="02010609060101010101" pitchFamily="49" charset="-122"/>
              </a:rPr>
              <a:t> </a:t>
            </a:r>
            <a:r>
              <a:rPr lang="en-US" altLang="zh-CN" sz="2400">
                <a:solidFill>
                  <a:srgbClr val="003399"/>
                </a:solidFill>
                <a:ea typeface="黑体" panose="02010609060101010101" pitchFamily="49" charset="-122"/>
              </a:rPr>
              <a:t>Multiplication</a:t>
            </a:r>
          </a:p>
        </p:txBody>
      </p:sp>
      <p:grpSp>
        <p:nvGrpSpPr>
          <p:cNvPr id="214026" name="Group 10">
            <a:extLst>
              <a:ext uri="{FF2B5EF4-FFF2-40B4-BE49-F238E27FC236}">
                <a16:creationId xmlns:a16="http://schemas.microsoft.com/office/drawing/2014/main" id="{239C8AAA-3772-984A-B578-1B34A3AB073B}"/>
              </a:ext>
            </a:extLst>
          </p:cNvPr>
          <p:cNvGrpSpPr>
            <a:grpSpLocks/>
          </p:cNvGrpSpPr>
          <p:nvPr/>
        </p:nvGrpSpPr>
        <p:grpSpPr bwMode="auto">
          <a:xfrm>
            <a:off x="26988" y="5187950"/>
            <a:ext cx="8658225" cy="1211263"/>
            <a:chOff x="198" y="3223"/>
            <a:chExt cx="5454" cy="763"/>
          </a:xfrm>
        </p:grpSpPr>
        <p:graphicFrame>
          <p:nvGraphicFramePr>
            <p:cNvPr id="76813" name="Object 11">
              <a:extLst>
                <a:ext uri="{FF2B5EF4-FFF2-40B4-BE49-F238E27FC236}">
                  <a16:creationId xmlns:a16="http://schemas.microsoft.com/office/drawing/2014/main" id="{BEF14D35-AA2D-614A-8ACF-8C7CE48CF299}"/>
                </a:ext>
              </a:extLst>
            </p:cNvPr>
            <p:cNvGraphicFramePr>
              <a:graphicFrameLocks noChangeAspect="1"/>
            </p:cNvGraphicFramePr>
            <p:nvPr/>
          </p:nvGraphicFramePr>
          <p:xfrm>
            <a:off x="1008" y="3223"/>
            <a:ext cx="1136" cy="383"/>
          </p:xfrm>
          <a:graphic>
            <a:graphicData uri="http://schemas.openxmlformats.org/presentationml/2006/ole">
              <mc:AlternateContent xmlns:mc="http://schemas.openxmlformats.org/markup-compatibility/2006">
                <mc:Choice xmlns:v="urn:schemas-microsoft-com:vml" Requires="v">
                  <p:oleObj spid="_x0000_s76979" name="公式" r:id="rId7" imgW="18427700" imgH="5562600" progId="Equation.3">
                    <p:embed/>
                  </p:oleObj>
                </mc:Choice>
                <mc:Fallback>
                  <p:oleObj name="公式" r:id="rId7" imgW="18427700" imgH="556260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8" y="3223"/>
                          <a:ext cx="1136"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6814" name="Text Box 12">
              <a:extLst>
                <a:ext uri="{FF2B5EF4-FFF2-40B4-BE49-F238E27FC236}">
                  <a16:creationId xmlns:a16="http://schemas.microsoft.com/office/drawing/2014/main" id="{CACCBBB5-8E54-CE46-A82F-06837B1A124E}"/>
                </a:ext>
              </a:extLst>
            </p:cNvPr>
            <p:cNvSpPr txBox="1">
              <a:spLocks noChangeArrowheads="1"/>
            </p:cNvSpPr>
            <p:nvPr/>
          </p:nvSpPr>
          <p:spPr bwMode="auto">
            <a:xfrm>
              <a:off x="198" y="3277"/>
              <a:ext cx="86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200">
                  <a:solidFill>
                    <a:srgbClr val="003399"/>
                  </a:solidFill>
                  <a:cs typeface="Times New Roman" panose="02020603050405020304" pitchFamily="18" charset="0"/>
                </a:rPr>
                <a:t>Generally</a:t>
              </a:r>
            </a:p>
          </p:txBody>
        </p:sp>
        <p:sp>
          <p:nvSpPr>
            <p:cNvPr id="76815" name="Text Box 13">
              <a:extLst>
                <a:ext uri="{FF2B5EF4-FFF2-40B4-BE49-F238E27FC236}">
                  <a16:creationId xmlns:a16="http://schemas.microsoft.com/office/drawing/2014/main" id="{91CD64C3-F587-5242-B9A4-89E7CE8E8BE1}"/>
                </a:ext>
              </a:extLst>
            </p:cNvPr>
            <p:cNvSpPr txBox="1">
              <a:spLocks noChangeArrowheads="1"/>
            </p:cNvSpPr>
            <p:nvPr/>
          </p:nvSpPr>
          <p:spPr bwMode="auto">
            <a:xfrm>
              <a:off x="2044" y="3249"/>
              <a:ext cx="360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200">
                  <a:solidFill>
                    <a:srgbClr val="003399"/>
                  </a:solidFill>
                  <a:cs typeface="Times New Roman" panose="02020603050405020304" pitchFamily="18" charset="0"/>
                </a:rPr>
                <a:t>，</a:t>
              </a:r>
              <a:r>
                <a:rPr kumimoji="0" lang="en-US" altLang="zh-CN" sz="2200">
                  <a:solidFill>
                    <a:srgbClr val="003399"/>
                  </a:solidFill>
                  <a:cs typeface="Times New Roman" panose="02020603050405020304" pitchFamily="18" charset="0"/>
                </a:rPr>
                <a:t> So the definition of </a:t>
              </a:r>
              <a:r>
                <a:rPr kumimoji="0" lang="en-US" altLang="zh-CN" sz="2200">
                  <a:solidFill>
                    <a:srgbClr val="FF0000"/>
                  </a:solidFill>
                  <a:cs typeface="Times New Roman" panose="02020603050405020304" pitchFamily="18" charset="0"/>
                </a:rPr>
                <a:t>commuting</a:t>
              </a:r>
              <a:r>
                <a:rPr kumimoji="0" lang="zh-CN" altLang="en-US" sz="2200">
                  <a:solidFill>
                    <a:srgbClr val="FF0000"/>
                  </a:solidFill>
                  <a:cs typeface="Times New Roman" panose="02020603050405020304" pitchFamily="18" charset="0"/>
                </a:rPr>
                <a:t> </a:t>
              </a:r>
              <a:r>
                <a:rPr kumimoji="0" lang="en-US" altLang="zh-CN" sz="2200">
                  <a:solidFill>
                    <a:srgbClr val="FF0000"/>
                  </a:solidFill>
                  <a:cs typeface="Times New Roman" panose="02020603050405020304" pitchFamily="18" charset="0"/>
                </a:rPr>
                <a:t>operator </a:t>
              </a:r>
              <a:r>
                <a:rPr kumimoji="0" lang="en-US" altLang="zh-CN" sz="2200">
                  <a:solidFill>
                    <a:srgbClr val="003399"/>
                  </a:solidFill>
                  <a:cs typeface="Times New Roman" panose="02020603050405020304" pitchFamily="18" charset="0"/>
                </a:rPr>
                <a:t>is:</a:t>
              </a:r>
            </a:p>
          </p:txBody>
        </p:sp>
        <p:graphicFrame>
          <p:nvGraphicFramePr>
            <p:cNvPr id="76816" name="Object 14">
              <a:extLst>
                <a:ext uri="{FF2B5EF4-FFF2-40B4-BE49-F238E27FC236}">
                  <a16:creationId xmlns:a16="http://schemas.microsoft.com/office/drawing/2014/main" id="{78DB1D6D-AA4A-034F-8470-9FA3ABF0024A}"/>
                </a:ext>
              </a:extLst>
            </p:cNvPr>
            <p:cNvGraphicFramePr>
              <a:graphicFrameLocks noChangeAspect="1"/>
            </p:cNvGraphicFramePr>
            <p:nvPr/>
          </p:nvGraphicFramePr>
          <p:xfrm>
            <a:off x="1202" y="3612"/>
            <a:ext cx="1769" cy="374"/>
          </p:xfrm>
          <a:graphic>
            <a:graphicData uri="http://schemas.openxmlformats.org/presentationml/2006/ole">
              <mc:AlternateContent xmlns:mc="http://schemas.openxmlformats.org/markup-compatibility/2006">
                <mc:Choice xmlns:v="urn:schemas-microsoft-com:vml" Requires="v">
                  <p:oleObj spid="_x0000_s76980" name="公式" r:id="rId9" imgW="26327100" imgH="5562600" progId="Equation.3">
                    <p:embed/>
                  </p:oleObj>
                </mc:Choice>
                <mc:Fallback>
                  <p:oleObj name="公式" r:id="rId9" imgW="26327100" imgH="55626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2" y="3612"/>
                          <a:ext cx="1769"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pSp>
      <p:sp>
        <p:nvSpPr>
          <p:cNvPr id="76809" name="Text Box 15">
            <a:extLst>
              <a:ext uri="{FF2B5EF4-FFF2-40B4-BE49-F238E27FC236}">
                <a16:creationId xmlns:a16="http://schemas.microsoft.com/office/drawing/2014/main" id="{B0146CAF-C379-EA4A-80D3-8EF737A48CC3}"/>
              </a:ext>
            </a:extLst>
          </p:cNvPr>
          <p:cNvSpPr txBox="1">
            <a:spLocks noChangeArrowheads="1"/>
          </p:cNvSpPr>
          <p:nvPr/>
        </p:nvSpPr>
        <p:spPr bwMode="auto">
          <a:xfrm>
            <a:off x="179388" y="549275"/>
            <a:ext cx="8964612"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pPr>
            <a:r>
              <a:rPr kumimoji="0" lang="en-US" altLang="zh-CN" sz="2400">
                <a:solidFill>
                  <a:srgbClr val="FF0000"/>
                </a:solidFill>
              </a:rPr>
              <a:t>The basic concepts involved in Hypothesis II:</a:t>
            </a:r>
          </a:p>
          <a:p>
            <a:pPr algn="just" eaLnBrk="1" hangingPunct="1">
              <a:lnSpc>
                <a:spcPct val="125000"/>
              </a:lnSpc>
            </a:pPr>
            <a:r>
              <a:rPr kumimoji="0" lang="en-US" altLang="zh-CN" sz="2400">
                <a:solidFill>
                  <a:srgbClr val="FF0000"/>
                </a:solidFill>
              </a:rPr>
              <a:t>         operator, linear operator, self-conjugate operator, eigenvalue, complete set</a:t>
            </a:r>
            <a:endParaRPr kumimoji="0" lang="en-US" altLang="zh-CN" sz="2400">
              <a:solidFill>
                <a:srgbClr val="FF0000"/>
              </a:solidFill>
              <a:ea typeface="黑体" panose="02010609060101010101" pitchFamily="49" charset="-122"/>
            </a:endParaRPr>
          </a:p>
        </p:txBody>
      </p:sp>
      <p:grpSp>
        <p:nvGrpSpPr>
          <p:cNvPr id="76810" name="组合 2">
            <a:extLst>
              <a:ext uri="{FF2B5EF4-FFF2-40B4-BE49-F238E27FC236}">
                <a16:creationId xmlns:a16="http://schemas.microsoft.com/office/drawing/2014/main" id="{9527F039-3A88-D543-BB14-7E1ABD70D440}"/>
              </a:ext>
            </a:extLst>
          </p:cNvPr>
          <p:cNvGrpSpPr>
            <a:grpSpLocks/>
          </p:cNvGrpSpPr>
          <p:nvPr/>
        </p:nvGrpSpPr>
        <p:grpSpPr bwMode="auto">
          <a:xfrm>
            <a:off x="3100388" y="3284538"/>
            <a:ext cx="4752975" cy="530225"/>
            <a:chOff x="3100980" y="3284758"/>
            <a:chExt cx="4752974" cy="530225"/>
          </a:xfrm>
        </p:grpSpPr>
        <p:graphicFrame>
          <p:nvGraphicFramePr>
            <p:cNvPr id="76811" name="Object 8">
              <a:extLst>
                <a:ext uri="{FF2B5EF4-FFF2-40B4-BE49-F238E27FC236}">
                  <a16:creationId xmlns:a16="http://schemas.microsoft.com/office/drawing/2014/main" id="{FFD2777D-9E57-914E-9C6A-6F77C4527ADD}"/>
                </a:ext>
              </a:extLst>
            </p:cNvPr>
            <p:cNvGraphicFramePr>
              <a:graphicFrameLocks noChangeAspect="1"/>
            </p:cNvGraphicFramePr>
            <p:nvPr/>
          </p:nvGraphicFramePr>
          <p:xfrm>
            <a:off x="3100980" y="3284758"/>
            <a:ext cx="4319588" cy="530225"/>
          </p:xfrm>
          <a:graphic>
            <a:graphicData uri="http://schemas.openxmlformats.org/presentationml/2006/ole">
              <mc:AlternateContent xmlns:mc="http://schemas.openxmlformats.org/markup-compatibility/2006">
                <mc:Choice xmlns:v="urn:schemas-microsoft-com:vml" Requires="v">
                  <p:oleObj spid="_x0000_s76981" name="公式" r:id="rId11" imgW="44475400" imgH="5562600" progId="Equation.3">
                    <p:embed/>
                  </p:oleObj>
                </mc:Choice>
                <mc:Fallback>
                  <p:oleObj name="公式" r:id="rId11" imgW="44475400" imgH="556260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00980" y="3284758"/>
                          <a:ext cx="431958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812" name="文本框 1">
              <a:extLst>
                <a:ext uri="{FF2B5EF4-FFF2-40B4-BE49-F238E27FC236}">
                  <a16:creationId xmlns:a16="http://schemas.microsoft.com/office/drawing/2014/main" id="{CB94A9E3-A7AD-CE41-BE22-7EFAF1C6E6F6}"/>
                </a:ext>
              </a:extLst>
            </p:cNvPr>
            <p:cNvSpPr txBox="1">
              <a:spLocks noChangeArrowheads="1"/>
            </p:cNvSpPr>
            <p:nvPr/>
          </p:nvSpPr>
          <p:spPr bwMode="auto">
            <a:xfrm>
              <a:off x="5622053" y="3319037"/>
              <a:ext cx="2231901"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2400">
                  <a:cs typeface="Times New Roman" panose="02020603050405020304" pitchFamily="18" charset="0"/>
                </a:rPr>
                <a:t>is</a:t>
              </a:r>
              <a:r>
                <a:rPr lang="zh-CN" altLang="en-US" sz="2400">
                  <a:cs typeface="Times New Roman" panose="02020603050405020304" pitchFamily="18" charset="0"/>
                </a:rPr>
                <a:t> </a:t>
              </a:r>
              <a:r>
                <a:rPr lang="en-US" altLang="zh-CN" sz="2400">
                  <a:cs typeface="Times New Roman" panose="02020603050405020304" pitchFamily="18" charset="0"/>
                </a:rPr>
                <a:t>any</a:t>
              </a:r>
              <a:r>
                <a:rPr lang="zh-CN" altLang="en-US" sz="2400">
                  <a:cs typeface="Times New Roman" panose="02020603050405020304" pitchFamily="18" charset="0"/>
                </a:rPr>
                <a:t> </a:t>
              </a:r>
              <a:r>
                <a:rPr lang="en-US" altLang="zh-CN" sz="2400">
                  <a:cs typeface="Times New Roman" panose="02020603050405020304" pitchFamily="18" charset="0"/>
                </a:rPr>
                <a:t>constant</a:t>
              </a:r>
              <a:endParaRPr lang="zh-CN" altLang="en-US" sz="2400">
                <a:cs typeface="Times New Roman" panose="02020603050405020304" pitchFamily="18" charset="0"/>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4018"/>
                                        </p:tgtEl>
                                        <p:attrNameLst>
                                          <p:attrName>style.visibility</p:attrName>
                                        </p:attrNameLst>
                                      </p:cBhvr>
                                      <p:to>
                                        <p:strVal val="visible"/>
                                      </p:to>
                                    </p:set>
                                    <p:animEffect transition="in" filter="wipe(left)">
                                      <p:cBhvr>
                                        <p:cTn id="7" dur="500"/>
                                        <p:tgtEl>
                                          <p:spTgt spid="2140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4022"/>
                                        </p:tgtEl>
                                        <p:attrNameLst>
                                          <p:attrName>style.visibility</p:attrName>
                                        </p:attrNameLst>
                                      </p:cBhvr>
                                      <p:to>
                                        <p:strVal val="visible"/>
                                      </p:to>
                                    </p:set>
                                    <p:animEffect transition="in" filter="wipe(left)">
                                      <p:cBhvr>
                                        <p:cTn id="12" dur="500"/>
                                        <p:tgtEl>
                                          <p:spTgt spid="21402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14023"/>
                                        </p:tgtEl>
                                        <p:attrNameLst>
                                          <p:attrName>style.visibility</p:attrName>
                                        </p:attrNameLst>
                                      </p:cBhvr>
                                      <p:to>
                                        <p:strVal val="visible"/>
                                      </p:to>
                                    </p:set>
                                    <p:animEffect transition="in" filter="wipe(left)">
                                      <p:cBhvr>
                                        <p:cTn id="15" dur="500"/>
                                        <p:tgtEl>
                                          <p:spTgt spid="21402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14021"/>
                                        </p:tgtEl>
                                        <p:attrNameLst>
                                          <p:attrName>style.visibility</p:attrName>
                                        </p:attrNameLst>
                                      </p:cBhvr>
                                      <p:to>
                                        <p:strVal val="visible"/>
                                      </p:to>
                                    </p:set>
                                    <p:animEffect transition="in" filter="wipe(left)">
                                      <p:cBhvr>
                                        <p:cTn id="18" dur="500"/>
                                        <p:tgtEl>
                                          <p:spTgt spid="214021"/>
                                        </p:tgtEl>
                                      </p:cBhvr>
                                    </p:animEffect>
                                  </p:childTnLst>
                                </p:cTn>
                              </p:par>
                              <p:par>
                                <p:cTn id="19" presetID="22" presetClass="entr" presetSubtype="8" fill="hold" nodeType="withEffect">
                                  <p:stCondLst>
                                    <p:cond delay="0"/>
                                  </p:stCondLst>
                                  <p:childTnLst>
                                    <p:set>
                                      <p:cBhvr>
                                        <p:cTn id="20" dur="1" fill="hold">
                                          <p:stCondLst>
                                            <p:cond delay="0"/>
                                          </p:stCondLst>
                                        </p:cTn>
                                        <p:tgtEl>
                                          <p:spTgt spid="214019"/>
                                        </p:tgtEl>
                                        <p:attrNameLst>
                                          <p:attrName>style.visibility</p:attrName>
                                        </p:attrNameLst>
                                      </p:cBhvr>
                                      <p:to>
                                        <p:strVal val="visible"/>
                                      </p:to>
                                    </p:set>
                                    <p:animEffect transition="in" filter="wipe(left)">
                                      <p:cBhvr>
                                        <p:cTn id="21" dur="500"/>
                                        <p:tgtEl>
                                          <p:spTgt spid="214019"/>
                                        </p:tgtEl>
                                      </p:cBhvr>
                                    </p:animEffect>
                                  </p:childTnLst>
                                </p:cTn>
                              </p:par>
                              <p:par>
                                <p:cTn id="22" presetID="22" presetClass="entr" presetSubtype="8" fill="hold" nodeType="withEffect">
                                  <p:stCondLst>
                                    <p:cond delay="0"/>
                                  </p:stCondLst>
                                  <p:childTnLst>
                                    <p:set>
                                      <p:cBhvr>
                                        <p:cTn id="23" dur="1" fill="hold">
                                          <p:stCondLst>
                                            <p:cond delay="0"/>
                                          </p:stCondLst>
                                        </p:cTn>
                                        <p:tgtEl>
                                          <p:spTgt spid="214020"/>
                                        </p:tgtEl>
                                        <p:attrNameLst>
                                          <p:attrName>style.visibility</p:attrName>
                                        </p:attrNameLst>
                                      </p:cBhvr>
                                      <p:to>
                                        <p:strVal val="visible"/>
                                      </p:to>
                                    </p:set>
                                    <p:animEffect transition="in" filter="wipe(left)">
                                      <p:cBhvr>
                                        <p:cTn id="24" dur="500"/>
                                        <p:tgtEl>
                                          <p:spTgt spid="214020"/>
                                        </p:tgtEl>
                                      </p:cBhvr>
                                    </p:animEffect>
                                  </p:childTnLst>
                                </p:cTn>
                              </p:par>
                              <p:par>
                                <p:cTn id="25" presetID="22" presetClass="entr" presetSubtype="8" fill="hold" nodeType="withEffect">
                                  <p:stCondLst>
                                    <p:cond delay="0"/>
                                  </p:stCondLst>
                                  <p:childTnLst>
                                    <p:set>
                                      <p:cBhvr>
                                        <p:cTn id="26" dur="1" fill="hold">
                                          <p:stCondLst>
                                            <p:cond delay="0"/>
                                          </p:stCondLst>
                                        </p:cTn>
                                        <p:tgtEl>
                                          <p:spTgt spid="214025"/>
                                        </p:tgtEl>
                                        <p:attrNameLst>
                                          <p:attrName>style.visibility</p:attrName>
                                        </p:attrNameLst>
                                      </p:cBhvr>
                                      <p:to>
                                        <p:strVal val="visible"/>
                                      </p:to>
                                    </p:set>
                                    <p:animEffect transition="in" filter="wipe(left)">
                                      <p:cBhvr>
                                        <p:cTn id="27" dur="500"/>
                                        <p:tgtEl>
                                          <p:spTgt spid="2140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nodeType="clickEffect">
                                  <p:stCondLst>
                                    <p:cond delay="0"/>
                                  </p:stCondLst>
                                  <p:childTnLst>
                                    <p:set>
                                      <p:cBhvr>
                                        <p:cTn id="31" dur="1" fill="hold">
                                          <p:stCondLst>
                                            <p:cond delay="0"/>
                                          </p:stCondLst>
                                        </p:cTn>
                                        <p:tgtEl>
                                          <p:spTgt spid="214026"/>
                                        </p:tgtEl>
                                        <p:attrNameLst>
                                          <p:attrName>style.visibility</p:attrName>
                                        </p:attrNameLst>
                                      </p:cBhvr>
                                      <p:to>
                                        <p:strVal val="visible"/>
                                      </p:to>
                                    </p:set>
                                    <p:anim calcmode="lin" valueType="num">
                                      <p:cBhvr additive="base">
                                        <p:cTn id="32" dur="500" fill="hold"/>
                                        <p:tgtEl>
                                          <p:spTgt spid="214026"/>
                                        </p:tgtEl>
                                        <p:attrNameLst>
                                          <p:attrName>ppt_x</p:attrName>
                                        </p:attrNameLst>
                                      </p:cBhvr>
                                      <p:tavLst>
                                        <p:tav tm="0">
                                          <p:val>
                                            <p:strVal val="#ppt_x"/>
                                          </p:val>
                                        </p:tav>
                                        <p:tav tm="100000">
                                          <p:val>
                                            <p:strVal val="#ppt_x"/>
                                          </p:val>
                                        </p:tav>
                                      </p:tavLst>
                                    </p:anim>
                                    <p:anim calcmode="lin" valueType="num">
                                      <p:cBhvr additive="base">
                                        <p:cTn id="33" dur="500" fill="hold"/>
                                        <p:tgtEl>
                                          <p:spTgt spid="214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8" grpId="0"/>
      <p:bldP spid="214021" grpId="0"/>
      <p:bldP spid="214022" grpId="0"/>
      <p:bldP spid="21402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ext Box 2">
            <a:extLst>
              <a:ext uri="{FF2B5EF4-FFF2-40B4-BE49-F238E27FC236}">
                <a16:creationId xmlns:a16="http://schemas.microsoft.com/office/drawing/2014/main" id="{D53FEC52-C33A-BE48-9844-5A9CB15E9CEE}"/>
              </a:ext>
            </a:extLst>
          </p:cNvPr>
          <p:cNvSpPr txBox="1">
            <a:spLocks noChangeArrowheads="1"/>
          </p:cNvSpPr>
          <p:nvPr/>
        </p:nvSpPr>
        <p:spPr bwMode="auto">
          <a:xfrm>
            <a:off x="-107950" y="573088"/>
            <a:ext cx="3060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400">
                <a:solidFill>
                  <a:srgbClr val="FF0000"/>
                </a:solidFill>
                <a:ea typeface="黑体" panose="02010609060101010101" pitchFamily="49" charset="-122"/>
                <a:cs typeface="Times New Roman" panose="02020603050405020304" pitchFamily="18" charset="0"/>
              </a:rPr>
              <a:t>（</a:t>
            </a:r>
            <a:r>
              <a:rPr kumimoji="0" lang="en-US" altLang="zh-CN" sz="2400">
                <a:solidFill>
                  <a:srgbClr val="FF0000"/>
                </a:solidFill>
                <a:ea typeface="黑体" panose="02010609060101010101" pitchFamily="49" charset="-122"/>
                <a:cs typeface="Times New Roman" panose="02020603050405020304" pitchFamily="18" charset="0"/>
              </a:rPr>
              <a:t>2</a:t>
            </a:r>
            <a:r>
              <a:rPr kumimoji="0" lang="zh-CN" altLang="en-US" sz="2400">
                <a:solidFill>
                  <a:srgbClr val="FF0000"/>
                </a:solidFill>
                <a:ea typeface="黑体" panose="02010609060101010101" pitchFamily="49" charset="-122"/>
                <a:cs typeface="Times New Roman" panose="02020603050405020304" pitchFamily="18" charset="0"/>
              </a:rPr>
              <a:t>）</a:t>
            </a:r>
            <a:r>
              <a:rPr kumimoji="0" lang="en-US" altLang="zh-CN" sz="2400">
                <a:solidFill>
                  <a:srgbClr val="FF0000"/>
                </a:solidFill>
                <a:ea typeface="黑体" panose="02010609060101010101" pitchFamily="49" charset="-122"/>
                <a:cs typeface="Times New Roman" panose="02020603050405020304" pitchFamily="18" charset="0"/>
              </a:rPr>
              <a:t>Linear</a:t>
            </a:r>
            <a:r>
              <a:rPr kumimoji="0" lang="zh-CN" altLang="en-US" sz="2400">
                <a:solidFill>
                  <a:srgbClr val="FF0000"/>
                </a:solidFill>
                <a:ea typeface="黑体" panose="02010609060101010101" pitchFamily="49" charset="-122"/>
                <a:cs typeface="Times New Roman" panose="02020603050405020304" pitchFamily="18" charset="0"/>
              </a:rPr>
              <a:t> </a:t>
            </a:r>
            <a:r>
              <a:rPr kumimoji="0" lang="en-US" altLang="zh-CN" sz="2400">
                <a:solidFill>
                  <a:srgbClr val="FF0000"/>
                </a:solidFill>
                <a:ea typeface="黑体" panose="02010609060101010101" pitchFamily="49" charset="-122"/>
                <a:cs typeface="Times New Roman" panose="02020603050405020304" pitchFamily="18" charset="0"/>
              </a:rPr>
              <a:t>operator</a:t>
            </a:r>
          </a:p>
        </p:txBody>
      </p:sp>
      <p:sp>
        <p:nvSpPr>
          <p:cNvPr id="216067" name="Text Box 3">
            <a:extLst>
              <a:ext uri="{FF2B5EF4-FFF2-40B4-BE49-F238E27FC236}">
                <a16:creationId xmlns:a16="http://schemas.microsoft.com/office/drawing/2014/main" id="{B9C7B007-0D70-584D-94D7-8FA34CAD293F}"/>
              </a:ext>
            </a:extLst>
          </p:cNvPr>
          <p:cNvSpPr txBox="1">
            <a:spLocks noChangeArrowheads="1"/>
          </p:cNvSpPr>
          <p:nvPr/>
        </p:nvSpPr>
        <p:spPr bwMode="auto">
          <a:xfrm>
            <a:off x="25400" y="1055688"/>
            <a:ext cx="9182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400">
                <a:solidFill>
                  <a:srgbClr val="003399"/>
                </a:solidFill>
                <a:cs typeface="Times New Roman" panose="02020603050405020304" pitchFamily="18" charset="0"/>
              </a:rPr>
              <a:t>Operators satisfying the following relationships are linear operators:</a:t>
            </a:r>
          </a:p>
        </p:txBody>
      </p:sp>
      <p:graphicFrame>
        <p:nvGraphicFramePr>
          <p:cNvPr id="216068" name="Object 4">
            <a:extLst>
              <a:ext uri="{FF2B5EF4-FFF2-40B4-BE49-F238E27FC236}">
                <a16:creationId xmlns:a16="http://schemas.microsoft.com/office/drawing/2014/main" id="{F6A57103-30CC-2A4B-82DF-DFF4FA5A3CEC}"/>
              </a:ext>
            </a:extLst>
          </p:cNvPr>
          <p:cNvGraphicFramePr>
            <a:graphicFrameLocks noGrp="1" noChangeAspect="1"/>
          </p:cNvGraphicFramePr>
          <p:nvPr>
            <p:ph/>
          </p:nvPr>
        </p:nvGraphicFramePr>
        <p:xfrm>
          <a:off x="2282825" y="1460500"/>
          <a:ext cx="4017963" cy="600075"/>
        </p:xfrm>
        <a:graphic>
          <a:graphicData uri="http://schemas.openxmlformats.org/presentationml/2006/ole">
            <mc:AlternateContent xmlns:mc="http://schemas.openxmlformats.org/markup-compatibility/2006">
              <mc:Choice xmlns:v="urn:schemas-microsoft-com:vml" Requires="v">
                <p:oleObj spid="_x0000_s77899" name="公式" r:id="rId3" imgW="41249600" imgH="5562600" progId="Equation.3">
                  <p:embed/>
                </p:oleObj>
              </mc:Choice>
              <mc:Fallback>
                <p:oleObj name="公式" r:id="rId3" imgW="41249600" imgH="5562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2825" y="1460500"/>
                        <a:ext cx="401796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6069" name="Text Box 5">
            <a:extLst>
              <a:ext uri="{FF2B5EF4-FFF2-40B4-BE49-F238E27FC236}">
                <a16:creationId xmlns:a16="http://schemas.microsoft.com/office/drawing/2014/main" id="{B85C9EBC-6351-E74B-91E4-FB0ED0992DFC}"/>
              </a:ext>
            </a:extLst>
          </p:cNvPr>
          <p:cNvSpPr txBox="1">
            <a:spLocks noChangeArrowheads="1"/>
          </p:cNvSpPr>
          <p:nvPr/>
        </p:nvSpPr>
        <p:spPr bwMode="auto">
          <a:xfrm>
            <a:off x="107950" y="2133600"/>
            <a:ext cx="89281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a:solidFill>
                  <a:srgbClr val="FF0000"/>
                </a:solidFill>
                <a:ea typeface="黑体" panose="02010609060101010101" pitchFamily="49" charset="-122"/>
                <a:cs typeface="Times New Roman" panose="02020603050405020304" pitchFamily="18" charset="0"/>
              </a:rPr>
              <a:t>(3) The eigenequation, eigenfunction and eigenvalue of the operator</a:t>
            </a:r>
            <a:r>
              <a:rPr kumimoji="0" lang="zh-CN" altLang="en-US" sz="2400">
                <a:solidFill>
                  <a:srgbClr val="FF0000"/>
                </a:solidFill>
                <a:ea typeface="黑体" panose="02010609060101010101" pitchFamily="49" charset="-122"/>
                <a:cs typeface="Times New Roman" panose="02020603050405020304" pitchFamily="18" charset="0"/>
              </a:rPr>
              <a:t> </a:t>
            </a:r>
            <a:r>
              <a:rPr kumimoji="0" lang="en-US" altLang="zh-CN" sz="2400">
                <a:solidFill>
                  <a:srgbClr val="FF0000"/>
                </a:solidFill>
                <a:ea typeface="黑体" panose="02010609060101010101" pitchFamily="49" charset="-122"/>
                <a:cs typeface="Times New Roman" panose="02020603050405020304" pitchFamily="18" charset="0"/>
              </a:rPr>
              <a:t>(It is not explicitly written in this book but used)</a:t>
            </a:r>
            <a:endParaRPr kumimoji="0" lang="en-US" altLang="zh-CN" sz="2400">
              <a:solidFill>
                <a:srgbClr val="FF0000"/>
              </a:solidFill>
              <a:ea typeface="楷体_GB2312" pitchFamily="49" charset="-122"/>
              <a:cs typeface="Times New Roman" panose="02020603050405020304" pitchFamily="18" charset="0"/>
            </a:endParaRPr>
          </a:p>
        </p:txBody>
      </p:sp>
      <p:sp>
        <p:nvSpPr>
          <p:cNvPr id="216070" name="Text Box 6">
            <a:extLst>
              <a:ext uri="{FF2B5EF4-FFF2-40B4-BE49-F238E27FC236}">
                <a16:creationId xmlns:a16="http://schemas.microsoft.com/office/drawing/2014/main" id="{434DB6DB-DBC7-EA4B-B695-992228A23476}"/>
              </a:ext>
            </a:extLst>
          </p:cNvPr>
          <p:cNvSpPr txBox="1">
            <a:spLocks noChangeArrowheads="1"/>
          </p:cNvSpPr>
          <p:nvPr/>
        </p:nvSpPr>
        <p:spPr bwMode="auto">
          <a:xfrm>
            <a:off x="520700" y="3049588"/>
            <a:ext cx="81915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a:solidFill>
                  <a:srgbClr val="003399"/>
                </a:solidFill>
                <a:cs typeface="Times New Roman" panose="02020603050405020304" pitchFamily="18" charset="0"/>
              </a:rPr>
              <a:t>The</a:t>
            </a:r>
            <a:r>
              <a:rPr kumimoji="0" lang="zh-CN" altLang="en-US" sz="2400">
                <a:solidFill>
                  <a:srgbClr val="003399"/>
                </a:solidFill>
                <a:cs typeface="Times New Roman" panose="02020603050405020304" pitchFamily="18" charset="0"/>
              </a:rPr>
              <a:t> </a:t>
            </a:r>
            <a:r>
              <a:rPr kumimoji="0" lang="en-US" altLang="zh-CN" sz="2400">
                <a:solidFill>
                  <a:srgbClr val="003399"/>
                </a:solidFill>
                <a:cs typeface="Times New Roman" panose="02020603050405020304" pitchFamily="18" charset="0"/>
              </a:rPr>
              <a:t>following</a:t>
            </a:r>
            <a:r>
              <a:rPr kumimoji="0" lang="zh-CN" altLang="en-US" sz="2400">
                <a:solidFill>
                  <a:srgbClr val="003399"/>
                </a:solidFill>
                <a:cs typeface="Times New Roman" panose="02020603050405020304" pitchFamily="18" charset="0"/>
              </a:rPr>
              <a:t> </a:t>
            </a:r>
            <a:r>
              <a:rPr kumimoji="0" lang="en-US" altLang="zh-CN" sz="2400">
                <a:solidFill>
                  <a:srgbClr val="003399"/>
                </a:solidFill>
                <a:cs typeface="Times New Roman" panose="02020603050405020304" pitchFamily="18" charset="0"/>
              </a:rPr>
              <a:t>equation</a:t>
            </a:r>
            <a:r>
              <a:rPr kumimoji="0" lang="zh-CN" altLang="en-US" sz="2400">
                <a:solidFill>
                  <a:srgbClr val="003399"/>
                </a:solidFill>
                <a:cs typeface="Times New Roman" panose="02020603050405020304" pitchFamily="18" charset="0"/>
              </a:rPr>
              <a:t> </a:t>
            </a:r>
            <a:r>
              <a:rPr kumimoji="0" lang="en-US" altLang="zh-CN" sz="2400">
                <a:solidFill>
                  <a:srgbClr val="003399"/>
                </a:solidFill>
                <a:cs typeface="Times New Roman" panose="02020603050405020304" pitchFamily="18" charset="0"/>
              </a:rPr>
              <a:t>is</a:t>
            </a:r>
            <a:r>
              <a:rPr kumimoji="0" lang="zh-CN" altLang="en-US" sz="2400">
                <a:solidFill>
                  <a:srgbClr val="003399"/>
                </a:solidFill>
                <a:cs typeface="Times New Roman" panose="02020603050405020304" pitchFamily="18" charset="0"/>
              </a:rPr>
              <a:t> </a:t>
            </a:r>
            <a:r>
              <a:rPr kumimoji="0" lang="en-US" altLang="zh-CN" sz="2400">
                <a:solidFill>
                  <a:srgbClr val="003399"/>
                </a:solidFill>
                <a:cs typeface="Times New Roman" panose="02020603050405020304" pitchFamily="18" charset="0"/>
              </a:rPr>
              <a:t>called</a:t>
            </a:r>
            <a:r>
              <a:rPr kumimoji="0" lang="zh-CN" altLang="en-US" sz="2400">
                <a:solidFill>
                  <a:srgbClr val="003399"/>
                </a:solidFill>
                <a:cs typeface="Times New Roman" panose="02020603050405020304" pitchFamily="18" charset="0"/>
              </a:rPr>
              <a:t> </a:t>
            </a:r>
            <a:r>
              <a:rPr kumimoji="0" lang="en-US" altLang="zh-CN" sz="2400">
                <a:solidFill>
                  <a:srgbClr val="003399"/>
                </a:solidFill>
                <a:cs typeface="Times New Roman" panose="02020603050405020304" pitchFamily="18" charset="0"/>
              </a:rPr>
              <a:t>the</a:t>
            </a:r>
            <a:r>
              <a:rPr kumimoji="0" lang="zh-CN" altLang="en-US" sz="2400">
                <a:solidFill>
                  <a:srgbClr val="003399"/>
                </a:solidFill>
                <a:cs typeface="Times New Roman" panose="02020603050405020304" pitchFamily="18" charset="0"/>
              </a:rPr>
              <a:t> </a:t>
            </a:r>
            <a:r>
              <a:rPr kumimoji="0" lang="en-US" altLang="zh-CN" sz="2400">
                <a:solidFill>
                  <a:srgbClr val="003399"/>
                </a:solidFill>
                <a:cs typeface="Times New Roman" panose="02020603050405020304" pitchFamily="18" charset="0"/>
              </a:rPr>
              <a:t>eigenequation</a:t>
            </a:r>
            <a:r>
              <a:rPr kumimoji="0" lang="zh-CN" altLang="en-US" sz="2400">
                <a:solidFill>
                  <a:srgbClr val="003399"/>
                </a:solidFill>
                <a:cs typeface="Times New Roman" panose="02020603050405020304" pitchFamily="18" charset="0"/>
              </a:rPr>
              <a:t> </a:t>
            </a:r>
            <a:r>
              <a:rPr kumimoji="0" lang="en-US" altLang="zh-CN" sz="2400">
                <a:solidFill>
                  <a:srgbClr val="003399"/>
                </a:solidFill>
                <a:cs typeface="Times New Roman" panose="02020603050405020304" pitchFamily="18" charset="0"/>
              </a:rPr>
              <a:t>of</a:t>
            </a:r>
            <a:r>
              <a:rPr kumimoji="0" lang="zh-CN" altLang="en-US" sz="2400">
                <a:solidFill>
                  <a:srgbClr val="003399"/>
                </a:solidFill>
                <a:cs typeface="Times New Roman" panose="02020603050405020304" pitchFamily="18" charset="0"/>
              </a:rPr>
              <a:t> </a:t>
            </a:r>
            <a:r>
              <a:rPr kumimoji="0" lang="en-US" altLang="zh-CN" sz="2400">
                <a:solidFill>
                  <a:srgbClr val="003399"/>
                </a:solidFill>
                <a:cs typeface="Times New Roman" panose="02020603050405020304" pitchFamily="18" charset="0"/>
              </a:rPr>
              <a:t>the</a:t>
            </a:r>
            <a:r>
              <a:rPr kumimoji="0" lang="zh-CN" altLang="en-US" sz="2400">
                <a:solidFill>
                  <a:srgbClr val="003399"/>
                </a:solidFill>
                <a:cs typeface="Times New Roman" panose="02020603050405020304" pitchFamily="18" charset="0"/>
              </a:rPr>
              <a:t> </a:t>
            </a:r>
            <a:r>
              <a:rPr kumimoji="0" lang="en-US" altLang="zh-CN" sz="2400">
                <a:solidFill>
                  <a:srgbClr val="003399"/>
                </a:solidFill>
                <a:cs typeface="Times New Roman" panose="02020603050405020304" pitchFamily="18" charset="0"/>
              </a:rPr>
              <a:t>operator</a:t>
            </a:r>
            <a:r>
              <a:rPr kumimoji="0" lang="zh-CN" altLang="en-US" sz="2400">
                <a:solidFill>
                  <a:srgbClr val="003399"/>
                </a:solidFill>
                <a:cs typeface="Times New Roman" panose="02020603050405020304" pitchFamily="18" charset="0"/>
              </a:rPr>
              <a:t> </a:t>
            </a:r>
            <a:r>
              <a:rPr kumimoji="0" lang="en-US" altLang="zh-CN" sz="2400" i="1">
                <a:solidFill>
                  <a:srgbClr val="003399"/>
                </a:solidFill>
              </a:rPr>
              <a:t>Â.</a:t>
            </a:r>
            <a:endParaRPr kumimoji="0" lang="en-US" altLang="zh-CN" sz="2400">
              <a:solidFill>
                <a:srgbClr val="003399"/>
              </a:solidFill>
              <a:latin typeface="Arial" panose="020B0604020202020204" pitchFamily="34" charset="0"/>
            </a:endParaRPr>
          </a:p>
        </p:txBody>
      </p:sp>
      <p:sp>
        <p:nvSpPr>
          <p:cNvPr id="216072" name="Text Box 8">
            <a:extLst>
              <a:ext uri="{FF2B5EF4-FFF2-40B4-BE49-F238E27FC236}">
                <a16:creationId xmlns:a16="http://schemas.microsoft.com/office/drawing/2014/main" id="{890F6A77-AA9E-EA47-915B-97CE19FAFA0A}"/>
              </a:ext>
            </a:extLst>
          </p:cNvPr>
          <p:cNvSpPr txBox="1">
            <a:spLocks noChangeArrowheads="1"/>
          </p:cNvSpPr>
          <p:nvPr/>
        </p:nvSpPr>
        <p:spPr bwMode="auto">
          <a:xfrm>
            <a:off x="539750" y="4221163"/>
            <a:ext cx="799306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dirty="0">
                <a:solidFill>
                  <a:srgbClr val="003399"/>
                </a:solidFill>
                <a:cs typeface="Times New Roman" panose="02020603050405020304" pitchFamily="18" charset="0"/>
              </a:rPr>
              <a:t>If</a:t>
            </a:r>
            <a:r>
              <a:rPr kumimoji="0" lang="zh-CN" altLang="en-US" sz="2400" dirty="0">
                <a:solidFill>
                  <a:srgbClr val="003399"/>
                </a:solidFill>
                <a:cs typeface="Times New Roman" panose="02020603050405020304" pitchFamily="18" charset="0"/>
              </a:rPr>
              <a:t> </a:t>
            </a:r>
            <a:r>
              <a:rPr kumimoji="0" lang="en-US" altLang="zh-CN" sz="2400" i="1" dirty="0">
                <a:solidFill>
                  <a:srgbClr val="003399"/>
                </a:solidFill>
                <a:cs typeface="Times New Roman" panose="02020603050405020304" pitchFamily="18" charset="0"/>
              </a:rPr>
              <a:t>f</a:t>
            </a:r>
            <a:r>
              <a:rPr kumimoji="0" lang="zh-CN" altLang="en-US" sz="2400" i="1" dirty="0">
                <a:solidFill>
                  <a:srgbClr val="003399"/>
                </a:solidFill>
                <a:cs typeface="Times New Roman" panose="02020603050405020304" pitchFamily="18" charset="0"/>
              </a:rPr>
              <a:t> </a:t>
            </a:r>
            <a:r>
              <a:rPr kumimoji="0" lang="en-US" altLang="zh-CN" sz="2400" dirty="0">
                <a:solidFill>
                  <a:srgbClr val="003399"/>
                </a:solidFill>
                <a:cs typeface="Times New Roman" panose="02020603050405020304" pitchFamily="18" charset="0"/>
              </a:rPr>
              <a:t>exists, </a:t>
            </a:r>
            <a:r>
              <a:rPr kumimoji="0" lang="en-US" altLang="zh-CN" sz="2400" i="1" dirty="0">
                <a:solidFill>
                  <a:srgbClr val="003399"/>
                </a:solidFill>
                <a:cs typeface="Times New Roman" panose="02020603050405020304" pitchFamily="18" charset="0"/>
              </a:rPr>
              <a:t>f</a:t>
            </a:r>
            <a:r>
              <a:rPr kumimoji="0" lang="en-US" altLang="zh-CN" sz="2400" dirty="0">
                <a:solidFill>
                  <a:srgbClr val="003399"/>
                </a:solidFill>
                <a:cs typeface="Times New Roman" panose="02020603050405020304" pitchFamily="18" charset="0"/>
              </a:rPr>
              <a:t> is called the eigenfunction of </a:t>
            </a:r>
            <a:r>
              <a:rPr kumimoji="0" lang="en-US" altLang="zh-CN" sz="2400" i="1" dirty="0" err="1">
                <a:solidFill>
                  <a:srgbClr val="003399"/>
                </a:solidFill>
                <a:cs typeface="Times New Roman" panose="02020603050405020304" pitchFamily="18" charset="0"/>
              </a:rPr>
              <a:t>Â</a:t>
            </a:r>
            <a:r>
              <a:rPr kumimoji="0" lang="en-US" altLang="zh-CN" sz="2400" dirty="0">
                <a:solidFill>
                  <a:srgbClr val="003399"/>
                </a:solidFill>
                <a:cs typeface="Times New Roman" panose="02020603050405020304" pitchFamily="18" charset="0"/>
              </a:rPr>
              <a:t> and </a:t>
            </a:r>
            <a:r>
              <a:rPr kumimoji="0" lang="en-US" altLang="zh-CN" sz="2400" i="1" dirty="0">
                <a:solidFill>
                  <a:srgbClr val="003399"/>
                </a:solidFill>
                <a:cs typeface="Times New Roman" panose="02020603050405020304" pitchFamily="18" charset="0"/>
                <a:sym typeface="Symbol" pitchFamily="2" charset="2"/>
              </a:rPr>
              <a:t></a:t>
            </a:r>
            <a:r>
              <a:rPr kumimoji="0" lang="en-US" altLang="zh-CN" sz="2400" dirty="0">
                <a:solidFill>
                  <a:srgbClr val="003399"/>
                </a:solidFill>
                <a:cs typeface="Times New Roman" panose="02020603050405020304" pitchFamily="18" charset="0"/>
                <a:sym typeface="Symbol" pitchFamily="2" charset="2"/>
              </a:rPr>
              <a:t> is called the eigenvalue</a:t>
            </a:r>
            <a:r>
              <a:rPr kumimoji="0" lang="en-US" altLang="zh-CN" sz="2400" dirty="0">
                <a:solidFill>
                  <a:srgbClr val="003399"/>
                </a:solidFill>
                <a:cs typeface="Times New Roman" panose="02020603050405020304" pitchFamily="18" charset="0"/>
              </a:rPr>
              <a:t> of </a:t>
            </a:r>
            <a:r>
              <a:rPr kumimoji="0" lang="en-US" altLang="zh-CN" sz="2400" i="1" dirty="0" err="1">
                <a:solidFill>
                  <a:srgbClr val="003399"/>
                </a:solidFill>
                <a:cs typeface="Times New Roman" panose="02020603050405020304" pitchFamily="18" charset="0"/>
              </a:rPr>
              <a:t>Â</a:t>
            </a:r>
            <a:r>
              <a:rPr kumimoji="0" lang="en-US" altLang="zh-CN" sz="2400" dirty="0">
                <a:solidFill>
                  <a:srgbClr val="003399"/>
                </a:solidFill>
                <a:cs typeface="Times New Roman" panose="02020603050405020304" pitchFamily="18" charset="0"/>
                <a:sym typeface="Symbol" pitchFamily="2" charset="2"/>
              </a:rPr>
              <a:t>. </a:t>
            </a:r>
            <a:r>
              <a:rPr kumimoji="0" lang="en-US" altLang="zh-CN" sz="2400" dirty="0">
                <a:solidFill>
                  <a:srgbClr val="003399"/>
                </a:solidFill>
                <a:cs typeface="Times New Roman" panose="02020603050405020304" pitchFamily="18" charset="0"/>
              </a:rPr>
              <a:t>There is a many-one correspondence between </a:t>
            </a:r>
            <a:r>
              <a:rPr kumimoji="0" lang="en-US" altLang="zh-CN" sz="2400" i="1" dirty="0">
                <a:solidFill>
                  <a:srgbClr val="003399"/>
                </a:solidFill>
                <a:cs typeface="Times New Roman" panose="02020603050405020304" pitchFamily="18" charset="0"/>
              </a:rPr>
              <a:t>f</a:t>
            </a:r>
            <a:r>
              <a:rPr kumimoji="0" lang="en-US" altLang="zh-CN" sz="2400" dirty="0">
                <a:solidFill>
                  <a:srgbClr val="003399"/>
                </a:solidFill>
                <a:cs typeface="Times New Roman" panose="02020603050405020304" pitchFamily="18" charset="0"/>
              </a:rPr>
              <a:t> and </a:t>
            </a:r>
            <a:r>
              <a:rPr kumimoji="0" lang="en-US" altLang="zh-CN" sz="2400" i="1" dirty="0">
                <a:solidFill>
                  <a:srgbClr val="003399"/>
                </a:solidFill>
                <a:latin typeface="Symbol" pitchFamily="2" charset="2"/>
              </a:rPr>
              <a:t>l</a:t>
            </a:r>
            <a:r>
              <a:rPr kumimoji="0" lang="en-US" altLang="zh-CN" sz="2400" dirty="0">
                <a:solidFill>
                  <a:srgbClr val="003399"/>
                </a:solidFill>
              </a:rPr>
              <a:t>, that is, one eigenvalue can correspond to one or more eigenfunctions.</a:t>
            </a:r>
            <a:endParaRPr kumimoji="0" lang="en-US" altLang="zh-CN" sz="2800" dirty="0">
              <a:solidFill>
                <a:srgbClr val="003399"/>
              </a:solidFill>
            </a:endParaRPr>
          </a:p>
        </p:txBody>
      </p:sp>
      <p:sp>
        <p:nvSpPr>
          <p:cNvPr id="216073" name="Text Box 9">
            <a:extLst>
              <a:ext uri="{FF2B5EF4-FFF2-40B4-BE49-F238E27FC236}">
                <a16:creationId xmlns:a16="http://schemas.microsoft.com/office/drawing/2014/main" id="{651DFB3E-8C96-A646-A566-EFCBEE9A2118}"/>
              </a:ext>
            </a:extLst>
          </p:cNvPr>
          <p:cNvSpPr txBox="1">
            <a:spLocks noChangeArrowheads="1"/>
          </p:cNvSpPr>
          <p:nvPr/>
        </p:nvSpPr>
        <p:spPr bwMode="auto">
          <a:xfrm>
            <a:off x="539750" y="5934075"/>
            <a:ext cx="80645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400">
                <a:solidFill>
                  <a:srgbClr val="003399"/>
                </a:solidFill>
                <a:cs typeface="Times New Roman" panose="02020603050405020304" pitchFamily="18" charset="0"/>
              </a:rPr>
              <a:t>The situation where one eigenvalue corresponds to multiple eigenfunctions is called </a:t>
            </a:r>
            <a:r>
              <a:rPr kumimoji="0" lang="en-US" altLang="zh-CN" sz="2400">
                <a:solidFill>
                  <a:srgbClr val="FF0000"/>
                </a:solidFill>
                <a:cs typeface="Times New Roman" panose="02020603050405020304" pitchFamily="18" charset="0"/>
              </a:rPr>
              <a:t>degeneration</a:t>
            </a:r>
            <a:r>
              <a:rPr kumimoji="0" lang="en-US" altLang="zh-CN" sz="2400">
                <a:solidFill>
                  <a:srgbClr val="003399"/>
                </a:solidFill>
                <a:cs typeface="Times New Roman" panose="02020603050405020304" pitchFamily="18" charset="0"/>
              </a:rPr>
              <a:t>.</a:t>
            </a:r>
            <a:endParaRPr kumimoji="0" lang="en-US" altLang="zh-CN" sz="2400">
              <a:solidFill>
                <a:srgbClr val="FF0000"/>
              </a:solidFill>
              <a:ea typeface="楷体_GB2312" pitchFamily="49" charset="-122"/>
              <a:cs typeface="Times New Roman" panose="02020603050405020304" pitchFamily="18" charset="0"/>
            </a:endParaRPr>
          </a:p>
        </p:txBody>
      </p:sp>
      <p:grpSp>
        <p:nvGrpSpPr>
          <p:cNvPr id="77832" name="组合 1">
            <a:extLst>
              <a:ext uri="{FF2B5EF4-FFF2-40B4-BE49-F238E27FC236}">
                <a16:creationId xmlns:a16="http://schemas.microsoft.com/office/drawing/2014/main" id="{D8A9FDB3-F96F-5642-954D-176A4F9A0B73}"/>
              </a:ext>
            </a:extLst>
          </p:cNvPr>
          <p:cNvGrpSpPr>
            <a:grpSpLocks/>
          </p:cNvGrpSpPr>
          <p:nvPr/>
        </p:nvGrpSpPr>
        <p:grpSpPr bwMode="auto">
          <a:xfrm>
            <a:off x="2700338" y="3644900"/>
            <a:ext cx="3959225" cy="561975"/>
            <a:chOff x="2700338" y="3644900"/>
            <a:chExt cx="3959895" cy="561975"/>
          </a:xfrm>
        </p:grpSpPr>
        <p:graphicFrame>
          <p:nvGraphicFramePr>
            <p:cNvPr id="77833" name="Object 7">
              <a:extLst>
                <a:ext uri="{FF2B5EF4-FFF2-40B4-BE49-F238E27FC236}">
                  <a16:creationId xmlns:a16="http://schemas.microsoft.com/office/drawing/2014/main" id="{E2D318E2-BDC1-D44E-B182-4C18F86D85CC}"/>
                </a:ext>
              </a:extLst>
            </p:cNvPr>
            <p:cNvGraphicFramePr>
              <a:graphicFrameLocks noChangeAspect="1"/>
            </p:cNvGraphicFramePr>
            <p:nvPr/>
          </p:nvGraphicFramePr>
          <p:xfrm>
            <a:off x="2700338" y="3644900"/>
            <a:ext cx="2811462" cy="561975"/>
          </p:xfrm>
          <a:graphic>
            <a:graphicData uri="http://schemas.openxmlformats.org/presentationml/2006/ole">
              <mc:AlternateContent xmlns:mc="http://schemas.openxmlformats.org/markup-compatibility/2006">
                <mc:Choice xmlns:v="urn:schemas-microsoft-com:vml" Requires="v">
                  <p:oleObj spid="_x0000_s77900" name="公式" r:id="rId5" imgW="27800300" imgH="5562600" progId="Equation.3">
                    <p:embed/>
                  </p:oleObj>
                </mc:Choice>
                <mc:Fallback>
                  <p:oleObj name="公式" r:id="rId5" imgW="27800300" imgH="55626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3644900"/>
                          <a:ext cx="2811462"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34" name="文本框 10">
              <a:extLst>
                <a:ext uri="{FF2B5EF4-FFF2-40B4-BE49-F238E27FC236}">
                  <a16:creationId xmlns:a16="http://schemas.microsoft.com/office/drawing/2014/main" id="{45834783-5FFB-F240-9E93-0959B55425A2}"/>
                </a:ext>
              </a:extLst>
            </p:cNvPr>
            <p:cNvSpPr txBox="1">
              <a:spLocks noChangeArrowheads="1"/>
            </p:cNvSpPr>
            <p:nvPr/>
          </p:nvSpPr>
          <p:spPr bwMode="auto">
            <a:xfrm>
              <a:off x="4355977" y="3717032"/>
              <a:ext cx="2304256"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2400">
                  <a:cs typeface="Times New Roman" panose="02020603050405020304" pitchFamily="18" charset="0"/>
                </a:rPr>
                <a:t>is</a:t>
              </a:r>
              <a:r>
                <a:rPr lang="zh-CN" altLang="en-US" sz="2400">
                  <a:cs typeface="Times New Roman" panose="02020603050405020304" pitchFamily="18" charset="0"/>
                </a:rPr>
                <a:t> </a:t>
              </a:r>
              <a:r>
                <a:rPr lang="en-US" altLang="zh-CN" sz="2400">
                  <a:cs typeface="Times New Roman" panose="02020603050405020304" pitchFamily="18" charset="0"/>
                </a:rPr>
                <a:t>complex</a:t>
              </a:r>
              <a:endParaRPr lang="zh-CN" altLang="en-US" sz="2400">
                <a:cs typeface="Times New Roman" panose="02020603050405020304" pitchFamily="18" charset="0"/>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6067"/>
                                        </p:tgtEl>
                                        <p:attrNameLst>
                                          <p:attrName>style.visibility</p:attrName>
                                        </p:attrNameLst>
                                      </p:cBhvr>
                                      <p:to>
                                        <p:strVal val="visible"/>
                                      </p:to>
                                    </p:set>
                                    <p:animEffect transition="in" filter="blinds(horizontal)">
                                      <p:cBhvr>
                                        <p:cTn id="7" dur="500"/>
                                        <p:tgtEl>
                                          <p:spTgt spid="216067"/>
                                        </p:tgtEl>
                                      </p:cBhvr>
                                    </p:animEffect>
                                  </p:childTnLst>
                                </p:cTn>
                              </p:par>
                              <p:par>
                                <p:cTn id="8" presetID="3" presetClass="entr" presetSubtype="10" fill="hold" nodeType="withEffect">
                                  <p:stCondLst>
                                    <p:cond delay="0"/>
                                  </p:stCondLst>
                                  <p:childTnLst>
                                    <p:set>
                                      <p:cBhvr>
                                        <p:cTn id="9" dur="1" fill="hold">
                                          <p:stCondLst>
                                            <p:cond delay="0"/>
                                          </p:stCondLst>
                                        </p:cTn>
                                        <p:tgtEl>
                                          <p:spTgt spid="216068"/>
                                        </p:tgtEl>
                                        <p:attrNameLst>
                                          <p:attrName>style.visibility</p:attrName>
                                        </p:attrNameLst>
                                      </p:cBhvr>
                                      <p:to>
                                        <p:strVal val="visible"/>
                                      </p:to>
                                    </p:set>
                                    <p:animEffect transition="in" filter="blinds(horizontal)">
                                      <p:cBhvr>
                                        <p:cTn id="10" dur="500"/>
                                        <p:tgtEl>
                                          <p:spTgt spid="21606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216069"/>
                                        </p:tgtEl>
                                        <p:attrNameLst>
                                          <p:attrName>style.visibility</p:attrName>
                                        </p:attrNameLst>
                                      </p:cBhvr>
                                      <p:to>
                                        <p:strVal val="visible"/>
                                      </p:to>
                                    </p:set>
                                    <p:animEffect transition="in" filter="box(in)">
                                      <p:cBhvr>
                                        <p:cTn id="15" dur="500"/>
                                        <p:tgtEl>
                                          <p:spTgt spid="216069"/>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216070"/>
                                        </p:tgtEl>
                                        <p:attrNameLst>
                                          <p:attrName>style.visibility</p:attrName>
                                        </p:attrNameLst>
                                      </p:cBhvr>
                                      <p:to>
                                        <p:strVal val="visible"/>
                                      </p:to>
                                    </p:set>
                                    <p:animEffect transition="in" filter="box(in)">
                                      <p:cBhvr>
                                        <p:cTn id="18" dur="500"/>
                                        <p:tgtEl>
                                          <p:spTgt spid="216070"/>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216072"/>
                                        </p:tgtEl>
                                        <p:attrNameLst>
                                          <p:attrName>style.visibility</p:attrName>
                                        </p:attrNameLst>
                                      </p:cBhvr>
                                      <p:to>
                                        <p:strVal val="visible"/>
                                      </p:to>
                                    </p:set>
                                    <p:animEffect transition="in" filter="box(in)">
                                      <p:cBhvr>
                                        <p:cTn id="21" dur="500"/>
                                        <p:tgtEl>
                                          <p:spTgt spid="21607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16073"/>
                                        </p:tgtEl>
                                        <p:attrNameLst>
                                          <p:attrName>style.visibility</p:attrName>
                                        </p:attrNameLst>
                                      </p:cBhvr>
                                      <p:to>
                                        <p:strVal val="visible"/>
                                      </p:to>
                                    </p:set>
                                    <p:anim calcmode="lin" valueType="num">
                                      <p:cBhvr additive="base">
                                        <p:cTn id="26" dur="500" fill="hold"/>
                                        <p:tgtEl>
                                          <p:spTgt spid="216073"/>
                                        </p:tgtEl>
                                        <p:attrNameLst>
                                          <p:attrName>ppt_x</p:attrName>
                                        </p:attrNameLst>
                                      </p:cBhvr>
                                      <p:tavLst>
                                        <p:tav tm="0">
                                          <p:val>
                                            <p:strVal val="#ppt_x"/>
                                          </p:val>
                                        </p:tav>
                                        <p:tav tm="100000">
                                          <p:val>
                                            <p:strVal val="#ppt_x"/>
                                          </p:val>
                                        </p:tav>
                                      </p:tavLst>
                                    </p:anim>
                                    <p:anim calcmode="lin" valueType="num">
                                      <p:cBhvr additive="base">
                                        <p:cTn id="27" dur="500" fill="hold"/>
                                        <p:tgtEl>
                                          <p:spTgt spid="2160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7" grpId="0"/>
      <p:bldP spid="216069" grpId="0"/>
      <p:bldP spid="216070" grpId="0"/>
      <p:bldP spid="216072" grpId="0"/>
      <p:bldP spid="21607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2">
            <a:extLst>
              <a:ext uri="{FF2B5EF4-FFF2-40B4-BE49-F238E27FC236}">
                <a16:creationId xmlns:a16="http://schemas.microsoft.com/office/drawing/2014/main" id="{BA01DDA2-984B-B14F-A45B-4519230AFFAE}"/>
              </a:ext>
            </a:extLst>
          </p:cNvPr>
          <p:cNvSpPr txBox="1">
            <a:spLocks noChangeArrowheads="1"/>
          </p:cNvSpPr>
          <p:nvPr/>
        </p:nvSpPr>
        <p:spPr bwMode="auto">
          <a:xfrm>
            <a:off x="-7938" y="563563"/>
            <a:ext cx="9145588" cy="723900"/>
          </a:xfrm>
          <a:prstGeom prst="rect">
            <a:avLst/>
          </a:prstGeom>
          <a:gradFill rotWithShape="1">
            <a:gsLst>
              <a:gs pos="0">
                <a:srgbClr val="990033"/>
              </a:gs>
              <a:gs pos="50000">
                <a:srgbClr val="FFEFEF"/>
              </a:gs>
              <a:gs pos="100000">
                <a:srgbClr val="9900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sz="800">
              <a:solidFill>
                <a:schemeClr val="tx2"/>
              </a:solidFill>
              <a:ea typeface="幼圆" pitchFamily="49" charset="-122"/>
            </a:endParaRPr>
          </a:p>
          <a:p>
            <a:pPr eaLnBrk="1" hangingPunct="1"/>
            <a:r>
              <a:rPr lang="en-US" altLang="zh-CN" sz="2400">
                <a:solidFill>
                  <a:schemeClr val="tx2"/>
                </a:solidFill>
                <a:ea typeface="幼圆" pitchFamily="49" charset="-122"/>
              </a:rPr>
              <a:t>1.1.1  Black-Body Radiation and Planck’s Quantum Hypothesis</a:t>
            </a:r>
            <a:endParaRPr lang="en-US" altLang="zh-CN" sz="2400">
              <a:solidFill>
                <a:schemeClr val="tx2"/>
              </a:solidFill>
              <a:latin typeface="幼圆" pitchFamily="49" charset="-122"/>
              <a:ea typeface="幼圆" pitchFamily="49" charset="-122"/>
            </a:endParaRPr>
          </a:p>
          <a:p>
            <a:pPr eaLnBrk="1" hangingPunct="1"/>
            <a:r>
              <a:rPr lang="en-US" altLang="zh-CN" sz="800">
                <a:solidFill>
                  <a:schemeClr val="tx2"/>
                </a:solidFill>
                <a:latin typeface="幼圆" pitchFamily="49" charset="-122"/>
                <a:ea typeface="幼圆" pitchFamily="49" charset="-122"/>
              </a:rPr>
              <a:t> </a:t>
            </a:r>
          </a:p>
        </p:txBody>
      </p:sp>
      <p:pic>
        <p:nvPicPr>
          <p:cNvPr id="21506" name="Picture 6" descr="黑体">
            <a:hlinkClick r:id="rId2" action="ppaction://hlinkfile"/>
            <a:extLst>
              <a:ext uri="{FF2B5EF4-FFF2-40B4-BE49-F238E27FC236}">
                <a16:creationId xmlns:a16="http://schemas.microsoft.com/office/drawing/2014/main" id="{7CA61A03-CB4F-724F-B501-624F40F5F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 y="3598863"/>
            <a:ext cx="3529013"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2">
            <a:extLst>
              <a:ext uri="{FF2B5EF4-FFF2-40B4-BE49-F238E27FC236}">
                <a16:creationId xmlns:a16="http://schemas.microsoft.com/office/drawing/2014/main" id="{6545B8BD-475A-4146-8F9C-1B883152AD25}"/>
              </a:ext>
            </a:extLst>
          </p:cNvPr>
          <p:cNvSpPr>
            <a:spLocks noChangeArrowheads="1"/>
          </p:cNvSpPr>
          <p:nvPr/>
        </p:nvSpPr>
        <p:spPr bwMode="auto">
          <a:xfrm>
            <a:off x="1763713" y="2828925"/>
            <a:ext cx="76327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00113">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800000"/>
                </a:solidFill>
              </a:rPr>
              <a:t>A black body is an idealized physical body that absorbs all incident electromagnetic radiation, regardless of frequency or angle of incidence.</a:t>
            </a:r>
          </a:p>
        </p:txBody>
      </p:sp>
      <p:sp>
        <p:nvSpPr>
          <p:cNvPr id="21508" name="Text Box 6">
            <a:extLst>
              <a:ext uri="{FF2B5EF4-FFF2-40B4-BE49-F238E27FC236}">
                <a16:creationId xmlns:a16="http://schemas.microsoft.com/office/drawing/2014/main" id="{463F3D36-2070-A440-AECC-B6FC999531E8}"/>
              </a:ext>
            </a:extLst>
          </p:cNvPr>
          <p:cNvSpPr txBox="1">
            <a:spLocks noChangeArrowheads="1"/>
          </p:cNvSpPr>
          <p:nvPr/>
        </p:nvSpPr>
        <p:spPr bwMode="auto">
          <a:xfrm>
            <a:off x="395288" y="1641475"/>
            <a:ext cx="84963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200">
                <a:solidFill>
                  <a:srgbClr val="9900FF"/>
                </a:solidFill>
              </a:rPr>
              <a:t>The spectral density of electromagnetic radiation emitted by a black body in thermal equilibrium at a given temperature </a:t>
            </a:r>
            <a:r>
              <a:rPr lang="en-US" altLang="zh-CN" sz="2200" i="1">
                <a:solidFill>
                  <a:srgbClr val="9900FF"/>
                </a:solidFill>
              </a:rPr>
              <a:t>T</a:t>
            </a:r>
            <a:r>
              <a:rPr lang="en-US" altLang="zh-CN" sz="2200">
                <a:solidFill>
                  <a:srgbClr val="9900FF"/>
                </a:solidFill>
              </a:rPr>
              <a:t>.</a:t>
            </a:r>
          </a:p>
        </p:txBody>
      </p:sp>
    </p:spTree>
  </p:cSld>
  <p:clrMapOvr>
    <a:masterClrMapping/>
  </p:clrMapOvr>
  <p:transition>
    <p:pull dir="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ext Box 2">
            <a:extLst>
              <a:ext uri="{FF2B5EF4-FFF2-40B4-BE49-F238E27FC236}">
                <a16:creationId xmlns:a16="http://schemas.microsoft.com/office/drawing/2014/main" id="{31FEAA48-4224-1641-BB4B-EF4417276BDE}"/>
              </a:ext>
            </a:extLst>
          </p:cNvPr>
          <p:cNvSpPr txBox="1">
            <a:spLocks noChangeArrowheads="1"/>
          </p:cNvSpPr>
          <p:nvPr/>
        </p:nvSpPr>
        <p:spPr bwMode="auto">
          <a:xfrm>
            <a:off x="376238" y="495300"/>
            <a:ext cx="83994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a:solidFill>
                  <a:srgbClr val="003399"/>
                </a:solidFill>
                <a:cs typeface="Times New Roman" panose="02020603050405020304" pitchFamily="18" charset="0"/>
              </a:rPr>
              <a:t>Example: Prove that the operator from the first derivative operation is a linear operator, and find its eigenfunction.</a:t>
            </a:r>
          </a:p>
        </p:txBody>
      </p:sp>
      <p:sp>
        <p:nvSpPr>
          <p:cNvPr id="78850" name="Text Box 3">
            <a:extLst>
              <a:ext uri="{FF2B5EF4-FFF2-40B4-BE49-F238E27FC236}">
                <a16:creationId xmlns:a16="http://schemas.microsoft.com/office/drawing/2014/main" id="{EC8CD9B9-0C05-F747-B5FB-5F84B027EABC}"/>
              </a:ext>
            </a:extLst>
          </p:cNvPr>
          <p:cNvSpPr txBox="1">
            <a:spLocks noChangeArrowheads="1"/>
          </p:cNvSpPr>
          <p:nvPr/>
        </p:nvSpPr>
        <p:spPr bwMode="auto">
          <a:xfrm>
            <a:off x="395288" y="1412875"/>
            <a:ext cx="15033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400">
                <a:solidFill>
                  <a:srgbClr val="003399"/>
                </a:solidFill>
                <a:cs typeface="Times New Roman" panose="02020603050405020304" pitchFamily="18" charset="0"/>
              </a:rPr>
              <a:t>Answer</a:t>
            </a:r>
            <a:r>
              <a:rPr kumimoji="0" lang="zh-CN" altLang="en-US" sz="2400">
                <a:solidFill>
                  <a:srgbClr val="003399"/>
                </a:solidFill>
                <a:cs typeface="Times New Roman" panose="02020603050405020304" pitchFamily="18" charset="0"/>
              </a:rPr>
              <a:t>：</a:t>
            </a:r>
            <a:endParaRPr kumimoji="0" lang="en-US" altLang="zh-CN" sz="2400">
              <a:solidFill>
                <a:srgbClr val="003399"/>
              </a:solidFill>
              <a:cs typeface="Times New Roman" panose="02020603050405020304" pitchFamily="18" charset="0"/>
            </a:endParaRPr>
          </a:p>
        </p:txBody>
      </p:sp>
      <p:graphicFrame>
        <p:nvGraphicFramePr>
          <p:cNvPr id="217092" name="Object 4">
            <a:extLst>
              <a:ext uri="{FF2B5EF4-FFF2-40B4-BE49-F238E27FC236}">
                <a16:creationId xmlns:a16="http://schemas.microsoft.com/office/drawing/2014/main" id="{DF87D5AA-B974-B940-B2E3-C0BEDE0C4BC1}"/>
              </a:ext>
            </a:extLst>
          </p:cNvPr>
          <p:cNvGraphicFramePr>
            <a:graphicFrameLocks noChangeAspect="1"/>
          </p:cNvGraphicFramePr>
          <p:nvPr/>
        </p:nvGraphicFramePr>
        <p:xfrm>
          <a:off x="1074738" y="1493838"/>
          <a:ext cx="5257800" cy="915987"/>
        </p:xfrm>
        <a:graphic>
          <a:graphicData uri="http://schemas.openxmlformats.org/presentationml/2006/ole">
            <mc:AlternateContent xmlns:mc="http://schemas.openxmlformats.org/markup-compatibility/2006">
              <mc:Choice xmlns:v="urn:schemas-microsoft-com:vml" Requires="v">
                <p:oleObj spid="_x0000_s78956" name="公式" r:id="rId3" imgW="54127400" imgH="9359900" progId="Equation.3">
                  <p:embed/>
                </p:oleObj>
              </mc:Choice>
              <mc:Fallback>
                <p:oleObj name="公式" r:id="rId3" imgW="54127400" imgH="9359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738" y="1493838"/>
                        <a:ext cx="52578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7093" name="Text Box 5">
            <a:extLst>
              <a:ext uri="{FF2B5EF4-FFF2-40B4-BE49-F238E27FC236}">
                <a16:creationId xmlns:a16="http://schemas.microsoft.com/office/drawing/2014/main" id="{D0A9504E-1BBE-2349-AA87-640929BBA89A}"/>
              </a:ext>
            </a:extLst>
          </p:cNvPr>
          <p:cNvSpPr txBox="1">
            <a:spLocks noChangeArrowheads="1"/>
          </p:cNvSpPr>
          <p:nvPr/>
        </p:nvSpPr>
        <p:spPr bwMode="auto">
          <a:xfrm>
            <a:off x="395288" y="2492375"/>
            <a:ext cx="83804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a:solidFill>
                  <a:srgbClr val="003399"/>
                </a:solidFill>
                <a:cs typeface="Times New Roman" panose="02020603050405020304" pitchFamily="18" charset="0"/>
              </a:rPr>
              <a:t>It is a linear operator that satisfies the requirements of a linear operator.</a:t>
            </a:r>
          </a:p>
        </p:txBody>
      </p:sp>
      <p:sp>
        <p:nvSpPr>
          <p:cNvPr id="217096" name="Text Box 8">
            <a:extLst>
              <a:ext uri="{FF2B5EF4-FFF2-40B4-BE49-F238E27FC236}">
                <a16:creationId xmlns:a16="http://schemas.microsoft.com/office/drawing/2014/main" id="{BBFE9393-7C64-DC4F-BC03-F4E5312415EF}"/>
              </a:ext>
            </a:extLst>
          </p:cNvPr>
          <p:cNvSpPr txBox="1">
            <a:spLocks noChangeArrowheads="1"/>
          </p:cNvSpPr>
          <p:nvPr/>
        </p:nvSpPr>
        <p:spPr bwMode="auto">
          <a:xfrm>
            <a:off x="395288" y="5589588"/>
            <a:ext cx="83804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a:solidFill>
                  <a:srgbClr val="003399"/>
                </a:solidFill>
                <a:cs typeface="Times New Roman" panose="02020603050405020304" pitchFamily="18" charset="0"/>
              </a:rPr>
              <a:t>The above equation is the eigenequation of the first derivative operator.</a:t>
            </a:r>
          </a:p>
        </p:txBody>
      </p:sp>
      <p:sp>
        <p:nvSpPr>
          <p:cNvPr id="217097" name="Text Box 9">
            <a:extLst>
              <a:ext uri="{FF2B5EF4-FFF2-40B4-BE49-F238E27FC236}">
                <a16:creationId xmlns:a16="http://schemas.microsoft.com/office/drawing/2014/main" id="{5D78ED6D-AF74-8044-921B-378DCCF92ED5}"/>
              </a:ext>
            </a:extLst>
          </p:cNvPr>
          <p:cNvSpPr txBox="1">
            <a:spLocks noChangeArrowheads="1"/>
          </p:cNvSpPr>
          <p:nvPr/>
        </p:nvSpPr>
        <p:spPr bwMode="auto">
          <a:xfrm>
            <a:off x="395288" y="3284538"/>
            <a:ext cx="5835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a:solidFill>
                  <a:srgbClr val="003399"/>
                </a:solidFill>
                <a:cs typeface="Times New Roman" panose="02020603050405020304" pitchFamily="18" charset="0"/>
              </a:rPr>
              <a:t>Written the eigen equation of the operator:</a:t>
            </a:r>
          </a:p>
        </p:txBody>
      </p:sp>
      <p:grpSp>
        <p:nvGrpSpPr>
          <p:cNvPr id="78855" name="组合 1">
            <a:extLst>
              <a:ext uri="{FF2B5EF4-FFF2-40B4-BE49-F238E27FC236}">
                <a16:creationId xmlns:a16="http://schemas.microsoft.com/office/drawing/2014/main" id="{9CA79A69-89A8-BE46-909A-338BAFC1FA36}"/>
              </a:ext>
            </a:extLst>
          </p:cNvPr>
          <p:cNvGrpSpPr>
            <a:grpSpLocks/>
          </p:cNvGrpSpPr>
          <p:nvPr/>
        </p:nvGrpSpPr>
        <p:grpSpPr bwMode="auto">
          <a:xfrm>
            <a:off x="971550" y="3860800"/>
            <a:ext cx="6122988" cy="1604963"/>
            <a:chOff x="971550" y="3860800"/>
            <a:chExt cx="6123489" cy="1604963"/>
          </a:xfrm>
        </p:grpSpPr>
        <p:graphicFrame>
          <p:nvGraphicFramePr>
            <p:cNvPr id="78856" name="Object 6">
              <a:extLst>
                <a:ext uri="{FF2B5EF4-FFF2-40B4-BE49-F238E27FC236}">
                  <a16:creationId xmlns:a16="http://schemas.microsoft.com/office/drawing/2014/main" id="{188221B2-9DCC-894D-9B2F-08521055D903}"/>
                </a:ext>
              </a:extLst>
            </p:cNvPr>
            <p:cNvGraphicFramePr>
              <a:graphicFrameLocks noChangeAspect="1"/>
            </p:cNvGraphicFramePr>
            <p:nvPr/>
          </p:nvGraphicFramePr>
          <p:xfrm>
            <a:off x="971550" y="3860800"/>
            <a:ext cx="5567363" cy="1055688"/>
          </p:xfrm>
          <a:graphic>
            <a:graphicData uri="http://schemas.openxmlformats.org/presentationml/2006/ole">
              <mc:AlternateContent xmlns:mc="http://schemas.openxmlformats.org/markup-compatibility/2006">
                <mc:Choice xmlns:v="urn:schemas-microsoft-com:vml" Requires="v">
                  <p:oleObj spid="_x0000_s78957" name="公式" r:id="rId5" imgW="52959000" imgH="9944100" progId="Equation.3">
                    <p:embed/>
                  </p:oleObj>
                </mc:Choice>
                <mc:Fallback>
                  <p:oleObj name="公式" r:id="rId5" imgW="52959000" imgH="99441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3860800"/>
                          <a:ext cx="5567363"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8857" name="Object 7">
              <a:extLst>
                <a:ext uri="{FF2B5EF4-FFF2-40B4-BE49-F238E27FC236}">
                  <a16:creationId xmlns:a16="http://schemas.microsoft.com/office/drawing/2014/main" id="{A94BEB97-03BF-EC46-8236-14242AA831C9}"/>
                </a:ext>
              </a:extLst>
            </p:cNvPr>
            <p:cNvGraphicFramePr>
              <a:graphicFrameLocks noChangeAspect="1"/>
            </p:cNvGraphicFramePr>
            <p:nvPr/>
          </p:nvGraphicFramePr>
          <p:xfrm>
            <a:off x="1619250" y="4941888"/>
            <a:ext cx="4968875" cy="523875"/>
          </p:xfrm>
          <a:graphic>
            <a:graphicData uri="http://schemas.openxmlformats.org/presentationml/2006/ole">
              <mc:AlternateContent xmlns:mc="http://schemas.openxmlformats.org/markup-compatibility/2006">
                <mc:Choice xmlns:v="urn:schemas-microsoft-com:vml" Requires="v">
                  <p:oleObj spid="_x0000_s78958" name="公式" r:id="rId7" imgW="46228000" imgH="4978400" progId="Equation.3">
                    <p:embed/>
                  </p:oleObj>
                </mc:Choice>
                <mc:Fallback>
                  <p:oleObj name="公式" r:id="rId7" imgW="46228000" imgH="49784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250" y="4941888"/>
                          <a:ext cx="4968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58" name="文本框 11">
              <a:extLst>
                <a:ext uri="{FF2B5EF4-FFF2-40B4-BE49-F238E27FC236}">
                  <a16:creationId xmlns:a16="http://schemas.microsoft.com/office/drawing/2014/main" id="{9995A669-64F8-F641-B9F8-F9BDAE3E0C45}"/>
                </a:ext>
              </a:extLst>
            </p:cNvPr>
            <p:cNvSpPr txBox="1">
              <a:spLocks noChangeArrowheads="1"/>
            </p:cNvSpPr>
            <p:nvPr/>
          </p:nvSpPr>
          <p:spPr bwMode="auto">
            <a:xfrm>
              <a:off x="2963143" y="4115535"/>
              <a:ext cx="158417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2400">
                  <a:cs typeface="Times New Roman" panose="02020603050405020304" pitchFamily="18" charset="0"/>
                </a:rPr>
                <a:t>is</a:t>
              </a:r>
              <a:r>
                <a:rPr lang="zh-CN" altLang="en-US" sz="2400">
                  <a:cs typeface="Times New Roman" panose="02020603050405020304" pitchFamily="18" charset="0"/>
                </a:rPr>
                <a:t> </a:t>
              </a:r>
              <a:r>
                <a:rPr lang="en-US" altLang="zh-CN" sz="2400">
                  <a:cs typeface="Times New Roman" panose="02020603050405020304" pitchFamily="18" charset="0"/>
                </a:rPr>
                <a:t>constant</a:t>
              </a:r>
              <a:endParaRPr lang="zh-CN" altLang="en-US" sz="2400">
                <a:cs typeface="Times New Roman" panose="02020603050405020304" pitchFamily="18" charset="0"/>
              </a:endParaRPr>
            </a:p>
          </p:txBody>
        </p:sp>
        <p:sp>
          <p:nvSpPr>
            <p:cNvPr id="78859" name="文本框 12">
              <a:extLst>
                <a:ext uri="{FF2B5EF4-FFF2-40B4-BE49-F238E27FC236}">
                  <a16:creationId xmlns:a16="http://schemas.microsoft.com/office/drawing/2014/main" id="{3134760E-5CE6-5944-AE2B-61500352DA77}"/>
                </a:ext>
              </a:extLst>
            </p:cNvPr>
            <p:cNvSpPr txBox="1">
              <a:spLocks noChangeArrowheads="1"/>
            </p:cNvSpPr>
            <p:nvPr/>
          </p:nvSpPr>
          <p:spPr bwMode="auto">
            <a:xfrm>
              <a:off x="4610768" y="4956622"/>
              <a:ext cx="2484271"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2400">
                  <a:cs typeface="Times New Roman" panose="02020603050405020304" pitchFamily="18" charset="0"/>
                </a:rPr>
                <a:t>is</a:t>
              </a:r>
              <a:r>
                <a:rPr lang="zh-CN" altLang="en-US" sz="2400">
                  <a:cs typeface="Times New Roman" panose="02020603050405020304" pitchFamily="18" charset="0"/>
                </a:rPr>
                <a:t> </a:t>
              </a:r>
              <a:r>
                <a:rPr lang="en-US" altLang="zh-CN" sz="2400">
                  <a:cs typeface="Times New Roman" panose="02020603050405020304" pitchFamily="18" charset="0"/>
                </a:rPr>
                <a:t>any</a:t>
              </a:r>
              <a:r>
                <a:rPr lang="zh-CN" altLang="en-US" sz="2400">
                  <a:cs typeface="Times New Roman" panose="02020603050405020304" pitchFamily="18" charset="0"/>
                </a:rPr>
                <a:t> </a:t>
              </a:r>
              <a:r>
                <a:rPr lang="en-US" altLang="zh-CN" sz="2400">
                  <a:cs typeface="Times New Roman" panose="02020603050405020304" pitchFamily="18" charset="0"/>
                </a:rPr>
                <a:t>constant</a:t>
              </a:r>
              <a:endParaRPr lang="zh-CN" altLang="en-US" sz="2400">
                <a:cs typeface="Times New Roman" panose="02020603050405020304" pitchFamily="18" charset="0"/>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7092"/>
                                        </p:tgtEl>
                                        <p:attrNameLst>
                                          <p:attrName>style.visibility</p:attrName>
                                        </p:attrNameLst>
                                      </p:cBhvr>
                                      <p:to>
                                        <p:strVal val="visible"/>
                                      </p:to>
                                    </p:set>
                                    <p:animEffect transition="in" filter="blinds(horizontal)">
                                      <p:cBhvr>
                                        <p:cTn id="7" dur="500"/>
                                        <p:tgtEl>
                                          <p:spTgt spid="2170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7093"/>
                                        </p:tgtEl>
                                        <p:attrNameLst>
                                          <p:attrName>style.visibility</p:attrName>
                                        </p:attrNameLst>
                                      </p:cBhvr>
                                      <p:to>
                                        <p:strVal val="visible"/>
                                      </p:to>
                                    </p:set>
                                    <p:animEffect transition="in" filter="blinds(horizontal)">
                                      <p:cBhvr>
                                        <p:cTn id="12" dur="500"/>
                                        <p:tgtEl>
                                          <p:spTgt spid="2170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7097"/>
                                        </p:tgtEl>
                                        <p:attrNameLst>
                                          <p:attrName>style.visibility</p:attrName>
                                        </p:attrNameLst>
                                      </p:cBhvr>
                                      <p:to>
                                        <p:strVal val="visible"/>
                                      </p:to>
                                    </p:set>
                                    <p:animEffect transition="in" filter="blinds(horizontal)">
                                      <p:cBhvr>
                                        <p:cTn id="17" dur="500"/>
                                        <p:tgtEl>
                                          <p:spTgt spid="21709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7096"/>
                                        </p:tgtEl>
                                        <p:attrNameLst>
                                          <p:attrName>style.visibility</p:attrName>
                                        </p:attrNameLst>
                                      </p:cBhvr>
                                      <p:to>
                                        <p:strVal val="visible"/>
                                      </p:to>
                                    </p:set>
                                    <p:animEffect transition="in" filter="blinds(horizontal)">
                                      <p:cBhvr>
                                        <p:cTn id="22" dur="500"/>
                                        <p:tgtEl>
                                          <p:spTgt spid="217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3" grpId="0"/>
      <p:bldP spid="217096" grpId="0"/>
      <p:bldP spid="21709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ext Box 2">
            <a:extLst>
              <a:ext uri="{FF2B5EF4-FFF2-40B4-BE49-F238E27FC236}">
                <a16:creationId xmlns:a16="http://schemas.microsoft.com/office/drawing/2014/main" id="{B0C15627-ED78-B747-AC90-37D3F57C09BF}"/>
              </a:ext>
            </a:extLst>
          </p:cNvPr>
          <p:cNvSpPr txBox="1">
            <a:spLocks noChangeArrowheads="1"/>
          </p:cNvSpPr>
          <p:nvPr/>
        </p:nvSpPr>
        <p:spPr bwMode="auto">
          <a:xfrm>
            <a:off x="468313" y="692150"/>
            <a:ext cx="8240712"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kumimoji="0" lang="en-US" altLang="zh-CN" sz="2400" dirty="0">
                <a:solidFill>
                  <a:srgbClr val="003399"/>
                </a:solidFill>
                <a:cs typeface="Times New Roman" panose="02020603050405020304" pitchFamily="18" charset="0"/>
              </a:rPr>
              <a:t>Example: </a:t>
            </a:r>
            <a:r>
              <a:rPr kumimoji="0" lang="en-US" altLang="zh-CN" sz="2400" dirty="0">
                <a:solidFill>
                  <a:srgbClr val="FF0000"/>
                </a:solidFill>
                <a:cs typeface="Times New Roman" panose="02020603050405020304" pitchFamily="18" charset="0"/>
              </a:rPr>
              <a:t>When the electronic spin is not considered</a:t>
            </a:r>
            <a:r>
              <a:rPr kumimoji="0" lang="en-US" altLang="zh-CN" sz="2400" dirty="0">
                <a:solidFill>
                  <a:srgbClr val="003399"/>
                </a:solidFill>
                <a:cs typeface="Times New Roman" panose="02020603050405020304" pitchFamily="18" charset="0"/>
              </a:rPr>
              <a:t>, the eigenfunction of the energy operator of the hydrogen atom is the well-known </a:t>
            </a:r>
            <a:r>
              <a:rPr kumimoji="0" lang="en-US" altLang="zh-CN" sz="2400" dirty="0">
                <a:solidFill>
                  <a:srgbClr val="FF0000"/>
                </a:solidFill>
                <a:cs typeface="Times New Roman" panose="02020603050405020304" pitchFamily="18" charset="0"/>
              </a:rPr>
              <a:t>1s, 2s, 2px, 2py, 2pz</a:t>
            </a:r>
            <a:r>
              <a:rPr kumimoji="0" lang="zh-CN" altLang="en-US" sz="2400" dirty="0">
                <a:solidFill>
                  <a:srgbClr val="FF0000"/>
                </a:solidFill>
                <a:cs typeface="Times New Roman" panose="02020603050405020304" pitchFamily="18" charset="0"/>
              </a:rPr>
              <a:t> </a:t>
            </a:r>
            <a:r>
              <a:rPr kumimoji="0" lang="en-US" altLang="zh-CN" sz="2400" dirty="0">
                <a:solidFill>
                  <a:srgbClr val="FF0000"/>
                </a:solidFill>
                <a:cs typeface="Times New Roman" panose="02020603050405020304" pitchFamily="18" charset="0"/>
              </a:rPr>
              <a:t>orbitals and so on</a:t>
            </a:r>
            <a:r>
              <a:rPr kumimoji="0" lang="en-US" altLang="zh-CN" sz="2400" dirty="0">
                <a:solidFill>
                  <a:srgbClr val="003399"/>
                </a:solidFill>
                <a:cs typeface="Times New Roman" panose="02020603050405020304" pitchFamily="18" charset="0"/>
              </a:rPr>
              <a:t>. The energy of the hydrogen atom is the eigenvalue of the energy operator, among which the eigenstate corresponding to the energy of ground state is the 1s orbital (an eigenvalue corresponds to an eigenfunction), and the eigenstate corresponding to the energy of the first excited state is 2s, 2px, 2py, 2pz orbitals (an eigenvalue corresponds to four eigenfunctions).</a:t>
            </a:r>
          </a:p>
        </p:txBody>
      </p:sp>
    </p:spTree>
  </p:cSld>
  <p:clrMapOvr>
    <a:masterClrMapping/>
  </p:clrMapOvr>
  <p:transition>
    <p:pull dir="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ext Box 2">
            <a:extLst>
              <a:ext uri="{FF2B5EF4-FFF2-40B4-BE49-F238E27FC236}">
                <a16:creationId xmlns:a16="http://schemas.microsoft.com/office/drawing/2014/main" id="{AE16F078-F4F7-AE41-A9B8-2ED040A24EFB}"/>
              </a:ext>
            </a:extLst>
          </p:cNvPr>
          <p:cNvSpPr txBox="1">
            <a:spLocks noChangeArrowheads="1"/>
          </p:cNvSpPr>
          <p:nvPr/>
        </p:nvSpPr>
        <p:spPr bwMode="auto">
          <a:xfrm>
            <a:off x="252413" y="288925"/>
            <a:ext cx="5183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800">
                <a:solidFill>
                  <a:srgbClr val="FF0000"/>
                </a:solidFill>
                <a:ea typeface="黑体" panose="02010609060101010101" pitchFamily="49" charset="-122"/>
                <a:cs typeface="Times New Roman" panose="02020603050405020304" pitchFamily="18" charset="0"/>
              </a:rPr>
              <a:t>(4) Self-conjugate operator</a:t>
            </a:r>
          </a:p>
        </p:txBody>
      </p:sp>
      <p:sp>
        <p:nvSpPr>
          <p:cNvPr id="219139" name="Text Box 3">
            <a:extLst>
              <a:ext uri="{FF2B5EF4-FFF2-40B4-BE49-F238E27FC236}">
                <a16:creationId xmlns:a16="http://schemas.microsoft.com/office/drawing/2014/main" id="{02B29739-EC74-934D-B746-9DCD1149FA94}"/>
              </a:ext>
            </a:extLst>
          </p:cNvPr>
          <p:cNvSpPr txBox="1">
            <a:spLocks noChangeArrowheads="1"/>
          </p:cNvSpPr>
          <p:nvPr/>
        </p:nvSpPr>
        <p:spPr bwMode="auto">
          <a:xfrm>
            <a:off x="323850" y="796925"/>
            <a:ext cx="84963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a:solidFill>
                  <a:srgbClr val="003399"/>
                </a:solidFill>
                <a:cs typeface="Times New Roman" panose="02020603050405020304" pitchFamily="18" charset="0"/>
              </a:rPr>
              <a:t>Definition: The operator that satisfies the following relationship is a self-conjugate operator:</a:t>
            </a:r>
          </a:p>
        </p:txBody>
      </p:sp>
      <p:sp>
        <p:nvSpPr>
          <p:cNvPr id="219141" name="Text Box 5">
            <a:extLst>
              <a:ext uri="{FF2B5EF4-FFF2-40B4-BE49-F238E27FC236}">
                <a16:creationId xmlns:a16="http://schemas.microsoft.com/office/drawing/2014/main" id="{30EE6CB8-A252-9247-A88F-650D924D6328}"/>
              </a:ext>
            </a:extLst>
          </p:cNvPr>
          <p:cNvSpPr txBox="1">
            <a:spLocks noChangeArrowheads="1"/>
          </p:cNvSpPr>
          <p:nvPr/>
        </p:nvSpPr>
        <p:spPr bwMode="auto">
          <a:xfrm>
            <a:off x="377825" y="2130425"/>
            <a:ext cx="83708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a:solidFill>
                  <a:srgbClr val="003399"/>
                </a:solidFill>
                <a:cs typeface="Times New Roman" panose="02020603050405020304" pitchFamily="18" charset="0"/>
              </a:rPr>
              <a:t>Example: Prove that the following operators are self-conjugate operators.</a:t>
            </a:r>
          </a:p>
        </p:txBody>
      </p:sp>
      <p:graphicFrame>
        <p:nvGraphicFramePr>
          <p:cNvPr id="219142" name="Object 6">
            <a:extLst>
              <a:ext uri="{FF2B5EF4-FFF2-40B4-BE49-F238E27FC236}">
                <a16:creationId xmlns:a16="http://schemas.microsoft.com/office/drawing/2014/main" id="{318AF0D6-8239-C548-BD1A-8679D685F11E}"/>
              </a:ext>
            </a:extLst>
          </p:cNvPr>
          <p:cNvGraphicFramePr>
            <a:graphicFrameLocks noGrp="1" noChangeAspect="1"/>
          </p:cNvGraphicFramePr>
          <p:nvPr>
            <p:ph/>
          </p:nvPr>
        </p:nvGraphicFramePr>
        <p:xfrm>
          <a:off x="6238875" y="2476500"/>
          <a:ext cx="1265238" cy="1019175"/>
        </p:xfrm>
        <a:graphic>
          <a:graphicData uri="http://schemas.openxmlformats.org/presentationml/2006/ole">
            <mc:AlternateContent xmlns:mc="http://schemas.openxmlformats.org/markup-compatibility/2006">
              <mc:Choice xmlns:v="urn:schemas-microsoft-com:vml" Requires="v">
                <p:oleObj spid="_x0000_s81101" name="公式" r:id="rId3" imgW="12877800" imgH="9359900" progId="Equation.3">
                  <p:embed/>
                </p:oleObj>
              </mc:Choice>
              <mc:Fallback>
                <p:oleObj name="公式" r:id="rId3" imgW="12877800" imgH="93599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875" y="2476500"/>
                        <a:ext cx="1265238"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19143" name="Object 7">
            <a:extLst>
              <a:ext uri="{FF2B5EF4-FFF2-40B4-BE49-F238E27FC236}">
                <a16:creationId xmlns:a16="http://schemas.microsoft.com/office/drawing/2014/main" id="{F7463CD0-7C52-1346-9D96-908107AACC7B}"/>
              </a:ext>
            </a:extLst>
          </p:cNvPr>
          <p:cNvGraphicFramePr>
            <a:graphicFrameLocks noChangeAspect="1"/>
          </p:cNvGraphicFramePr>
          <p:nvPr/>
        </p:nvGraphicFramePr>
        <p:xfrm>
          <a:off x="2049463" y="2890838"/>
          <a:ext cx="3724275" cy="981075"/>
        </p:xfrm>
        <a:graphic>
          <a:graphicData uri="http://schemas.openxmlformats.org/presentationml/2006/ole">
            <mc:AlternateContent xmlns:mc="http://schemas.openxmlformats.org/markup-compatibility/2006">
              <mc:Choice xmlns:v="urn:schemas-microsoft-com:vml" Requires="v">
                <p:oleObj spid="_x0000_s81102" name="公式" r:id="rId5" imgW="35394900" imgH="9359900" progId="Equation.3">
                  <p:embed/>
                </p:oleObj>
              </mc:Choice>
              <mc:Fallback>
                <p:oleObj name="公式" r:id="rId5" imgW="35394900" imgH="93599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9463" y="2890838"/>
                        <a:ext cx="37242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9144" name="Object 8">
            <a:extLst>
              <a:ext uri="{FF2B5EF4-FFF2-40B4-BE49-F238E27FC236}">
                <a16:creationId xmlns:a16="http://schemas.microsoft.com/office/drawing/2014/main" id="{E7C7CE75-CFC2-9A41-8540-50FA9A4E0155}"/>
              </a:ext>
            </a:extLst>
          </p:cNvPr>
          <p:cNvGraphicFramePr>
            <a:graphicFrameLocks noChangeAspect="1"/>
          </p:cNvGraphicFramePr>
          <p:nvPr/>
        </p:nvGraphicFramePr>
        <p:xfrm>
          <a:off x="1906588" y="3827463"/>
          <a:ext cx="3359150" cy="904875"/>
        </p:xfrm>
        <a:graphic>
          <a:graphicData uri="http://schemas.openxmlformats.org/presentationml/2006/ole">
            <mc:AlternateContent xmlns:mc="http://schemas.openxmlformats.org/markup-compatibility/2006">
              <mc:Choice xmlns:v="urn:schemas-microsoft-com:vml" Requires="v">
                <p:oleObj spid="_x0000_s81103" name="公式" r:id="rId7" imgW="30721300" imgH="8191500" progId="Equation.3">
                  <p:embed/>
                </p:oleObj>
              </mc:Choice>
              <mc:Fallback>
                <p:oleObj name="公式" r:id="rId7" imgW="30721300" imgH="81915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6588" y="3827463"/>
                        <a:ext cx="33591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9145" name="Object 9">
            <a:extLst>
              <a:ext uri="{FF2B5EF4-FFF2-40B4-BE49-F238E27FC236}">
                <a16:creationId xmlns:a16="http://schemas.microsoft.com/office/drawing/2014/main" id="{CA939D48-D824-6746-B198-1396293EDC3A}"/>
              </a:ext>
            </a:extLst>
          </p:cNvPr>
          <p:cNvGraphicFramePr>
            <a:graphicFrameLocks noChangeAspect="1"/>
          </p:cNvGraphicFramePr>
          <p:nvPr/>
        </p:nvGraphicFramePr>
        <p:xfrm>
          <a:off x="1873250" y="4691063"/>
          <a:ext cx="2276475" cy="963612"/>
        </p:xfrm>
        <a:graphic>
          <a:graphicData uri="http://schemas.openxmlformats.org/presentationml/2006/ole">
            <mc:AlternateContent xmlns:mc="http://schemas.openxmlformats.org/markup-compatibility/2006">
              <mc:Choice xmlns:v="urn:schemas-microsoft-com:vml" Requires="v">
                <p:oleObj spid="_x0000_s81104" name="公式" r:id="rId9" imgW="23698200" imgH="9944100" progId="Equation.3">
                  <p:embed/>
                </p:oleObj>
              </mc:Choice>
              <mc:Fallback>
                <p:oleObj name="公式" r:id="rId9" imgW="23698200" imgH="99441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3250" y="4691063"/>
                        <a:ext cx="2276475"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9146" name="Object 10">
            <a:extLst>
              <a:ext uri="{FF2B5EF4-FFF2-40B4-BE49-F238E27FC236}">
                <a16:creationId xmlns:a16="http://schemas.microsoft.com/office/drawing/2014/main" id="{BA5E5688-2821-B74E-ADF0-B7C06A43DDA2}"/>
              </a:ext>
            </a:extLst>
          </p:cNvPr>
          <p:cNvGraphicFramePr>
            <a:graphicFrameLocks noChangeAspect="1"/>
          </p:cNvGraphicFramePr>
          <p:nvPr/>
        </p:nvGraphicFramePr>
        <p:xfrm>
          <a:off x="4262438" y="4691063"/>
          <a:ext cx="2393950" cy="1050925"/>
        </p:xfrm>
        <a:graphic>
          <a:graphicData uri="http://schemas.openxmlformats.org/presentationml/2006/ole">
            <mc:AlternateContent xmlns:mc="http://schemas.openxmlformats.org/markup-compatibility/2006">
              <mc:Choice xmlns:v="urn:schemas-microsoft-com:vml" Requires="v">
                <p:oleObj spid="_x0000_s81105" name="公式" r:id="rId11" imgW="25742900" imgH="11112500" progId="Equation.3">
                  <p:embed/>
                </p:oleObj>
              </mc:Choice>
              <mc:Fallback>
                <p:oleObj name="公式" r:id="rId11" imgW="25742900" imgH="1111250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62438" y="4691063"/>
                        <a:ext cx="2393950"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9147" name="Text Box 11">
            <a:extLst>
              <a:ext uri="{FF2B5EF4-FFF2-40B4-BE49-F238E27FC236}">
                <a16:creationId xmlns:a16="http://schemas.microsoft.com/office/drawing/2014/main" id="{98EB14A9-B9E4-204B-86F7-234082F900F6}"/>
              </a:ext>
            </a:extLst>
          </p:cNvPr>
          <p:cNvSpPr txBox="1">
            <a:spLocks noChangeArrowheads="1"/>
          </p:cNvSpPr>
          <p:nvPr/>
        </p:nvSpPr>
        <p:spPr bwMode="auto">
          <a:xfrm>
            <a:off x="414338" y="5680075"/>
            <a:ext cx="84978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dirty="0">
                <a:solidFill>
                  <a:srgbClr val="FF0000"/>
                </a:solidFill>
                <a:ea typeface="楷体_GB2312" pitchFamily="49" charset="-122"/>
                <a:cs typeface="Times New Roman" panose="02020603050405020304" pitchFamily="18" charset="0"/>
              </a:rPr>
              <a:t>It can be seen from the proof process that if there is no imaginary number </a:t>
            </a:r>
            <a:r>
              <a:rPr kumimoji="0" lang="en-US" altLang="zh-CN" sz="2400" dirty="0" err="1">
                <a:solidFill>
                  <a:srgbClr val="FF0000"/>
                </a:solidFill>
                <a:ea typeface="楷体_GB2312" pitchFamily="49" charset="-122"/>
                <a:cs typeface="Times New Roman" panose="02020603050405020304" pitchFamily="18" charset="0"/>
              </a:rPr>
              <a:t>i</a:t>
            </a:r>
            <a:r>
              <a:rPr kumimoji="0" lang="en-US" altLang="zh-CN" sz="2400" dirty="0">
                <a:solidFill>
                  <a:srgbClr val="FF0000"/>
                </a:solidFill>
                <a:ea typeface="楷体_GB2312" pitchFamily="49" charset="-122"/>
                <a:cs typeface="Times New Roman" panose="02020603050405020304" pitchFamily="18" charset="0"/>
              </a:rPr>
              <a:t> in the above operator, the first derivative operation alone</a:t>
            </a:r>
            <a:r>
              <a:rPr kumimoji="0" lang="zh-CN" altLang="en-US" sz="2400" dirty="0">
                <a:solidFill>
                  <a:srgbClr val="FF0000"/>
                </a:solidFill>
                <a:ea typeface="楷体_GB2312" pitchFamily="49" charset="-122"/>
                <a:cs typeface="Times New Roman" panose="02020603050405020304" pitchFamily="18" charset="0"/>
              </a:rPr>
              <a:t> </a:t>
            </a:r>
            <a:r>
              <a:rPr kumimoji="0" lang="en-US" altLang="zh-CN" sz="2400" dirty="0">
                <a:solidFill>
                  <a:srgbClr val="FF0000"/>
                </a:solidFill>
                <a:ea typeface="楷体_GB2312" pitchFamily="49" charset="-122"/>
                <a:cs typeface="Times New Roman" panose="02020603050405020304" pitchFamily="18" charset="0"/>
              </a:rPr>
              <a:t>is not a self-conjugate operator.</a:t>
            </a:r>
          </a:p>
        </p:txBody>
      </p:sp>
      <p:grpSp>
        <p:nvGrpSpPr>
          <p:cNvPr id="80906" name="组合 2">
            <a:extLst>
              <a:ext uri="{FF2B5EF4-FFF2-40B4-BE49-F238E27FC236}">
                <a16:creationId xmlns:a16="http://schemas.microsoft.com/office/drawing/2014/main" id="{1453C0CD-0C54-EF40-B396-1EF984B74EC7}"/>
              </a:ext>
            </a:extLst>
          </p:cNvPr>
          <p:cNvGrpSpPr>
            <a:grpSpLocks/>
          </p:cNvGrpSpPr>
          <p:nvPr/>
        </p:nvGrpSpPr>
        <p:grpSpPr bwMode="auto">
          <a:xfrm>
            <a:off x="377825" y="1555750"/>
            <a:ext cx="7721600" cy="681038"/>
            <a:chOff x="222053" y="1589809"/>
            <a:chExt cx="7720690" cy="681037"/>
          </a:xfrm>
        </p:grpSpPr>
        <p:graphicFrame>
          <p:nvGraphicFramePr>
            <p:cNvPr id="80907" name="Object 4">
              <a:extLst>
                <a:ext uri="{FF2B5EF4-FFF2-40B4-BE49-F238E27FC236}">
                  <a16:creationId xmlns:a16="http://schemas.microsoft.com/office/drawing/2014/main" id="{9B0131A8-F477-BB4F-B541-901B4A783EE8}"/>
                </a:ext>
              </a:extLst>
            </p:cNvPr>
            <p:cNvGraphicFramePr>
              <a:graphicFrameLocks noChangeAspect="1"/>
            </p:cNvGraphicFramePr>
            <p:nvPr/>
          </p:nvGraphicFramePr>
          <p:xfrm>
            <a:off x="1788005" y="1589809"/>
            <a:ext cx="6154738" cy="681037"/>
          </p:xfrm>
          <a:graphic>
            <a:graphicData uri="http://schemas.openxmlformats.org/presentationml/2006/ole">
              <mc:AlternateContent xmlns:mc="http://schemas.openxmlformats.org/markup-compatibility/2006">
                <mc:Choice xmlns:v="urn:schemas-microsoft-com:vml" Requires="v">
                  <p:oleObj spid="_x0000_s81106" name="公式" r:id="rId13" imgW="60858400" imgH="6731000" progId="Equation.3">
                    <p:embed/>
                  </p:oleObj>
                </mc:Choice>
                <mc:Fallback>
                  <p:oleObj name="公式" r:id="rId13" imgW="60858400" imgH="6731000" progId="Equation.3">
                    <p:embed/>
                    <p:pic>
                      <p:nvPicPr>
                        <p:cNvPr id="0"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88005" y="1589809"/>
                          <a:ext cx="6154738"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8" name="文本框 1">
              <a:extLst>
                <a:ext uri="{FF2B5EF4-FFF2-40B4-BE49-F238E27FC236}">
                  <a16:creationId xmlns:a16="http://schemas.microsoft.com/office/drawing/2014/main" id="{1131E2F6-9842-B14D-80BB-FC3D4316413E}"/>
                </a:ext>
              </a:extLst>
            </p:cNvPr>
            <p:cNvSpPr txBox="1">
              <a:spLocks noChangeArrowheads="1"/>
            </p:cNvSpPr>
            <p:nvPr/>
          </p:nvSpPr>
          <p:spPr bwMode="auto">
            <a:xfrm>
              <a:off x="222053" y="1661648"/>
              <a:ext cx="3773884" cy="4924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2600">
                  <a:cs typeface="Times New Roman" panose="02020603050405020304" pitchFamily="18" charset="0"/>
                </a:rPr>
                <a:t>For</a:t>
              </a:r>
              <a:r>
                <a:rPr lang="zh-CN" altLang="en-US" sz="2600">
                  <a:cs typeface="Times New Roman" panose="02020603050405020304" pitchFamily="18" charset="0"/>
                </a:rPr>
                <a:t> </a:t>
              </a:r>
              <a:r>
                <a:rPr lang="en-US" altLang="zh-CN" sz="2600">
                  <a:cs typeface="Times New Roman" panose="02020603050405020304" pitchFamily="18" charset="0"/>
                </a:rPr>
                <a:t>the</a:t>
              </a:r>
              <a:r>
                <a:rPr lang="zh-CN" altLang="en-US" sz="2600">
                  <a:cs typeface="Times New Roman" panose="02020603050405020304" pitchFamily="18" charset="0"/>
                </a:rPr>
                <a:t> </a:t>
              </a:r>
              <a:r>
                <a:rPr lang="en-US" altLang="zh-CN" sz="2600">
                  <a:cs typeface="Times New Roman" panose="02020603050405020304" pitchFamily="18" charset="0"/>
                </a:rPr>
                <a:t>functions</a:t>
              </a:r>
              <a:r>
                <a:rPr lang="zh-CN" altLang="en-US" sz="2600">
                  <a:cs typeface="Times New Roman" panose="02020603050405020304" pitchFamily="18" charset="0"/>
                </a:rPr>
                <a:t> </a:t>
              </a:r>
              <a:r>
                <a:rPr lang="en-US" altLang="zh-CN" sz="2600" i="1">
                  <a:cs typeface="Times New Roman" panose="02020603050405020304" pitchFamily="18" charset="0"/>
                </a:rPr>
                <a:t>f</a:t>
              </a:r>
              <a:r>
                <a:rPr lang="zh-CN" altLang="en-US" sz="2600">
                  <a:cs typeface="Times New Roman" panose="02020603050405020304" pitchFamily="18" charset="0"/>
                </a:rPr>
                <a:t> </a:t>
              </a:r>
              <a:r>
                <a:rPr lang="en-US" altLang="zh-CN" sz="2600">
                  <a:cs typeface="Times New Roman" panose="02020603050405020304" pitchFamily="18" charset="0"/>
                </a:rPr>
                <a:t>and</a:t>
              </a:r>
              <a:r>
                <a:rPr lang="zh-CN" altLang="en-US" sz="2600">
                  <a:cs typeface="Times New Roman" panose="02020603050405020304" pitchFamily="18" charset="0"/>
                </a:rPr>
                <a:t> </a:t>
              </a:r>
              <a:r>
                <a:rPr lang="en-US" altLang="zh-CN" sz="2600" i="1">
                  <a:cs typeface="Times New Roman" panose="02020603050405020304" pitchFamily="18" charset="0"/>
                </a:rPr>
                <a:t>g</a:t>
              </a:r>
              <a:r>
                <a:rPr lang="en-US" altLang="zh-CN" sz="2600">
                  <a:cs typeface="Times New Roman" panose="02020603050405020304" pitchFamily="18" charset="0"/>
                </a:rPr>
                <a:t>,</a:t>
              </a:r>
              <a:endParaRPr lang="zh-CN" altLang="en-US" sz="2600">
                <a:cs typeface="Times New Roman" panose="02020603050405020304" pitchFamily="18" charset="0"/>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9139"/>
                                        </p:tgtEl>
                                        <p:attrNameLst>
                                          <p:attrName>style.visibility</p:attrName>
                                        </p:attrNameLst>
                                      </p:cBhvr>
                                      <p:to>
                                        <p:strVal val="visible"/>
                                      </p:to>
                                    </p:set>
                                    <p:animEffect transition="in" filter="blinds(horizontal)">
                                      <p:cBhvr>
                                        <p:cTn id="7" dur="500"/>
                                        <p:tgtEl>
                                          <p:spTgt spid="2191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9141"/>
                                        </p:tgtEl>
                                        <p:attrNameLst>
                                          <p:attrName>style.visibility</p:attrName>
                                        </p:attrNameLst>
                                      </p:cBhvr>
                                      <p:to>
                                        <p:strVal val="visible"/>
                                      </p:to>
                                    </p:set>
                                    <p:animEffect transition="in" filter="blinds(horizontal)">
                                      <p:cBhvr>
                                        <p:cTn id="12" dur="500"/>
                                        <p:tgtEl>
                                          <p:spTgt spid="219141"/>
                                        </p:tgtEl>
                                      </p:cBhvr>
                                    </p:animEffect>
                                  </p:childTnLst>
                                </p:cTn>
                              </p:par>
                              <p:par>
                                <p:cTn id="13" presetID="3" presetClass="entr" presetSubtype="10" fill="hold" nodeType="withEffect">
                                  <p:stCondLst>
                                    <p:cond delay="0"/>
                                  </p:stCondLst>
                                  <p:childTnLst>
                                    <p:set>
                                      <p:cBhvr>
                                        <p:cTn id="14" dur="1" fill="hold">
                                          <p:stCondLst>
                                            <p:cond delay="0"/>
                                          </p:stCondLst>
                                        </p:cTn>
                                        <p:tgtEl>
                                          <p:spTgt spid="219142"/>
                                        </p:tgtEl>
                                        <p:attrNameLst>
                                          <p:attrName>style.visibility</p:attrName>
                                        </p:attrNameLst>
                                      </p:cBhvr>
                                      <p:to>
                                        <p:strVal val="visible"/>
                                      </p:to>
                                    </p:set>
                                    <p:animEffect transition="in" filter="blinds(horizontal)">
                                      <p:cBhvr>
                                        <p:cTn id="15" dur="500"/>
                                        <p:tgtEl>
                                          <p:spTgt spid="21914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219143"/>
                                        </p:tgtEl>
                                        <p:attrNameLst>
                                          <p:attrName>style.visibility</p:attrName>
                                        </p:attrNameLst>
                                      </p:cBhvr>
                                      <p:to>
                                        <p:strVal val="visible"/>
                                      </p:to>
                                    </p:set>
                                    <p:animEffect transition="in" filter="blinds(horizontal)">
                                      <p:cBhvr>
                                        <p:cTn id="20" dur="500"/>
                                        <p:tgtEl>
                                          <p:spTgt spid="21914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219144"/>
                                        </p:tgtEl>
                                        <p:attrNameLst>
                                          <p:attrName>style.visibility</p:attrName>
                                        </p:attrNameLst>
                                      </p:cBhvr>
                                      <p:to>
                                        <p:strVal val="visible"/>
                                      </p:to>
                                    </p:set>
                                    <p:animEffect transition="in" filter="wipe(left)">
                                      <p:cBhvr>
                                        <p:cTn id="25" dur="500"/>
                                        <p:tgtEl>
                                          <p:spTgt spid="21914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19145"/>
                                        </p:tgtEl>
                                        <p:attrNameLst>
                                          <p:attrName>style.visibility</p:attrName>
                                        </p:attrNameLst>
                                      </p:cBhvr>
                                      <p:to>
                                        <p:strVal val="visible"/>
                                      </p:to>
                                    </p:set>
                                    <p:animEffect transition="in" filter="wipe(left)">
                                      <p:cBhvr>
                                        <p:cTn id="30" dur="500"/>
                                        <p:tgtEl>
                                          <p:spTgt spid="21914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219146"/>
                                        </p:tgtEl>
                                        <p:attrNameLst>
                                          <p:attrName>style.visibility</p:attrName>
                                        </p:attrNameLst>
                                      </p:cBhvr>
                                      <p:to>
                                        <p:strVal val="visible"/>
                                      </p:to>
                                    </p:set>
                                    <p:anim calcmode="lin" valueType="num">
                                      <p:cBhvr additive="base">
                                        <p:cTn id="35" dur="500" fill="hold"/>
                                        <p:tgtEl>
                                          <p:spTgt spid="219146"/>
                                        </p:tgtEl>
                                        <p:attrNameLst>
                                          <p:attrName>ppt_x</p:attrName>
                                        </p:attrNameLst>
                                      </p:cBhvr>
                                      <p:tavLst>
                                        <p:tav tm="0">
                                          <p:val>
                                            <p:strVal val="#ppt_x"/>
                                          </p:val>
                                        </p:tav>
                                        <p:tav tm="100000">
                                          <p:val>
                                            <p:strVal val="#ppt_x"/>
                                          </p:val>
                                        </p:tav>
                                      </p:tavLst>
                                    </p:anim>
                                    <p:anim calcmode="lin" valueType="num">
                                      <p:cBhvr additive="base">
                                        <p:cTn id="36" dur="500" fill="hold"/>
                                        <p:tgtEl>
                                          <p:spTgt spid="219146"/>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219147"/>
                                        </p:tgtEl>
                                        <p:attrNameLst>
                                          <p:attrName>style.visibility</p:attrName>
                                        </p:attrNameLst>
                                      </p:cBhvr>
                                      <p:to>
                                        <p:strVal val="visible"/>
                                      </p:to>
                                    </p:set>
                                    <p:animEffect transition="in" filter="box(in)">
                                      <p:cBhvr>
                                        <p:cTn id="41" dur="500"/>
                                        <p:tgtEl>
                                          <p:spTgt spid="219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p:bldP spid="219141" grpId="0"/>
      <p:bldP spid="21914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ext Box 2">
            <a:extLst>
              <a:ext uri="{FF2B5EF4-FFF2-40B4-BE49-F238E27FC236}">
                <a16:creationId xmlns:a16="http://schemas.microsoft.com/office/drawing/2014/main" id="{1A4A41E8-C9DF-A347-BBFD-2640FBC9CB28}"/>
              </a:ext>
            </a:extLst>
          </p:cNvPr>
          <p:cNvSpPr txBox="1">
            <a:spLocks noChangeArrowheads="1"/>
          </p:cNvSpPr>
          <p:nvPr/>
        </p:nvSpPr>
        <p:spPr bwMode="auto">
          <a:xfrm>
            <a:off x="250825" y="219075"/>
            <a:ext cx="84597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dirty="0">
                <a:solidFill>
                  <a:srgbClr val="003399"/>
                </a:solidFill>
              </a:rPr>
              <a:t>Example: If A and B are both self-conjugate operators, but AB is not commutative, i.e. AB≠BA, try to prove that AB is not a self-conjugate operator.</a:t>
            </a:r>
          </a:p>
        </p:txBody>
      </p:sp>
      <p:sp>
        <p:nvSpPr>
          <p:cNvPr id="220163" name="Text Box 3">
            <a:extLst>
              <a:ext uri="{FF2B5EF4-FFF2-40B4-BE49-F238E27FC236}">
                <a16:creationId xmlns:a16="http://schemas.microsoft.com/office/drawing/2014/main" id="{38B8F9FB-8088-6446-96A0-0D25691AC3CC}"/>
              </a:ext>
            </a:extLst>
          </p:cNvPr>
          <p:cNvSpPr txBox="1">
            <a:spLocks noChangeArrowheads="1"/>
          </p:cNvSpPr>
          <p:nvPr/>
        </p:nvSpPr>
        <p:spPr bwMode="auto">
          <a:xfrm>
            <a:off x="250825" y="2133600"/>
            <a:ext cx="86407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a:solidFill>
                  <a:srgbClr val="003399"/>
                </a:solidFill>
              </a:rPr>
              <a:t>According to the definition of the self-conjugate operator, if</a:t>
            </a:r>
            <a:r>
              <a:rPr kumimoji="0" lang="zh-CN" altLang="en-US" sz="2400">
                <a:solidFill>
                  <a:srgbClr val="003399"/>
                </a:solidFill>
              </a:rPr>
              <a:t> </a:t>
            </a:r>
            <a:r>
              <a:rPr kumimoji="0" lang="en-US" altLang="zh-CN" sz="2400">
                <a:solidFill>
                  <a:srgbClr val="003399"/>
                </a:solidFill>
              </a:rPr>
              <a:t>treating</a:t>
            </a:r>
            <a:r>
              <a:rPr kumimoji="0" lang="zh-CN" altLang="en-US" sz="2400">
                <a:solidFill>
                  <a:srgbClr val="003399"/>
                </a:solidFill>
              </a:rPr>
              <a:t> </a:t>
            </a:r>
            <a:r>
              <a:rPr kumimoji="0" lang="en-US" altLang="zh-CN" sz="2400">
                <a:solidFill>
                  <a:srgbClr val="003399"/>
                </a:solidFill>
              </a:rPr>
              <a:t>Bg as a function</a:t>
            </a:r>
            <a:r>
              <a:rPr kumimoji="0" lang="zh-CN" altLang="en-US" sz="2400">
                <a:solidFill>
                  <a:srgbClr val="003399"/>
                </a:solidFill>
              </a:rPr>
              <a:t> </a:t>
            </a:r>
            <a:r>
              <a:rPr kumimoji="0" lang="en-US" altLang="zh-CN" sz="2400">
                <a:solidFill>
                  <a:srgbClr val="003399"/>
                </a:solidFill>
              </a:rPr>
              <a:t>and</a:t>
            </a:r>
            <a:r>
              <a:rPr kumimoji="0" lang="zh-CN" altLang="en-US" sz="2400">
                <a:solidFill>
                  <a:srgbClr val="003399"/>
                </a:solidFill>
              </a:rPr>
              <a:t> </a:t>
            </a:r>
            <a:r>
              <a:rPr kumimoji="0" lang="en-US" altLang="zh-CN" sz="2400">
                <a:solidFill>
                  <a:srgbClr val="003399"/>
                </a:solidFill>
              </a:rPr>
              <a:t>knowing</a:t>
            </a:r>
            <a:r>
              <a:rPr kumimoji="0" lang="zh-CN" altLang="en-US" sz="2400">
                <a:solidFill>
                  <a:srgbClr val="003399"/>
                </a:solidFill>
              </a:rPr>
              <a:t> </a:t>
            </a:r>
            <a:r>
              <a:rPr kumimoji="0" lang="en-US" altLang="zh-CN" sz="2400">
                <a:solidFill>
                  <a:srgbClr val="003399"/>
                </a:solidFill>
              </a:rPr>
              <a:t>that</a:t>
            </a:r>
            <a:r>
              <a:rPr kumimoji="0" lang="zh-CN" altLang="en-US" sz="2400">
                <a:solidFill>
                  <a:srgbClr val="003399"/>
                </a:solidFill>
              </a:rPr>
              <a:t> </a:t>
            </a:r>
            <a:r>
              <a:rPr kumimoji="0" lang="en-US" altLang="zh-CN" sz="2400">
                <a:solidFill>
                  <a:srgbClr val="003399"/>
                </a:solidFill>
              </a:rPr>
              <a:t>A is self-conjugate, then</a:t>
            </a:r>
          </a:p>
        </p:txBody>
      </p:sp>
      <p:graphicFrame>
        <p:nvGraphicFramePr>
          <p:cNvPr id="220164" name="Object 4">
            <a:extLst>
              <a:ext uri="{FF2B5EF4-FFF2-40B4-BE49-F238E27FC236}">
                <a16:creationId xmlns:a16="http://schemas.microsoft.com/office/drawing/2014/main" id="{E5E794B5-5DB1-1341-BFC5-3036FD070F77}"/>
              </a:ext>
            </a:extLst>
          </p:cNvPr>
          <p:cNvGraphicFramePr>
            <a:graphicFrameLocks noChangeAspect="1"/>
          </p:cNvGraphicFramePr>
          <p:nvPr/>
        </p:nvGraphicFramePr>
        <p:xfrm>
          <a:off x="2103438" y="2946400"/>
          <a:ext cx="4754562" cy="696913"/>
        </p:xfrm>
        <a:graphic>
          <a:graphicData uri="http://schemas.openxmlformats.org/presentationml/2006/ole">
            <mc:AlternateContent xmlns:mc="http://schemas.openxmlformats.org/markup-compatibility/2006">
              <mc:Choice xmlns:v="urn:schemas-microsoft-com:vml" Requires="v">
                <p:oleObj spid="_x0000_s82025" name="Equation" r:id="rId3" imgW="43891200" imgH="6438900" progId="Equation.3">
                  <p:embed/>
                </p:oleObj>
              </mc:Choice>
              <mc:Fallback>
                <p:oleObj name="Equation" r:id="rId3" imgW="43891200" imgH="6438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438" y="2946400"/>
                        <a:ext cx="4754562"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0165" name="Text Box 5">
            <a:extLst>
              <a:ext uri="{FF2B5EF4-FFF2-40B4-BE49-F238E27FC236}">
                <a16:creationId xmlns:a16="http://schemas.microsoft.com/office/drawing/2014/main" id="{9C94902E-24A9-A84F-87AB-88E2DA0E6EB5}"/>
              </a:ext>
            </a:extLst>
          </p:cNvPr>
          <p:cNvSpPr txBox="1">
            <a:spLocks noChangeArrowheads="1"/>
          </p:cNvSpPr>
          <p:nvPr/>
        </p:nvSpPr>
        <p:spPr bwMode="auto">
          <a:xfrm>
            <a:off x="323850" y="3716338"/>
            <a:ext cx="86407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a:solidFill>
                  <a:srgbClr val="003399"/>
                </a:solidFill>
              </a:rPr>
              <a:t>Considering Af as a function</a:t>
            </a:r>
            <a:r>
              <a:rPr kumimoji="0" lang="zh-CN" altLang="en-US" sz="2400">
                <a:solidFill>
                  <a:srgbClr val="003399"/>
                </a:solidFill>
              </a:rPr>
              <a:t> </a:t>
            </a:r>
            <a:r>
              <a:rPr kumimoji="0" lang="en-US" altLang="zh-CN" sz="2400">
                <a:solidFill>
                  <a:srgbClr val="003399"/>
                </a:solidFill>
              </a:rPr>
              <a:t>and</a:t>
            </a:r>
            <a:r>
              <a:rPr kumimoji="0" lang="zh-CN" altLang="en-US" sz="2400">
                <a:solidFill>
                  <a:srgbClr val="003399"/>
                </a:solidFill>
              </a:rPr>
              <a:t> </a:t>
            </a:r>
            <a:r>
              <a:rPr kumimoji="0" lang="en-US" altLang="zh-CN" sz="2400">
                <a:solidFill>
                  <a:srgbClr val="003399"/>
                </a:solidFill>
              </a:rPr>
              <a:t>knowing</a:t>
            </a:r>
            <a:r>
              <a:rPr kumimoji="0" lang="zh-CN" altLang="en-US" sz="2400">
                <a:solidFill>
                  <a:srgbClr val="003399"/>
                </a:solidFill>
              </a:rPr>
              <a:t> </a:t>
            </a:r>
            <a:r>
              <a:rPr kumimoji="0" lang="en-US" altLang="zh-CN" sz="2400">
                <a:solidFill>
                  <a:srgbClr val="003399"/>
                </a:solidFill>
              </a:rPr>
              <a:t>that B is self-conjugate, then</a:t>
            </a:r>
          </a:p>
        </p:txBody>
      </p:sp>
      <p:graphicFrame>
        <p:nvGraphicFramePr>
          <p:cNvPr id="220166" name="Object 6">
            <a:extLst>
              <a:ext uri="{FF2B5EF4-FFF2-40B4-BE49-F238E27FC236}">
                <a16:creationId xmlns:a16="http://schemas.microsoft.com/office/drawing/2014/main" id="{FF458F6A-3E78-B84D-987F-F7C7AA0D5490}"/>
              </a:ext>
            </a:extLst>
          </p:cNvPr>
          <p:cNvGraphicFramePr>
            <a:graphicFrameLocks noChangeAspect="1"/>
          </p:cNvGraphicFramePr>
          <p:nvPr/>
        </p:nvGraphicFramePr>
        <p:xfrm>
          <a:off x="1449388" y="4546600"/>
          <a:ext cx="6578600" cy="655638"/>
        </p:xfrm>
        <a:graphic>
          <a:graphicData uri="http://schemas.openxmlformats.org/presentationml/2006/ole">
            <mc:AlternateContent xmlns:mc="http://schemas.openxmlformats.org/markup-compatibility/2006">
              <mc:Choice xmlns:v="urn:schemas-microsoft-com:vml" Requires="v">
                <p:oleObj spid="_x0000_s82026" name="Equation" r:id="rId5" imgW="67297300" imgH="6731000" progId="Equation.3">
                  <p:embed/>
                </p:oleObj>
              </mc:Choice>
              <mc:Fallback>
                <p:oleObj name="Equation" r:id="rId5" imgW="67297300" imgH="67310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9388" y="4546600"/>
                        <a:ext cx="6578600"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0167" name="Text Box 7">
            <a:extLst>
              <a:ext uri="{FF2B5EF4-FFF2-40B4-BE49-F238E27FC236}">
                <a16:creationId xmlns:a16="http://schemas.microsoft.com/office/drawing/2014/main" id="{5DB18B07-657E-E448-ABE7-6A1B9F90B0FD}"/>
              </a:ext>
            </a:extLst>
          </p:cNvPr>
          <p:cNvSpPr txBox="1">
            <a:spLocks noChangeArrowheads="1"/>
          </p:cNvSpPr>
          <p:nvPr/>
        </p:nvSpPr>
        <p:spPr bwMode="auto">
          <a:xfrm>
            <a:off x="250825" y="5265738"/>
            <a:ext cx="8640763"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200" dirty="0">
                <a:solidFill>
                  <a:srgbClr val="FF0000"/>
                </a:solidFill>
                <a:ea typeface="楷体_GB2312" pitchFamily="49" charset="-122"/>
                <a:cs typeface="Times New Roman" panose="02020603050405020304" pitchFamily="18" charset="0"/>
              </a:rPr>
              <a:t>It can be seen from this example that though A and B are both self-conjugate operators, their product is generally not self-conjugate operator. However, if AB=BA, that is, A and B are exchangeable, then AB and BA are both self-conjugate operators.</a:t>
            </a:r>
          </a:p>
        </p:txBody>
      </p:sp>
      <p:sp>
        <p:nvSpPr>
          <p:cNvPr id="220168" name="Text Box 8">
            <a:extLst>
              <a:ext uri="{FF2B5EF4-FFF2-40B4-BE49-F238E27FC236}">
                <a16:creationId xmlns:a16="http://schemas.microsoft.com/office/drawing/2014/main" id="{E9D691E1-A956-824C-9C26-FCE1BB1E5BA9}"/>
              </a:ext>
            </a:extLst>
          </p:cNvPr>
          <p:cNvSpPr txBox="1">
            <a:spLocks noChangeArrowheads="1"/>
          </p:cNvSpPr>
          <p:nvPr/>
        </p:nvSpPr>
        <p:spPr bwMode="auto">
          <a:xfrm>
            <a:off x="250825" y="1565275"/>
            <a:ext cx="4105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400" dirty="0">
                <a:solidFill>
                  <a:srgbClr val="003399"/>
                </a:solidFill>
                <a:cs typeface="Times New Roman" panose="02020603050405020304" pitchFamily="18" charset="0"/>
              </a:rPr>
              <a:t>Prove: The subject is to prove</a:t>
            </a:r>
          </a:p>
        </p:txBody>
      </p:sp>
      <p:graphicFrame>
        <p:nvGraphicFramePr>
          <p:cNvPr id="220169" name="Object 9">
            <a:extLst>
              <a:ext uri="{FF2B5EF4-FFF2-40B4-BE49-F238E27FC236}">
                <a16:creationId xmlns:a16="http://schemas.microsoft.com/office/drawing/2014/main" id="{C6ED1EAD-FA26-B14D-A3B1-FA51783DE9D0}"/>
              </a:ext>
            </a:extLst>
          </p:cNvPr>
          <p:cNvGraphicFramePr>
            <a:graphicFrameLocks noChangeAspect="1"/>
          </p:cNvGraphicFramePr>
          <p:nvPr/>
        </p:nvGraphicFramePr>
        <p:xfrm>
          <a:off x="4170363" y="1455738"/>
          <a:ext cx="4292600" cy="661987"/>
        </p:xfrm>
        <a:graphic>
          <a:graphicData uri="http://schemas.openxmlformats.org/presentationml/2006/ole">
            <mc:AlternateContent xmlns:mc="http://schemas.openxmlformats.org/markup-compatibility/2006">
              <mc:Choice xmlns:v="urn:schemas-microsoft-com:vml" Requires="v">
                <p:oleObj spid="_x0000_s82027" name="公式" r:id="rId7" imgW="43599100" imgH="6731000" progId="Equation.3">
                  <p:embed/>
                </p:oleObj>
              </mc:Choice>
              <mc:Fallback>
                <p:oleObj name="公式" r:id="rId7" imgW="43599100" imgH="67310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0363" y="1455738"/>
                        <a:ext cx="4292600" cy="661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0162"/>
                                        </p:tgtEl>
                                        <p:attrNameLst>
                                          <p:attrName>style.visibility</p:attrName>
                                        </p:attrNameLst>
                                      </p:cBhvr>
                                      <p:to>
                                        <p:strVal val="visible"/>
                                      </p:to>
                                    </p:set>
                                    <p:animEffect transition="in" filter="blinds(horizontal)">
                                      <p:cBhvr>
                                        <p:cTn id="7" dur="500"/>
                                        <p:tgtEl>
                                          <p:spTgt spid="2201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0168"/>
                                        </p:tgtEl>
                                        <p:attrNameLst>
                                          <p:attrName>style.visibility</p:attrName>
                                        </p:attrNameLst>
                                      </p:cBhvr>
                                      <p:to>
                                        <p:strVal val="visible"/>
                                      </p:to>
                                    </p:set>
                                    <p:animEffect transition="in" filter="blinds(horizontal)">
                                      <p:cBhvr>
                                        <p:cTn id="12" dur="500"/>
                                        <p:tgtEl>
                                          <p:spTgt spid="220168"/>
                                        </p:tgtEl>
                                      </p:cBhvr>
                                    </p:animEffect>
                                  </p:childTnLst>
                                </p:cTn>
                              </p:par>
                              <p:par>
                                <p:cTn id="13" presetID="3" presetClass="entr" presetSubtype="10" fill="hold" nodeType="withEffect">
                                  <p:stCondLst>
                                    <p:cond delay="0"/>
                                  </p:stCondLst>
                                  <p:childTnLst>
                                    <p:set>
                                      <p:cBhvr>
                                        <p:cTn id="14" dur="1" fill="hold">
                                          <p:stCondLst>
                                            <p:cond delay="0"/>
                                          </p:stCondLst>
                                        </p:cTn>
                                        <p:tgtEl>
                                          <p:spTgt spid="220169"/>
                                        </p:tgtEl>
                                        <p:attrNameLst>
                                          <p:attrName>style.visibility</p:attrName>
                                        </p:attrNameLst>
                                      </p:cBhvr>
                                      <p:to>
                                        <p:strVal val="visible"/>
                                      </p:to>
                                    </p:set>
                                    <p:animEffect transition="in" filter="blinds(horizontal)">
                                      <p:cBhvr>
                                        <p:cTn id="15" dur="500"/>
                                        <p:tgtEl>
                                          <p:spTgt spid="22016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20163"/>
                                        </p:tgtEl>
                                        <p:attrNameLst>
                                          <p:attrName>style.visibility</p:attrName>
                                        </p:attrNameLst>
                                      </p:cBhvr>
                                      <p:to>
                                        <p:strVal val="visible"/>
                                      </p:to>
                                    </p:set>
                                    <p:animEffect transition="in" filter="blinds(horizontal)">
                                      <p:cBhvr>
                                        <p:cTn id="20" dur="500"/>
                                        <p:tgtEl>
                                          <p:spTgt spid="22016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20164"/>
                                        </p:tgtEl>
                                        <p:attrNameLst>
                                          <p:attrName>style.visibility</p:attrName>
                                        </p:attrNameLst>
                                      </p:cBhvr>
                                      <p:to>
                                        <p:strVal val="visible"/>
                                      </p:to>
                                    </p:set>
                                    <p:animEffect transition="in" filter="blinds(horizontal)">
                                      <p:cBhvr>
                                        <p:cTn id="25" dur="500"/>
                                        <p:tgtEl>
                                          <p:spTgt spid="22016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20165"/>
                                        </p:tgtEl>
                                        <p:attrNameLst>
                                          <p:attrName>style.visibility</p:attrName>
                                        </p:attrNameLst>
                                      </p:cBhvr>
                                      <p:to>
                                        <p:strVal val="visible"/>
                                      </p:to>
                                    </p:set>
                                    <p:animEffect transition="in" filter="blinds(horizontal)">
                                      <p:cBhvr>
                                        <p:cTn id="30" dur="500"/>
                                        <p:tgtEl>
                                          <p:spTgt spid="22016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220166"/>
                                        </p:tgtEl>
                                        <p:attrNameLst>
                                          <p:attrName>style.visibility</p:attrName>
                                        </p:attrNameLst>
                                      </p:cBhvr>
                                      <p:to>
                                        <p:strVal val="visible"/>
                                      </p:to>
                                    </p:set>
                                    <p:animEffect transition="in" filter="blinds(horizontal)">
                                      <p:cBhvr>
                                        <p:cTn id="35" dur="500"/>
                                        <p:tgtEl>
                                          <p:spTgt spid="22016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20167"/>
                                        </p:tgtEl>
                                        <p:attrNameLst>
                                          <p:attrName>style.visibility</p:attrName>
                                        </p:attrNameLst>
                                      </p:cBhvr>
                                      <p:to>
                                        <p:strVal val="visible"/>
                                      </p:to>
                                    </p:set>
                                    <p:anim calcmode="lin" valueType="num">
                                      <p:cBhvr additive="base">
                                        <p:cTn id="40" dur="500" fill="hold"/>
                                        <p:tgtEl>
                                          <p:spTgt spid="220167"/>
                                        </p:tgtEl>
                                        <p:attrNameLst>
                                          <p:attrName>ppt_x</p:attrName>
                                        </p:attrNameLst>
                                      </p:cBhvr>
                                      <p:tavLst>
                                        <p:tav tm="0">
                                          <p:val>
                                            <p:strVal val="#ppt_x"/>
                                          </p:val>
                                        </p:tav>
                                        <p:tav tm="100000">
                                          <p:val>
                                            <p:strVal val="#ppt_x"/>
                                          </p:val>
                                        </p:tav>
                                      </p:tavLst>
                                    </p:anim>
                                    <p:anim calcmode="lin" valueType="num">
                                      <p:cBhvr additive="base">
                                        <p:cTn id="41" dur="500" fill="hold"/>
                                        <p:tgtEl>
                                          <p:spTgt spid="2201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2" grpId="0"/>
      <p:bldP spid="220163" grpId="0"/>
      <p:bldP spid="220165" grpId="0"/>
      <p:bldP spid="220167" grpId="0"/>
      <p:bldP spid="22016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B60CDB21-CA72-A340-B105-73B860BC8139}"/>
              </a:ext>
            </a:extLst>
          </p:cNvPr>
          <p:cNvSpPr>
            <a:spLocks noGrp="1" noChangeArrowheads="1"/>
          </p:cNvSpPr>
          <p:nvPr>
            <p:ph type="title"/>
          </p:nvPr>
        </p:nvSpPr>
        <p:spPr bwMode="auto">
          <a:xfrm>
            <a:off x="457200" y="327025"/>
            <a:ext cx="8362950" cy="803275"/>
          </a:xfrm>
          <a:solidFill>
            <a:srgbClr val="FFFFFF"/>
          </a:solidFill>
          <a:ln>
            <a:solidFill>
              <a:srgbClr val="000000"/>
            </a:solidFill>
            <a:miter lim="800000"/>
            <a:headEnd/>
            <a:tailEnd/>
          </a:ln>
        </p:spPr>
        <p:txBody>
          <a:bodyPr wrap="square" lIns="91440" tIns="45720" rIns="91440" bIns="45720" numCol="1" anchor="t" anchorCtr="0" compatLnSpc="1">
            <a:prstTxWarp prst="textNoShape">
              <a:avLst/>
            </a:prstTxWarp>
          </a:bodyPr>
          <a:lstStyle/>
          <a:p>
            <a:pPr algn="just" eaLnBrk="1" hangingPunct="1"/>
            <a:r>
              <a:rPr lang="en-US" altLang="zh-CN" sz="2400" b="1">
                <a:solidFill>
                  <a:srgbClr val="FF0000"/>
                </a:solidFill>
                <a:ea typeface="楷体_GB2312" pitchFamily="49" charset="-122"/>
                <a:cs typeface="Times New Roman" panose="02020603050405020304" pitchFamily="18" charset="0"/>
              </a:rPr>
              <a:t>The properties of the self-conjugate operator: (not explicitly written in the book but used)</a:t>
            </a:r>
          </a:p>
        </p:txBody>
      </p:sp>
      <p:sp>
        <p:nvSpPr>
          <p:cNvPr id="221187" name="Text Box 3">
            <a:extLst>
              <a:ext uri="{FF2B5EF4-FFF2-40B4-BE49-F238E27FC236}">
                <a16:creationId xmlns:a16="http://schemas.microsoft.com/office/drawing/2014/main" id="{04D6581F-7CF9-1746-9939-725070D2B341}"/>
              </a:ext>
            </a:extLst>
          </p:cNvPr>
          <p:cNvSpPr txBox="1">
            <a:spLocks noChangeArrowheads="1"/>
          </p:cNvSpPr>
          <p:nvPr/>
        </p:nvSpPr>
        <p:spPr bwMode="auto">
          <a:xfrm>
            <a:off x="539750" y="1268413"/>
            <a:ext cx="82502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dirty="0">
                <a:solidFill>
                  <a:srgbClr val="FF0000"/>
                </a:solidFill>
                <a:ea typeface="楷体_GB2312" pitchFamily="49" charset="-122"/>
                <a:cs typeface="Times New Roman" panose="02020603050405020304" pitchFamily="18" charset="0"/>
              </a:rPr>
              <a:t>(1) The eigenvalues of self-conjugate operators are all </a:t>
            </a:r>
            <a:r>
              <a:rPr kumimoji="0" lang="en-US" altLang="zh-CN" sz="2400">
                <a:solidFill>
                  <a:srgbClr val="FF0000"/>
                </a:solidFill>
                <a:ea typeface="楷体_GB2312" pitchFamily="49" charset="-122"/>
                <a:cs typeface="Times New Roman" panose="02020603050405020304" pitchFamily="18" charset="0"/>
              </a:rPr>
              <a:t>real numbers.</a:t>
            </a:r>
          </a:p>
        </p:txBody>
      </p:sp>
      <p:sp>
        <p:nvSpPr>
          <p:cNvPr id="221188" name="Text Box 4">
            <a:extLst>
              <a:ext uri="{FF2B5EF4-FFF2-40B4-BE49-F238E27FC236}">
                <a16:creationId xmlns:a16="http://schemas.microsoft.com/office/drawing/2014/main" id="{FB3F863B-7744-714B-A461-C8EDC5F31812}"/>
              </a:ext>
            </a:extLst>
          </p:cNvPr>
          <p:cNvSpPr txBox="1">
            <a:spLocks noChangeArrowheads="1"/>
          </p:cNvSpPr>
          <p:nvPr/>
        </p:nvSpPr>
        <p:spPr bwMode="auto">
          <a:xfrm>
            <a:off x="539750" y="2189163"/>
            <a:ext cx="82804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a:solidFill>
                  <a:srgbClr val="FF0000"/>
                </a:solidFill>
                <a:ea typeface="楷体_GB2312" pitchFamily="49" charset="-122"/>
                <a:cs typeface="Times New Roman" panose="02020603050405020304" pitchFamily="18" charset="0"/>
              </a:rPr>
              <a:t>(2) The eigenfunctions belonging to different eigenvalues of the self-conjugate operator are orthogonal, and multiple eigenfunctions belonging to the same eigenvalue can be orthogonalized by Schmidt method.</a:t>
            </a:r>
          </a:p>
        </p:txBody>
      </p:sp>
      <p:sp>
        <p:nvSpPr>
          <p:cNvPr id="221189" name="Text Box 5">
            <a:extLst>
              <a:ext uri="{FF2B5EF4-FFF2-40B4-BE49-F238E27FC236}">
                <a16:creationId xmlns:a16="http://schemas.microsoft.com/office/drawing/2014/main" id="{F7020A0D-D9F0-4644-B5AE-9B0638405FFF}"/>
              </a:ext>
            </a:extLst>
          </p:cNvPr>
          <p:cNvSpPr txBox="1">
            <a:spLocks noChangeArrowheads="1"/>
          </p:cNvSpPr>
          <p:nvPr/>
        </p:nvSpPr>
        <p:spPr bwMode="auto">
          <a:xfrm>
            <a:off x="569913" y="5548313"/>
            <a:ext cx="8250237"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600">
                <a:solidFill>
                  <a:srgbClr val="FF0000"/>
                </a:solidFill>
                <a:ea typeface="楷体_GB2312" pitchFamily="49" charset="-122"/>
                <a:cs typeface="Times New Roman" panose="02020603050405020304" pitchFamily="18" charset="0"/>
              </a:rPr>
              <a:t>Everything about the self-conjugate operator must be mastered.</a:t>
            </a:r>
          </a:p>
        </p:txBody>
      </p:sp>
      <p:sp>
        <p:nvSpPr>
          <p:cNvPr id="221190" name="Text Box 6">
            <a:extLst>
              <a:ext uri="{FF2B5EF4-FFF2-40B4-BE49-F238E27FC236}">
                <a16:creationId xmlns:a16="http://schemas.microsoft.com/office/drawing/2014/main" id="{E9DB57CA-1135-E74E-A2C3-299FA0D8FE96}"/>
              </a:ext>
            </a:extLst>
          </p:cNvPr>
          <p:cNvSpPr txBox="1">
            <a:spLocks noChangeArrowheads="1"/>
          </p:cNvSpPr>
          <p:nvPr/>
        </p:nvSpPr>
        <p:spPr bwMode="auto">
          <a:xfrm>
            <a:off x="539750" y="3889375"/>
            <a:ext cx="82502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400">
                <a:solidFill>
                  <a:srgbClr val="FF0000"/>
                </a:solidFill>
                <a:ea typeface="楷体_GB2312" pitchFamily="49" charset="-122"/>
                <a:cs typeface="Times New Roman" panose="02020603050405020304" pitchFamily="18" charset="0"/>
              </a:rPr>
              <a:t>(3) All orthogonal normalized eigenfunctions of a linear self-conjugate operator constitute a complete set.</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1187"/>
                                        </p:tgtEl>
                                        <p:attrNameLst>
                                          <p:attrName>style.visibility</p:attrName>
                                        </p:attrNameLst>
                                      </p:cBhvr>
                                      <p:to>
                                        <p:strVal val="visible"/>
                                      </p:to>
                                    </p:set>
                                    <p:animEffect transition="in" filter="wipe(left)">
                                      <p:cBhvr>
                                        <p:cTn id="7" dur="500"/>
                                        <p:tgtEl>
                                          <p:spTgt spid="2211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1188"/>
                                        </p:tgtEl>
                                        <p:attrNameLst>
                                          <p:attrName>style.visibility</p:attrName>
                                        </p:attrNameLst>
                                      </p:cBhvr>
                                      <p:to>
                                        <p:strVal val="visible"/>
                                      </p:to>
                                    </p:set>
                                    <p:animEffect transition="in" filter="wipe(left)">
                                      <p:cBhvr>
                                        <p:cTn id="12" dur="500"/>
                                        <p:tgtEl>
                                          <p:spTgt spid="2211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21190"/>
                                        </p:tgtEl>
                                        <p:attrNameLst>
                                          <p:attrName>style.visibility</p:attrName>
                                        </p:attrNameLst>
                                      </p:cBhvr>
                                      <p:to>
                                        <p:strVal val="visible"/>
                                      </p:to>
                                    </p:set>
                                    <p:animEffect transition="in" filter="box(in)">
                                      <p:cBhvr>
                                        <p:cTn id="17" dur="500"/>
                                        <p:tgtEl>
                                          <p:spTgt spid="2211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21189"/>
                                        </p:tgtEl>
                                        <p:attrNameLst>
                                          <p:attrName>style.visibility</p:attrName>
                                        </p:attrNameLst>
                                      </p:cBhvr>
                                      <p:to>
                                        <p:strVal val="visible"/>
                                      </p:to>
                                    </p:set>
                                    <p:anim calcmode="lin" valueType="num">
                                      <p:cBhvr additive="base">
                                        <p:cTn id="22" dur="500" fill="hold"/>
                                        <p:tgtEl>
                                          <p:spTgt spid="221189"/>
                                        </p:tgtEl>
                                        <p:attrNameLst>
                                          <p:attrName>ppt_x</p:attrName>
                                        </p:attrNameLst>
                                      </p:cBhvr>
                                      <p:tavLst>
                                        <p:tav tm="0">
                                          <p:val>
                                            <p:strVal val="#ppt_x"/>
                                          </p:val>
                                        </p:tav>
                                        <p:tav tm="100000">
                                          <p:val>
                                            <p:strVal val="#ppt_x"/>
                                          </p:val>
                                        </p:tav>
                                      </p:tavLst>
                                    </p:anim>
                                    <p:anim calcmode="lin" valueType="num">
                                      <p:cBhvr additive="base">
                                        <p:cTn id="23" dur="500" fill="hold"/>
                                        <p:tgtEl>
                                          <p:spTgt spid="2211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p:bldP spid="221188" grpId="0"/>
      <p:bldP spid="221189" grpId="0"/>
      <p:bldP spid="22119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ext Box 3">
            <a:extLst>
              <a:ext uri="{FF2B5EF4-FFF2-40B4-BE49-F238E27FC236}">
                <a16:creationId xmlns:a16="http://schemas.microsoft.com/office/drawing/2014/main" id="{77ADB627-73C5-6941-A022-D7F936EE48BE}"/>
              </a:ext>
            </a:extLst>
          </p:cNvPr>
          <p:cNvSpPr txBox="1">
            <a:spLocks noChangeArrowheads="1"/>
          </p:cNvSpPr>
          <p:nvPr/>
        </p:nvSpPr>
        <p:spPr bwMode="auto">
          <a:xfrm>
            <a:off x="679450" y="1573213"/>
            <a:ext cx="8069263" cy="461962"/>
          </a:xfrm>
          <a:prstGeom prst="rect">
            <a:avLst/>
          </a:prstGeom>
          <a:gradFill rotWithShape="0">
            <a:gsLst>
              <a:gs pos="0">
                <a:srgbClr val="A96500"/>
              </a:gs>
              <a:gs pos="50000">
                <a:srgbClr val="FF9900"/>
              </a:gs>
              <a:gs pos="100000">
                <a:srgbClr val="A965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chemeClr val="bg1"/>
                </a:solidFill>
              </a:rPr>
              <a:t>A. The eigenvalues of Hermitian operators are real numbers</a:t>
            </a:r>
          </a:p>
        </p:txBody>
      </p:sp>
      <p:graphicFrame>
        <p:nvGraphicFramePr>
          <p:cNvPr id="83970" name="Object 4">
            <a:extLst>
              <a:ext uri="{FF2B5EF4-FFF2-40B4-BE49-F238E27FC236}">
                <a16:creationId xmlns:a16="http://schemas.microsoft.com/office/drawing/2014/main" id="{55D1ED1F-200A-6246-BC26-4ED617581659}"/>
              </a:ext>
            </a:extLst>
          </p:cNvPr>
          <p:cNvGraphicFramePr>
            <a:graphicFrameLocks noChangeAspect="1"/>
          </p:cNvGraphicFramePr>
          <p:nvPr/>
        </p:nvGraphicFramePr>
        <p:xfrm>
          <a:off x="927100" y="2203450"/>
          <a:ext cx="1485900" cy="590550"/>
        </p:xfrm>
        <a:graphic>
          <a:graphicData uri="http://schemas.openxmlformats.org/presentationml/2006/ole">
            <mc:AlternateContent xmlns:mc="http://schemas.openxmlformats.org/markup-compatibility/2006">
              <mc:Choice xmlns:v="urn:schemas-microsoft-com:vml" Requires="v">
                <p:oleObj spid="_x0000_s84172" r:id="rId3" imgW="17551400" imgH="7023100" progId="Equation.DSMT4">
                  <p:embed/>
                </p:oleObj>
              </mc:Choice>
              <mc:Fallback>
                <p:oleObj r:id="rId3" imgW="17551400" imgH="70231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100" y="2203450"/>
                        <a:ext cx="14859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1" name="Text Box 8">
            <a:extLst>
              <a:ext uri="{FF2B5EF4-FFF2-40B4-BE49-F238E27FC236}">
                <a16:creationId xmlns:a16="http://schemas.microsoft.com/office/drawing/2014/main" id="{3B45A28B-4B53-3E4D-894D-EBFE56AE2F05}"/>
              </a:ext>
            </a:extLst>
          </p:cNvPr>
          <p:cNvSpPr txBox="1">
            <a:spLocks noChangeArrowheads="1"/>
          </p:cNvSpPr>
          <p:nvPr/>
        </p:nvSpPr>
        <p:spPr bwMode="auto">
          <a:xfrm>
            <a:off x="2500313" y="2403475"/>
            <a:ext cx="1479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cs typeface="Times New Roman" panose="02020603050405020304" pitchFamily="18" charset="0"/>
              </a:rPr>
              <a:t>Conjugation</a:t>
            </a:r>
          </a:p>
        </p:txBody>
      </p:sp>
      <p:graphicFrame>
        <p:nvGraphicFramePr>
          <p:cNvPr id="83972" name="Object 9">
            <a:extLst>
              <a:ext uri="{FF2B5EF4-FFF2-40B4-BE49-F238E27FC236}">
                <a16:creationId xmlns:a16="http://schemas.microsoft.com/office/drawing/2014/main" id="{5EF11A08-D34B-1B4F-9171-8428FF1EAD5D}"/>
              </a:ext>
            </a:extLst>
          </p:cNvPr>
          <p:cNvGraphicFramePr>
            <a:graphicFrameLocks noChangeAspect="1"/>
          </p:cNvGraphicFramePr>
          <p:nvPr/>
        </p:nvGraphicFramePr>
        <p:xfrm>
          <a:off x="2141538" y="2803525"/>
          <a:ext cx="4086225" cy="609600"/>
        </p:xfrm>
        <a:graphic>
          <a:graphicData uri="http://schemas.openxmlformats.org/presentationml/2006/ole">
            <mc:AlternateContent xmlns:mc="http://schemas.openxmlformats.org/markup-compatibility/2006">
              <mc:Choice xmlns:v="urn:schemas-microsoft-com:vml" Requires="v">
                <p:oleObj spid="_x0000_s84173" r:id="rId5" imgW="53543200" imgH="7899400" progId="Equation.DSMT4">
                  <p:embed/>
                </p:oleObj>
              </mc:Choice>
              <mc:Fallback>
                <p:oleObj r:id="rId5" imgW="53543200" imgH="789940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1538" y="2803525"/>
                        <a:ext cx="40862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3" name="Text Box 15">
            <a:extLst>
              <a:ext uri="{FF2B5EF4-FFF2-40B4-BE49-F238E27FC236}">
                <a16:creationId xmlns:a16="http://schemas.microsoft.com/office/drawing/2014/main" id="{9113B464-6094-F246-B704-0A52FF2979A5}"/>
              </a:ext>
            </a:extLst>
          </p:cNvPr>
          <p:cNvSpPr txBox="1">
            <a:spLocks noChangeArrowheads="1"/>
          </p:cNvSpPr>
          <p:nvPr/>
        </p:nvSpPr>
        <p:spPr bwMode="auto">
          <a:xfrm>
            <a:off x="0" y="4276725"/>
            <a:ext cx="31892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0">
                <a:cs typeface="Times New Roman" panose="02020603050405020304" pitchFamily="18" charset="0"/>
              </a:rPr>
              <a:t>According</a:t>
            </a:r>
            <a:r>
              <a:rPr lang="zh-CN" altLang="en-US" b="0">
                <a:cs typeface="Times New Roman" panose="02020603050405020304" pitchFamily="18" charset="0"/>
              </a:rPr>
              <a:t> </a:t>
            </a:r>
            <a:r>
              <a:rPr lang="en-US" altLang="zh-CN" b="0">
                <a:cs typeface="Times New Roman" panose="02020603050405020304" pitchFamily="18" charset="0"/>
              </a:rPr>
              <a:t>to</a:t>
            </a:r>
            <a:r>
              <a:rPr lang="zh-CN" altLang="en-US" b="0">
                <a:cs typeface="Times New Roman" panose="02020603050405020304" pitchFamily="18" charset="0"/>
              </a:rPr>
              <a:t> </a:t>
            </a:r>
            <a:r>
              <a:rPr lang="en-US" altLang="zh-CN" b="0">
                <a:cs typeface="Times New Roman" panose="02020603050405020304" pitchFamily="18" charset="0"/>
              </a:rPr>
              <a:t>the</a:t>
            </a:r>
            <a:r>
              <a:rPr lang="zh-CN" altLang="en-US" b="0">
                <a:cs typeface="Times New Roman" panose="02020603050405020304" pitchFamily="18" charset="0"/>
              </a:rPr>
              <a:t> </a:t>
            </a:r>
            <a:r>
              <a:rPr lang="en-US" altLang="zh-CN" b="0">
                <a:cs typeface="Times New Roman" panose="02020603050405020304" pitchFamily="18" charset="0"/>
              </a:rPr>
              <a:t>definition</a:t>
            </a:r>
            <a:r>
              <a:rPr lang="zh-CN" altLang="en-US" b="0">
                <a:cs typeface="Times New Roman" panose="02020603050405020304" pitchFamily="18" charset="0"/>
              </a:rPr>
              <a:t> </a:t>
            </a:r>
            <a:r>
              <a:rPr lang="en-US" altLang="zh-CN" b="0">
                <a:cs typeface="Times New Roman" panose="02020603050405020304" pitchFamily="18" charset="0"/>
              </a:rPr>
              <a:t>of Hermitian</a:t>
            </a:r>
            <a:r>
              <a:rPr lang="zh-CN" altLang="en-US" b="0">
                <a:cs typeface="Times New Roman" panose="02020603050405020304" pitchFamily="18" charset="0"/>
              </a:rPr>
              <a:t> </a:t>
            </a:r>
            <a:r>
              <a:rPr lang="en-US" altLang="zh-CN" b="0">
                <a:cs typeface="Times New Roman" panose="02020603050405020304" pitchFamily="18" charset="0"/>
              </a:rPr>
              <a:t>operator</a:t>
            </a:r>
          </a:p>
        </p:txBody>
      </p:sp>
      <p:graphicFrame>
        <p:nvGraphicFramePr>
          <p:cNvPr id="83974" name="Object 17">
            <a:extLst>
              <a:ext uri="{FF2B5EF4-FFF2-40B4-BE49-F238E27FC236}">
                <a16:creationId xmlns:a16="http://schemas.microsoft.com/office/drawing/2014/main" id="{E425701A-D632-2544-AF0E-E070734D0129}"/>
              </a:ext>
            </a:extLst>
          </p:cNvPr>
          <p:cNvGraphicFramePr>
            <a:graphicFrameLocks noChangeAspect="1"/>
          </p:cNvGraphicFramePr>
          <p:nvPr/>
        </p:nvGraphicFramePr>
        <p:xfrm>
          <a:off x="3565525" y="5038725"/>
          <a:ext cx="2881313" cy="544513"/>
        </p:xfrm>
        <a:graphic>
          <a:graphicData uri="http://schemas.openxmlformats.org/presentationml/2006/ole">
            <mc:AlternateContent xmlns:mc="http://schemas.openxmlformats.org/markup-compatibility/2006">
              <mc:Choice xmlns:v="urn:schemas-microsoft-com:vml" Requires="v">
                <p:oleObj spid="_x0000_s84174" r:id="rId7" imgW="33642300" imgH="6438900" progId="Equation.DSMT4">
                  <p:embed/>
                </p:oleObj>
              </mc:Choice>
              <mc:Fallback>
                <p:oleObj r:id="rId7" imgW="33642300" imgH="6438900" progId="Equation.DSMT4">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5525" y="5038725"/>
                        <a:ext cx="2881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5" name="Text Box 19">
            <a:extLst>
              <a:ext uri="{FF2B5EF4-FFF2-40B4-BE49-F238E27FC236}">
                <a16:creationId xmlns:a16="http://schemas.microsoft.com/office/drawing/2014/main" id="{4605EDAF-1FBC-2148-8389-00DE7E2C5F04}"/>
              </a:ext>
            </a:extLst>
          </p:cNvPr>
          <p:cNvSpPr txBox="1">
            <a:spLocks noChangeArrowheads="1"/>
          </p:cNvSpPr>
          <p:nvPr/>
        </p:nvSpPr>
        <p:spPr bwMode="auto">
          <a:xfrm>
            <a:off x="715963" y="5716588"/>
            <a:ext cx="79057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200" b="0">
                <a:cs typeface="Times New Roman" panose="02020603050405020304" pitchFamily="18" charset="0"/>
              </a:rPr>
              <a:t>So </a:t>
            </a:r>
            <a:r>
              <a:rPr lang="en-US" altLang="zh-CN" sz="2200" i="1">
                <a:cs typeface="Times New Roman" panose="02020603050405020304" pitchFamily="18" charset="0"/>
              </a:rPr>
              <a:t>a</a:t>
            </a:r>
            <a:r>
              <a:rPr lang="en-US" altLang="zh-CN" sz="2200">
                <a:cs typeface="Times New Roman" panose="02020603050405020304" pitchFamily="18" charset="0"/>
              </a:rPr>
              <a:t>=</a:t>
            </a:r>
            <a:r>
              <a:rPr lang="en-US" altLang="zh-CN" sz="2200" i="1">
                <a:cs typeface="Times New Roman" panose="02020603050405020304" pitchFamily="18" charset="0"/>
              </a:rPr>
              <a:t>a</a:t>
            </a:r>
            <a:r>
              <a:rPr lang="en-US" altLang="zh-CN" sz="2200">
                <a:cs typeface="Times New Roman" panose="02020603050405020304" pitchFamily="18" charset="0"/>
              </a:rPr>
              <a:t>*</a:t>
            </a:r>
            <a:r>
              <a:rPr lang="en-US" altLang="zh-CN" sz="2200" b="0">
                <a:cs typeface="Times New Roman" panose="02020603050405020304" pitchFamily="18" charset="0"/>
              </a:rPr>
              <a:t>, that is, </a:t>
            </a:r>
            <a:r>
              <a:rPr lang="en-US" altLang="zh-CN" sz="2200" i="1">
                <a:cs typeface="Times New Roman" panose="02020603050405020304" pitchFamily="18" charset="0"/>
              </a:rPr>
              <a:t>a </a:t>
            </a:r>
            <a:r>
              <a:rPr lang="en-US" altLang="zh-CN" sz="2200" b="0">
                <a:cs typeface="Times New Roman" panose="02020603050405020304" pitchFamily="18" charset="0"/>
              </a:rPr>
              <a:t>must be the real number (only the conjugate of a real number is equal to itself).  </a:t>
            </a:r>
          </a:p>
        </p:txBody>
      </p:sp>
      <p:pic>
        <p:nvPicPr>
          <p:cNvPr id="83976" name="Picture 42">
            <a:extLst>
              <a:ext uri="{FF2B5EF4-FFF2-40B4-BE49-F238E27FC236}">
                <a16:creationId xmlns:a16="http://schemas.microsoft.com/office/drawing/2014/main" id="{D3DD3790-6BA4-7D4F-BC9F-EFD1F6CCB9F7}"/>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0638" y="1457325"/>
            <a:ext cx="6477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3977" name="Object 43">
            <a:extLst>
              <a:ext uri="{FF2B5EF4-FFF2-40B4-BE49-F238E27FC236}">
                <a16:creationId xmlns:a16="http://schemas.microsoft.com/office/drawing/2014/main" id="{9B08121A-825D-C544-8D16-DACCC3F60260}"/>
              </a:ext>
            </a:extLst>
          </p:cNvPr>
          <p:cNvGraphicFramePr>
            <a:graphicFrameLocks noChangeAspect="1"/>
          </p:cNvGraphicFramePr>
          <p:nvPr/>
        </p:nvGraphicFramePr>
        <p:xfrm>
          <a:off x="4067175" y="2306638"/>
          <a:ext cx="3168650" cy="500062"/>
        </p:xfrm>
        <a:graphic>
          <a:graphicData uri="http://schemas.openxmlformats.org/presentationml/2006/ole">
            <mc:AlternateContent xmlns:mc="http://schemas.openxmlformats.org/markup-compatibility/2006">
              <mc:Choice xmlns:v="urn:schemas-microsoft-com:vml" Requires="v">
                <p:oleObj spid="_x0000_s84175" name="Equation" r:id="rId10" imgW="35102800" imgH="5562600" progId="Equation.3">
                  <p:embed/>
                </p:oleObj>
              </mc:Choice>
              <mc:Fallback>
                <p:oleObj name="Equation" r:id="rId10" imgW="35102800" imgH="5562600" progId="Equation.3">
                  <p:embed/>
                  <p:pic>
                    <p:nvPicPr>
                      <p:cNvPr id="0" name="Object 4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67175" y="2306638"/>
                        <a:ext cx="3168650"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83978" name="Object 44">
            <a:extLst>
              <a:ext uri="{FF2B5EF4-FFF2-40B4-BE49-F238E27FC236}">
                <a16:creationId xmlns:a16="http://schemas.microsoft.com/office/drawing/2014/main" id="{34D7DC91-3EA2-4D40-B263-6BD742E18098}"/>
              </a:ext>
            </a:extLst>
          </p:cNvPr>
          <p:cNvGraphicFramePr>
            <a:graphicFrameLocks noChangeAspect="1"/>
          </p:cNvGraphicFramePr>
          <p:nvPr/>
        </p:nvGraphicFramePr>
        <p:xfrm>
          <a:off x="2125663" y="3644900"/>
          <a:ext cx="4967287" cy="517525"/>
        </p:xfrm>
        <a:graphic>
          <a:graphicData uri="http://schemas.openxmlformats.org/presentationml/2006/ole">
            <mc:AlternateContent xmlns:mc="http://schemas.openxmlformats.org/markup-compatibility/2006">
              <mc:Choice xmlns:v="urn:schemas-microsoft-com:vml" Requires="v">
                <p:oleObj spid="_x0000_s84176" name="Equation" r:id="rId12" imgW="61734700" imgH="6438900" progId="Equation.3">
                  <p:embed/>
                </p:oleObj>
              </mc:Choice>
              <mc:Fallback>
                <p:oleObj name="Equation" r:id="rId12" imgW="61734700" imgH="6438900" progId="Equation.3">
                  <p:embed/>
                  <p:pic>
                    <p:nvPicPr>
                      <p:cNvPr id="0" name="Object 4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25663" y="3644900"/>
                        <a:ext cx="4967287"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83979" name="Object 45">
            <a:extLst>
              <a:ext uri="{FF2B5EF4-FFF2-40B4-BE49-F238E27FC236}">
                <a16:creationId xmlns:a16="http://schemas.microsoft.com/office/drawing/2014/main" id="{A5D74F34-8DB6-9F48-AFE2-11FD4AC81A4C}"/>
              </a:ext>
            </a:extLst>
          </p:cNvPr>
          <p:cNvGraphicFramePr>
            <a:graphicFrameLocks noChangeAspect="1"/>
          </p:cNvGraphicFramePr>
          <p:nvPr/>
        </p:nvGraphicFramePr>
        <p:xfrm>
          <a:off x="3181350" y="4324350"/>
          <a:ext cx="3671888" cy="611188"/>
        </p:xfrm>
        <a:graphic>
          <a:graphicData uri="http://schemas.openxmlformats.org/presentationml/2006/ole">
            <mc:AlternateContent xmlns:mc="http://schemas.openxmlformats.org/markup-compatibility/2006">
              <mc:Choice xmlns:v="urn:schemas-microsoft-com:vml" Requires="v">
                <p:oleObj spid="_x0000_s84177" name="Equation" r:id="rId14" imgW="38620700" imgH="6438900" progId="Equation.3">
                  <p:embed/>
                </p:oleObj>
              </mc:Choice>
              <mc:Fallback>
                <p:oleObj name="Equation" r:id="rId14" imgW="38620700" imgH="6438900" progId="Equation.3">
                  <p:embed/>
                  <p:pic>
                    <p:nvPicPr>
                      <p:cNvPr id="0" name="Object 4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81350" y="4324350"/>
                        <a:ext cx="3671888" cy="611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pull dir="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 Box 4">
            <a:extLst>
              <a:ext uri="{FF2B5EF4-FFF2-40B4-BE49-F238E27FC236}">
                <a16:creationId xmlns:a16="http://schemas.microsoft.com/office/drawing/2014/main" id="{84BC74FA-D176-AA4A-8375-CD93B3D87B48}"/>
              </a:ext>
            </a:extLst>
          </p:cNvPr>
          <p:cNvSpPr txBox="1">
            <a:spLocks noChangeArrowheads="1"/>
          </p:cNvSpPr>
          <p:nvPr/>
        </p:nvSpPr>
        <p:spPr bwMode="auto">
          <a:xfrm>
            <a:off x="-53975" y="2524125"/>
            <a:ext cx="35290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200">
                <a:solidFill>
                  <a:srgbClr val="9900CC"/>
                </a:solidFill>
                <a:ea typeface="幼圆" pitchFamily="49" charset="-122"/>
                <a:cs typeface="Times New Roman" panose="02020603050405020304" pitchFamily="18" charset="0"/>
              </a:rPr>
              <a:t>orthogonal normalization: </a:t>
            </a:r>
          </a:p>
        </p:txBody>
      </p:sp>
      <p:graphicFrame>
        <p:nvGraphicFramePr>
          <p:cNvPr id="84994" name="Object 8">
            <a:extLst>
              <a:ext uri="{FF2B5EF4-FFF2-40B4-BE49-F238E27FC236}">
                <a16:creationId xmlns:a16="http://schemas.microsoft.com/office/drawing/2014/main" id="{18F657AE-12B3-0F42-9173-8652657FA018}"/>
              </a:ext>
            </a:extLst>
          </p:cNvPr>
          <p:cNvGraphicFramePr>
            <a:graphicFrameLocks noChangeAspect="1"/>
          </p:cNvGraphicFramePr>
          <p:nvPr/>
        </p:nvGraphicFramePr>
        <p:xfrm>
          <a:off x="3851275" y="3373438"/>
          <a:ext cx="2016125" cy="684212"/>
        </p:xfrm>
        <a:graphic>
          <a:graphicData uri="http://schemas.openxmlformats.org/presentationml/2006/ole">
            <mc:AlternateContent xmlns:mc="http://schemas.openxmlformats.org/markup-compatibility/2006">
              <mc:Choice xmlns:v="urn:schemas-microsoft-com:vml" Requires="v">
                <p:oleObj spid="_x0000_s85139" r:id="rId3" imgW="20485100" imgH="7023100" progId="Equation.DSMT4">
                  <p:embed/>
                </p:oleObj>
              </mc:Choice>
              <mc:Fallback>
                <p:oleObj r:id="rId3" imgW="20485100" imgH="70231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3373438"/>
                        <a:ext cx="2016125"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4995" name="Text Box 10">
            <a:extLst>
              <a:ext uri="{FF2B5EF4-FFF2-40B4-BE49-F238E27FC236}">
                <a16:creationId xmlns:a16="http://schemas.microsoft.com/office/drawing/2014/main" id="{2C590911-B75C-A74B-AC95-5DBAB65E6A37}"/>
              </a:ext>
            </a:extLst>
          </p:cNvPr>
          <p:cNvSpPr txBox="1">
            <a:spLocks noChangeArrowheads="1"/>
          </p:cNvSpPr>
          <p:nvPr/>
        </p:nvSpPr>
        <p:spPr bwMode="auto">
          <a:xfrm>
            <a:off x="2555875" y="4205288"/>
            <a:ext cx="58674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el-GR" altLang="zh-CN" sz="2200" b="0"/>
              <a:t>δ</a:t>
            </a:r>
            <a:r>
              <a:rPr lang="en-US" altLang="zh-CN" sz="2200" b="0" baseline="-25000"/>
              <a:t>ij</a:t>
            </a:r>
            <a:r>
              <a:rPr lang="en-US" altLang="zh-CN" sz="2200" b="0"/>
              <a:t> is called Kronecker delta notation. The value of </a:t>
            </a:r>
            <a:r>
              <a:rPr lang="el-GR" altLang="zh-CN" sz="2200" b="0"/>
              <a:t>δ</a:t>
            </a:r>
            <a:r>
              <a:rPr lang="en-US" altLang="zh-CN" sz="2200" b="0" baseline="-25000"/>
              <a:t>ij</a:t>
            </a:r>
            <a:r>
              <a:rPr lang="en-US" altLang="zh-CN" sz="2200" b="0"/>
              <a:t> is either 0 or 1.</a:t>
            </a:r>
          </a:p>
        </p:txBody>
      </p:sp>
      <p:grpSp>
        <p:nvGrpSpPr>
          <p:cNvPr id="84996" name="组合 4">
            <a:extLst>
              <a:ext uri="{FF2B5EF4-FFF2-40B4-BE49-F238E27FC236}">
                <a16:creationId xmlns:a16="http://schemas.microsoft.com/office/drawing/2014/main" id="{59F5689E-15E4-5B41-9F0B-2D1A8CC025F0}"/>
              </a:ext>
            </a:extLst>
          </p:cNvPr>
          <p:cNvGrpSpPr>
            <a:grpSpLocks/>
          </p:cNvGrpSpPr>
          <p:nvPr/>
        </p:nvGrpSpPr>
        <p:grpSpPr bwMode="auto">
          <a:xfrm>
            <a:off x="1181100" y="5813425"/>
            <a:ext cx="6892925" cy="1060450"/>
            <a:chOff x="2005993" y="5258159"/>
            <a:chExt cx="6893234" cy="1060582"/>
          </a:xfrm>
        </p:grpSpPr>
        <p:sp>
          <p:nvSpPr>
            <p:cNvPr id="85006" name="Rectangle 21">
              <a:extLst>
                <a:ext uri="{FF2B5EF4-FFF2-40B4-BE49-F238E27FC236}">
                  <a16:creationId xmlns:a16="http://schemas.microsoft.com/office/drawing/2014/main" id="{F03630ED-9CD9-A043-806A-3B5B76918FBF}"/>
                </a:ext>
              </a:extLst>
            </p:cNvPr>
            <p:cNvSpPr>
              <a:spLocks noChangeArrowheads="1"/>
            </p:cNvSpPr>
            <p:nvPr/>
          </p:nvSpPr>
          <p:spPr bwMode="auto">
            <a:xfrm>
              <a:off x="2025352" y="5258159"/>
              <a:ext cx="6723112" cy="928652"/>
            </a:xfrm>
            <a:prstGeom prst="rect">
              <a:avLst/>
            </a:prstGeom>
            <a:noFill/>
            <a:ln w="28575">
              <a:solidFill>
                <a:srgbClr val="CC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85007" name="Text Box 12">
              <a:extLst>
                <a:ext uri="{FF2B5EF4-FFF2-40B4-BE49-F238E27FC236}">
                  <a16:creationId xmlns:a16="http://schemas.microsoft.com/office/drawing/2014/main" id="{AFB96AC5-E609-CC40-8C8C-DD9615AF1BC1}"/>
                </a:ext>
              </a:extLst>
            </p:cNvPr>
            <p:cNvSpPr txBox="1">
              <a:spLocks noChangeArrowheads="1"/>
            </p:cNvSpPr>
            <p:nvPr/>
          </p:nvSpPr>
          <p:spPr bwMode="auto">
            <a:xfrm>
              <a:off x="2005993" y="5305046"/>
              <a:ext cx="689323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b="0">
                  <a:cs typeface="Times New Roman" panose="02020603050405020304" pitchFamily="18" charset="0"/>
                </a:rPr>
                <a:t>For the wave function of the hydrogen atom, there must be </a:t>
              </a:r>
            </a:p>
          </p:txBody>
        </p:sp>
        <p:sp>
          <p:nvSpPr>
            <p:cNvPr id="85008" name="Text Box 18">
              <a:extLst>
                <a:ext uri="{FF2B5EF4-FFF2-40B4-BE49-F238E27FC236}">
                  <a16:creationId xmlns:a16="http://schemas.microsoft.com/office/drawing/2014/main" id="{0A299E8E-46E9-C140-AF26-170DBD5ECD20}"/>
                </a:ext>
              </a:extLst>
            </p:cNvPr>
            <p:cNvSpPr txBox="1">
              <a:spLocks noChangeArrowheads="1"/>
            </p:cNvSpPr>
            <p:nvPr/>
          </p:nvSpPr>
          <p:spPr bwMode="auto">
            <a:xfrm>
              <a:off x="3280389" y="5679793"/>
              <a:ext cx="6876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2200" b="0"/>
                <a:t>and</a:t>
              </a:r>
            </a:p>
          </p:txBody>
        </p:sp>
        <p:graphicFrame>
          <p:nvGraphicFramePr>
            <p:cNvPr id="85009" name="Object 30">
              <a:extLst>
                <a:ext uri="{FF2B5EF4-FFF2-40B4-BE49-F238E27FC236}">
                  <a16:creationId xmlns:a16="http://schemas.microsoft.com/office/drawing/2014/main" id="{D68B9F1E-4BA9-5C4B-B187-1CAD5DBB9F13}"/>
                </a:ext>
              </a:extLst>
            </p:cNvPr>
            <p:cNvGraphicFramePr>
              <a:graphicFrameLocks noChangeAspect="1"/>
            </p:cNvGraphicFramePr>
            <p:nvPr/>
          </p:nvGraphicFramePr>
          <p:xfrm>
            <a:off x="2121148" y="5711326"/>
            <a:ext cx="1295400" cy="592138"/>
          </p:xfrm>
          <a:graphic>
            <a:graphicData uri="http://schemas.openxmlformats.org/presentationml/2006/ole">
              <mc:AlternateContent xmlns:mc="http://schemas.openxmlformats.org/markup-compatibility/2006">
                <mc:Choice xmlns:v="urn:schemas-microsoft-com:vml" Requires="v">
                  <p:oleObj spid="_x0000_s85140" r:id="rId5" imgW="19900900" imgH="9067800" progId="Equation.DSMT4">
                    <p:embed/>
                  </p:oleObj>
                </mc:Choice>
                <mc:Fallback>
                  <p:oleObj r:id="rId5" imgW="19900900" imgH="9067800" progId="Equation.DSMT4">
                    <p:embed/>
                    <p:pic>
                      <p:nvPicPr>
                        <p:cNvPr id="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1148" y="5711326"/>
                          <a:ext cx="1295400"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5010" name="Object 32">
              <a:extLst>
                <a:ext uri="{FF2B5EF4-FFF2-40B4-BE49-F238E27FC236}">
                  <a16:creationId xmlns:a16="http://schemas.microsoft.com/office/drawing/2014/main" id="{DC002CFA-738D-9748-841A-4FE1A4A3A00A}"/>
                </a:ext>
              </a:extLst>
            </p:cNvPr>
            <p:cNvGraphicFramePr>
              <a:graphicFrameLocks noChangeAspect="1"/>
            </p:cNvGraphicFramePr>
            <p:nvPr/>
          </p:nvGraphicFramePr>
          <p:xfrm>
            <a:off x="3920510" y="5674179"/>
            <a:ext cx="1295400" cy="644562"/>
          </p:xfrm>
          <a:graphic>
            <a:graphicData uri="http://schemas.openxmlformats.org/presentationml/2006/ole">
              <mc:AlternateContent xmlns:mc="http://schemas.openxmlformats.org/markup-compatibility/2006">
                <mc:Choice xmlns:v="urn:schemas-microsoft-com:vml" Requires="v">
                  <p:oleObj spid="_x0000_s85141" r:id="rId7" imgW="20777200" imgH="9067800" progId="Equation.DSMT4">
                    <p:embed/>
                  </p:oleObj>
                </mc:Choice>
                <mc:Fallback>
                  <p:oleObj r:id="rId7" imgW="20777200" imgH="9067800" progId="Equation.DSMT4">
                    <p:embed/>
                    <p:pic>
                      <p:nvPicPr>
                        <p:cNvPr id="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0510" y="5674179"/>
                          <a:ext cx="1295400" cy="6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84997" name="Picture 3">
            <a:extLst>
              <a:ext uri="{FF2B5EF4-FFF2-40B4-BE49-F238E27FC236}">
                <a16:creationId xmlns:a16="http://schemas.microsoft.com/office/drawing/2014/main" id="{D0704647-D034-F749-9008-0B0974FB5F16}"/>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8575" y="1484313"/>
            <a:ext cx="53975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8" name="Picture 7" descr="20050528114055187">
            <a:extLst>
              <a:ext uri="{FF2B5EF4-FFF2-40B4-BE49-F238E27FC236}">
                <a16:creationId xmlns:a16="http://schemas.microsoft.com/office/drawing/2014/main" id="{5CEAB370-0D46-7D4B-89E3-D44E8D0316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338" y="5703888"/>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9" name="Rectangle 8">
            <a:extLst>
              <a:ext uri="{FF2B5EF4-FFF2-40B4-BE49-F238E27FC236}">
                <a16:creationId xmlns:a16="http://schemas.microsoft.com/office/drawing/2014/main" id="{4AEB1BBF-0FA6-1E46-A5FA-F63E29A0202B}"/>
              </a:ext>
            </a:extLst>
          </p:cNvPr>
          <p:cNvSpPr>
            <a:spLocks noChangeArrowheads="1"/>
          </p:cNvSpPr>
          <p:nvPr/>
        </p:nvSpPr>
        <p:spPr bwMode="auto">
          <a:xfrm>
            <a:off x="1079500" y="5283200"/>
            <a:ext cx="15779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9900FF"/>
                </a:solidFill>
              </a:rPr>
              <a:t>Example 7</a:t>
            </a:r>
          </a:p>
        </p:txBody>
      </p:sp>
      <p:sp>
        <p:nvSpPr>
          <p:cNvPr id="85000" name="Text Box 9">
            <a:extLst>
              <a:ext uri="{FF2B5EF4-FFF2-40B4-BE49-F238E27FC236}">
                <a16:creationId xmlns:a16="http://schemas.microsoft.com/office/drawing/2014/main" id="{DCC43A9E-013A-EB45-B5AE-E356DEED767A}"/>
              </a:ext>
            </a:extLst>
          </p:cNvPr>
          <p:cNvSpPr txBox="1">
            <a:spLocks noChangeArrowheads="1"/>
          </p:cNvSpPr>
          <p:nvPr/>
        </p:nvSpPr>
        <p:spPr bwMode="auto">
          <a:xfrm>
            <a:off x="579438" y="1512888"/>
            <a:ext cx="8096250" cy="830262"/>
          </a:xfrm>
          <a:prstGeom prst="rect">
            <a:avLst/>
          </a:prstGeom>
          <a:gradFill rotWithShape="0">
            <a:gsLst>
              <a:gs pos="0">
                <a:srgbClr val="A96500"/>
              </a:gs>
              <a:gs pos="50000">
                <a:srgbClr val="FF9900"/>
              </a:gs>
              <a:gs pos="100000">
                <a:srgbClr val="A965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sz="2400">
                <a:solidFill>
                  <a:schemeClr val="bg1"/>
                </a:solidFill>
                <a:cs typeface="Times New Roman" panose="02020603050405020304" pitchFamily="18" charset="0"/>
              </a:rPr>
              <a:t>B. The eigenfunction system of Hermititian operator constitutes a complete set of orthogonal normalization</a:t>
            </a:r>
          </a:p>
        </p:txBody>
      </p:sp>
      <p:grpSp>
        <p:nvGrpSpPr>
          <p:cNvPr id="85001" name="组合 2">
            <a:extLst>
              <a:ext uri="{FF2B5EF4-FFF2-40B4-BE49-F238E27FC236}">
                <a16:creationId xmlns:a16="http://schemas.microsoft.com/office/drawing/2014/main" id="{D49B2706-7076-3342-8F21-B47306E9F938}"/>
              </a:ext>
            </a:extLst>
          </p:cNvPr>
          <p:cNvGrpSpPr>
            <a:grpSpLocks/>
          </p:cNvGrpSpPr>
          <p:nvPr/>
        </p:nvGrpSpPr>
        <p:grpSpPr bwMode="auto">
          <a:xfrm>
            <a:off x="3375025" y="2390775"/>
            <a:ext cx="4403725" cy="901700"/>
            <a:chOff x="3374827" y="2390591"/>
            <a:chExt cx="4403568" cy="901700"/>
          </a:xfrm>
        </p:grpSpPr>
        <p:graphicFrame>
          <p:nvGraphicFramePr>
            <p:cNvPr id="85003" name="Object 5">
              <a:extLst>
                <a:ext uri="{FF2B5EF4-FFF2-40B4-BE49-F238E27FC236}">
                  <a16:creationId xmlns:a16="http://schemas.microsoft.com/office/drawing/2014/main" id="{10BD6213-86F2-8D4E-8022-E5EEB7B92961}"/>
                </a:ext>
              </a:extLst>
            </p:cNvPr>
            <p:cNvGraphicFramePr>
              <a:graphicFrameLocks noChangeAspect="1"/>
            </p:cNvGraphicFramePr>
            <p:nvPr/>
          </p:nvGraphicFramePr>
          <p:xfrm>
            <a:off x="3374827" y="2390591"/>
            <a:ext cx="3948113" cy="901700"/>
          </p:xfrm>
          <a:graphic>
            <a:graphicData uri="http://schemas.openxmlformats.org/presentationml/2006/ole">
              <mc:AlternateContent xmlns:mc="http://schemas.openxmlformats.org/markup-compatibility/2006">
                <mc:Choice xmlns:v="urn:schemas-microsoft-com:vml" Requires="v">
                  <p:oleObj spid="_x0000_s85142" name="Equation" r:id="rId11" imgW="40665400" imgH="9359900" progId="Equation.DSMT4">
                    <p:embed/>
                  </p:oleObj>
                </mc:Choice>
                <mc:Fallback>
                  <p:oleObj name="Equation" r:id="rId11" imgW="40665400" imgH="9359900" progId="Equation.DSMT4">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74827" y="2390591"/>
                          <a:ext cx="3948113"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004" name="矩形 1">
              <a:extLst>
                <a:ext uri="{FF2B5EF4-FFF2-40B4-BE49-F238E27FC236}">
                  <a16:creationId xmlns:a16="http://schemas.microsoft.com/office/drawing/2014/main" id="{110A10AF-2DDE-AA4D-B558-1B5BFB5DC400}"/>
                </a:ext>
              </a:extLst>
            </p:cNvPr>
            <p:cNvSpPr>
              <a:spLocks noChangeArrowheads="1"/>
            </p:cNvSpPr>
            <p:nvPr/>
          </p:nvSpPr>
          <p:spPr bwMode="auto">
            <a:xfrm>
              <a:off x="5929812" y="2506026"/>
              <a:ext cx="1792478"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a:t>, orthogonality</a:t>
              </a:r>
              <a:endParaRPr lang="zh-CN" altLang="en-US"/>
            </a:p>
          </p:txBody>
        </p:sp>
        <p:sp>
          <p:nvSpPr>
            <p:cNvPr id="85005" name="矩形 16">
              <a:extLst>
                <a:ext uri="{FF2B5EF4-FFF2-40B4-BE49-F238E27FC236}">
                  <a16:creationId xmlns:a16="http://schemas.microsoft.com/office/drawing/2014/main" id="{E3B6B680-0E51-0944-B34D-A810CD297F97}"/>
                </a:ext>
              </a:extLst>
            </p:cNvPr>
            <p:cNvSpPr>
              <a:spLocks noChangeArrowheads="1"/>
            </p:cNvSpPr>
            <p:nvPr/>
          </p:nvSpPr>
          <p:spPr bwMode="auto">
            <a:xfrm>
              <a:off x="5929812" y="2841441"/>
              <a:ext cx="1848583"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a:t>, normalization</a:t>
              </a:r>
              <a:endParaRPr lang="zh-CN" altLang="en-US"/>
            </a:p>
          </p:txBody>
        </p:sp>
      </p:grpSp>
      <p:sp>
        <p:nvSpPr>
          <p:cNvPr id="85002" name="文本框 3">
            <a:extLst>
              <a:ext uri="{FF2B5EF4-FFF2-40B4-BE49-F238E27FC236}">
                <a16:creationId xmlns:a16="http://schemas.microsoft.com/office/drawing/2014/main" id="{62DED2AC-390E-6041-87FB-7C09F78844AF}"/>
              </a:ext>
            </a:extLst>
          </p:cNvPr>
          <p:cNvSpPr txBox="1">
            <a:spLocks noChangeArrowheads="1"/>
          </p:cNvSpPr>
          <p:nvPr/>
        </p:nvSpPr>
        <p:spPr bwMode="auto">
          <a:xfrm>
            <a:off x="4391025" y="6029325"/>
            <a:ext cx="185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endParaRPr lang="zh-CN" altLang="en-US"/>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ext Box 1026">
            <a:extLst>
              <a:ext uri="{FF2B5EF4-FFF2-40B4-BE49-F238E27FC236}">
                <a16:creationId xmlns:a16="http://schemas.microsoft.com/office/drawing/2014/main" id="{C05CF090-FA67-BE4D-992D-F9152D4E2610}"/>
              </a:ext>
            </a:extLst>
          </p:cNvPr>
          <p:cNvSpPr txBox="1">
            <a:spLocks noChangeArrowheads="1"/>
          </p:cNvSpPr>
          <p:nvPr/>
        </p:nvSpPr>
        <p:spPr bwMode="auto">
          <a:xfrm>
            <a:off x="36513" y="1458913"/>
            <a:ext cx="20145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9900CC"/>
                </a:solidFill>
                <a:ea typeface="幼圆" pitchFamily="49" charset="-122"/>
                <a:cs typeface="Times New Roman" panose="02020603050405020304" pitchFamily="18" charset="0"/>
              </a:rPr>
              <a:t>Completeness:   </a:t>
            </a:r>
          </a:p>
        </p:txBody>
      </p:sp>
      <p:sp>
        <p:nvSpPr>
          <p:cNvPr id="86018" name="Text Box 1027">
            <a:extLst>
              <a:ext uri="{FF2B5EF4-FFF2-40B4-BE49-F238E27FC236}">
                <a16:creationId xmlns:a16="http://schemas.microsoft.com/office/drawing/2014/main" id="{A64C2252-1A6E-8149-BA83-3130C3485AD7}"/>
              </a:ext>
            </a:extLst>
          </p:cNvPr>
          <p:cNvSpPr txBox="1">
            <a:spLocks noChangeArrowheads="1"/>
          </p:cNvSpPr>
          <p:nvPr/>
        </p:nvSpPr>
        <p:spPr bwMode="auto">
          <a:xfrm>
            <a:off x="2022475" y="1447800"/>
            <a:ext cx="6704013" cy="271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en-US" altLang="zh-CN" sz="2400">
                <a:solidFill>
                  <a:srgbClr val="006600"/>
                </a:solidFill>
              </a:rPr>
              <a:t>The completeness of the eigenfunction system of Hermitian operator means that any qualified wave function </a:t>
            </a:r>
            <a:r>
              <a:rPr lang="el-GR" altLang="zh-CN" sz="2400">
                <a:solidFill>
                  <a:srgbClr val="006600"/>
                </a:solidFill>
              </a:rPr>
              <a:t>Ψ </a:t>
            </a:r>
            <a:r>
              <a:rPr lang="en-US" altLang="zh-CN" sz="2400">
                <a:solidFill>
                  <a:srgbClr val="006600"/>
                </a:solidFill>
              </a:rPr>
              <a:t>that obeys the same boundary conditions as the function system can be expressed as a linear combination of them, namely</a:t>
            </a:r>
          </a:p>
        </p:txBody>
      </p:sp>
      <p:graphicFrame>
        <p:nvGraphicFramePr>
          <p:cNvPr id="86019" name="Object 1028">
            <a:extLst>
              <a:ext uri="{FF2B5EF4-FFF2-40B4-BE49-F238E27FC236}">
                <a16:creationId xmlns:a16="http://schemas.microsoft.com/office/drawing/2014/main" id="{6F18AD68-9FFE-5E46-8634-FEE6F4E5E695}"/>
              </a:ext>
            </a:extLst>
          </p:cNvPr>
          <p:cNvGraphicFramePr>
            <a:graphicFrameLocks noChangeAspect="1"/>
          </p:cNvGraphicFramePr>
          <p:nvPr/>
        </p:nvGraphicFramePr>
        <p:xfrm>
          <a:off x="3241675" y="3967163"/>
          <a:ext cx="4267200" cy="701675"/>
        </p:xfrm>
        <a:graphic>
          <a:graphicData uri="http://schemas.openxmlformats.org/presentationml/2006/ole">
            <mc:AlternateContent xmlns:mc="http://schemas.openxmlformats.org/markup-compatibility/2006">
              <mc:Choice xmlns:v="urn:schemas-microsoft-com:vml" Requires="v">
                <p:oleObj spid="_x0000_s86055" r:id="rId3" imgW="54127400" imgH="7899400" progId="Equation.DSMT4">
                  <p:embed/>
                </p:oleObj>
              </mc:Choice>
              <mc:Fallback>
                <p:oleObj r:id="rId3" imgW="54127400" imgH="7899400" progId="Equation.DSMT4">
                  <p:embed/>
                  <p:pic>
                    <p:nvPicPr>
                      <p:cNvPr id="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1675" y="3967163"/>
                        <a:ext cx="426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020" name="Text Box 1029">
            <a:extLst>
              <a:ext uri="{FF2B5EF4-FFF2-40B4-BE49-F238E27FC236}">
                <a16:creationId xmlns:a16="http://schemas.microsoft.com/office/drawing/2014/main" id="{F638E19C-A746-E548-AC6E-670C4ABCF227}"/>
              </a:ext>
            </a:extLst>
          </p:cNvPr>
          <p:cNvSpPr txBox="1">
            <a:spLocks noChangeArrowheads="1"/>
          </p:cNvSpPr>
          <p:nvPr/>
        </p:nvSpPr>
        <p:spPr bwMode="auto">
          <a:xfrm>
            <a:off x="482600" y="4668838"/>
            <a:ext cx="8458200" cy="182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en-US" altLang="zh-CN" sz="2400" b="0"/>
              <a:t>Any state </a:t>
            </a:r>
            <a:r>
              <a:rPr lang="el-GR" altLang="zh-CN" sz="2400" b="0"/>
              <a:t>Ψ </a:t>
            </a:r>
            <a:r>
              <a:rPr lang="en-US" altLang="zh-CN" sz="2400" b="0"/>
              <a:t>of the system can be represented by the superposition of various eigenfunctions. For example, the linear combination of 1s and 2s states may also be a state of the system, which is the basis of the principle of state superposition.</a:t>
            </a:r>
          </a:p>
        </p:txBody>
      </p:sp>
      <p:sp>
        <p:nvSpPr>
          <p:cNvPr id="86021" name="Text Box 16">
            <a:extLst>
              <a:ext uri="{FF2B5EF4-FFF2-40B4-BE49-F238E27FC236}">
                <a16:creationId xmlns:a16="http://schemas.microsoft.com/office/drawing/2014/main" id="{58CAE10D-A572-B941-A5FE-EDE439352444}"/>
              </a:ext>
            </a:extLst>
          </p:cNvPr>
          <p:cNvSpPr txBox="1">
            <a:spLocks noChangeArrowheads="1"/>
          </p:cNvSpPr>
          <p:nvPr/>
        </p:nvSpPr>
        <p:spPr bwMode="auto">
          <a:xfrm>
            <a:off x="700088" y="547688"/>
            <a:ext cx="8024812" cy="831850"/>
          </a:xfrm>
          <a:prstGeom prst="rect">
            <a:avLst/>
          </a:prstGeom>
          <a:gradFill rotWithShape="0">
            <a:gsLst>
              <a:gs pos="0">
                <a:srgbClr val="A96500"/>
              </a:gs>
              <a:gs pos="50000">
                <a:srgbClr val="FF9900"/>
              </a:gs>
              <a:gs pos="100000">
                <a:srgbClr val="A965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sz="2400">
                <a:solidFill>
                  <a:schemeClr val="bg1"/>
                </a:solidFill>
              </a:rPr>
              <a:t>B. </a:t>
            </a:r>
            <a:r>
              <a:rPr lang="en-US" altLang="zh-CN" sz="2400">
                <a:solidFill>
                  <a:schemeClr val="bg1"/>
                </a:solidFill>
                <a:cs typeface="Times New Roman" panose="02020603050405020304" pitchFamily="18" charset="0"/>
              </a:rPr>
              <a:t>The eigenfunction system of Hermititian operator constitutes a complete set of orthogonal normalization</a:t>
            </a:r>
            <a:endParaRPr lang="en-US" altLang="zh-CN" sz="2400">
              <a:solidFill>
                <a:schemeClr val="bg1"/>
              </a:solidFill>
            </a:endParaRPr>
          </a:p>
        </p:txBody>
      </p:sp>
      <p:pic>
        <p:nvPicPr>
          <p:cNvPr id="86022" name="Picture 17">
            <a:extLst>
              <a:ext uri="{FF2B5EF4-FFF2-40B4-BE49-F238E27FC236}">
                <a16:creationId xmlns:a16="http://schemas.microsoft.com/office/drawing/2014/main" id="{FFBAFA56-0F9C-BB40-9125-5430E4B14AA6}"/>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49225" y="519113"/>
            <a:ext cx="53975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5" name="Text Box 3">
            <a:extLst>
              <a:ext uri="{FF2B5EF4-FFF2-40B4-BE49-F238E27FC236}">
                <a16:creationId xmlns:a16="http://schemas.microsoft.com/office/drawing/2014/main" id="{46274698-AD9C-C94A-8E33-6812F411977C}"/>
              </a:ext>
            </a:extLst>
          </p:cNvPr>
          <p:cNvSpPr txBox="1">
            <a:spLocks noChangeArrowheads="1"/>
          </p:cNvSpPr>
          <p:nvPr/>
        </p:nvSpPr>
        <p:spPr bwMode="auto">
          <a:xfrm>
            <a:off x="323850" y="1239838"/>
            <a:ext cx="8318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600">
                <a:solidFill>
                  <a:srgbClr val="003399"/>
                </a:solidFill>
              </a:rPr>
              <a:t>Hypothesis II contains four meanings:</a:t>
            </a:r>
          </a:p>
        </p:txBody>
      </p:sp>
      <p:sp>
        <p:nvSpPr>
          <p:cNvPr id="207876" name="Text Box 4">
            <a:extLst>
              <a:ext uri="{FF2B5EF4-FFF2-40B4-BE49-F238E27FC236}">
                <a16:creationId xmlns:a16="http://schemas.microsoft.com/office/drawing/2014/main" id="{9EE46002-8811-3B4A-9A40-7225E5E5421C}"/>
              </a:ext>
            </a:extLst>
          </p:cNvPr>
          <p:cNvSpPr txBox="1">
            <a:spLocks noChangeArrowheads="1"/>
          </p:cNvSpPr>
          <p:nvPr/>
        </p:nvSpPr>
        <p:spPr bwMode="auto">
          <a:xfrm>
            <a:off x="293688" y="2697163"/>
            <a:ext cx="8318500"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600">
                <a:solidFill>
                  <a:srgbClr val="003399"/>
                </a:solidFill>
              </a:rPr>
              <a:t>2. The value of the physical quantity must be the eigenvalue of the linear self-conjugate operator corresponding to the physical quantity</a:t>
            </a:r>
            <a:r>
              <a:rPr kumimoji="0" lang="en-US" altLang="zh-CN" sz="2600">
                <a:solidFill>
                  <a:srgbClr val="FF0000"/>
                </a:solidFill>
              </a:rPr>
              <a:t>. (It is not explicitly written in this book but used.)</a:t>
            </a:r>
            <a:endParaRPr kumimoji="0" lang="en-US" altLang="zh-CN" sz="2600">
              <a:solidFill>
                <a:srgbClr val="FF0000"/>
              </a:solidFill>
              <a:ea typeface="楷体_GB2312" pitchFamily="49" charset="-122"/>
            </a:endParaRPr>
          </a:p>
        </p:txBody>
      </p:sp>
      <p:sp>
        <p:nvSpPr>
          <p:cNvPr id="207877" name="Text Box 5">
            <a:extLst>
              <a:ext uri="{FF2B5EF4-FFF2-40B4-BE49-F238E27FC236}">
                <a16:creationId xmlns:a16="http://schemas.microsoft.com/office/drawing/2014/main" id="{B52C98C7-B202-9E4A-9ADA-8394A83909AD}"/>
              </a:ext>
            </a:extLst>
          </p:cNvPr>
          <p:cNvSpPr txBox="1">
            <a:spLocks noChangeArrowheads="1"/>
          </p:cNvSpPr>
          <p:nvPr/>
        </p:nvSpPr>
        <p:spPr bwMode="auto">
          <a:xfrm>
            <a:off x="323850" y="1773238"/>
            <a:ext cx="83185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600">
                <a:solidFill>
                  <a:srgbClr val="003399"/>
                </a:solidFill>
              </a:rPr>
              <a:t>1. Each physical quantity describing a microscopic system has a corresponding linear self-conjugate operator.</a:t>
            </a:r>
          </a:p>
        </p:txBody>
      </p:sp>
      <p:sp>
        <p:nvSpPr>
          <p:cNvPr id="207878" name="Text Box 6">
            <a:extLst>
              <a:ext uri="{FF2B5EF4-FFF2-40B4-BE49-F238E27FC236}">
                <a16:creationId xmlns:a16="http://schemas.microsoft.com/office/drawing/2014/main" id="{670E8A58-87FC-D748-B38B-4D38B7F18BB8}"/>
              </a:ext>
            </a:extLst>
          </p:cNvPr>
          <p:cNvSpPr txBox="1">
            <a:spLocks noChangeArrowheads="1"/>
          </p:cNvSpPr>
          <p:nvPr/>
        </p:nvSpPr>
        <p:spPr bwMode="auto">
          <a:xfrm>
            <a:off x="293688" y="4391025"/>
            <a:ext cx="80137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600">
                <a:solidFill>
                  <a:srgbClr val="003399"/>
                </a:solidFill>
              </a:rPr>
              <a:t>Example: The energy of a hydrogen atom can only take values in the following form:</a:t>
            </a:r>
          </a:p>
        </p:txBody>
      </p:sp>
      <p:sp>
        <p:nvSpPr>
          <p:cNvPr id="207880" name="Text Box 8">
            <a:extLst>
              <a:ext uri="{FF2B5EF4-FFF2-40B4-BE49-F238E27FC236}">
                <a16:creationId xmlns:a16="http://schemas.microsoft.com/office/drawing/2014/main" id="{DBAA19AA-A0DA-CD42-B82A-7E36FE51BF71}"/>
              </a:ext>
            </a:extLst>
          </p:cNvPr>
          <p:cNvSpPr txBox="1">
            <a:spLocks noChangeArrowheads="1"/>
          </p:cNvSpPr>
          <p:nvPr/>
        </p:nvSpPr>
        <p:spPr bwMode="auto">
          <a:xfrm>
            <a:off x="663575" y="5888038"/>
            <a:ext cx="794067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600">
                <a:solidFill>
                  <a:srgbClr val="003399"/>
                </a:solidFill>
              </a:rPr>
              <a:t>They are actually the eigenvalues of the energy operator of the hydrogen atom.</a:t>
            </a:r>
          </a:p>
        </p:txBody>
      </p:sp>
      <p:grpSp>
        <p:nvGrpSpPr>
          <p:cNvPr id="87046" name="组合 2">
            <a:extLst>
              <a:ext uri="{FF2B5EF4-FFF2-40B4-BE49-F238E27FC236}">
                <a16:creationId xmlns:a16="http://schemas.microsoft.com/office/drawing/2014/main" id="{456ABD2C-86D2-E540-B0FC-16BFC7092896}"/>
              </a:ext>
            </a:extLst>
          </p:cNvPr>
          <p:cNvGrpSpPr>
            <a:grpSpLocks/>
          </p:cNvGrpSpPr>
          <p:nvPr/>
        </p:nvGrpSpPr>
        <p:grpSpPr bwMode="auto">
          <a:xfrm>
            <a:off x="1516063" y="5238750"/>
            <a:ext cx="6008687" cy="593725"/>
            <a:chOff x="1516856" y="5238647"/>
            <a:chExt cx="6007472" cy="593725"/>
          </a:xfrm>
        </p:grpSpPr>
        <p:graphicFrame>
          <p:nvGraphicFramePr>
            <p:cNvPr id="87047" name="Object 7">
              <a:extLst>
                <a:ext uri="{FF2B5EF4-FFF2-40B4-BE49-F238E27FC236}">
                  <a16:creationId xmlns:a16="http://schemas.microsoft.com/office/drawing/2014/main" id="{A5C90F5B-B449-5647-9438-9BE5BDF9755C}"/>
                </a:ext>
              </a:extLst>
            </p:cNvPr>
            <p:cNvGraphicFramePr>
              <a:graphicFrameLocks noChangeAspect="1"/>
            </p:cNvGraphicFramePr>
            <p:nvPr/>
          </p:nvGraphicFramePr>
          <p:xfrm>
            <a:off x="1516856" y="5238647"/>
            <a:ext cx="5873750" cy="593725"/>
          </p:xfrm>
          <a:graphic>
            <a:graphicData uri="http://schemas.openxmlformats.org/presentationml/2006/ole">
              <mc:AlternateContent xmlns:mc="http://schemas.openxmlformats.org/markup-compatibility/2006">
                <mc:Choice xmlns:v="urn:schemas-microsoft-com:vml" Requires="v">
                  <p:oleObj spid="_x0000_s87081" name="Equation" r:id="rId3" imgW="55003700" imgH="5562600" progId="Equation.3">
                    <p:embed/>
                  </p:oleObj>
                </mc:Choice>
                <mc:Fallback>
                  <p:oleObj name="Equation" r:id="rId3" imgW="55003700" imgH="55626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6856" y="5238647"/>
                          <a:ext cx="5873750"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87048" name="文本框 1">
              <a:extLst>
                <a:ext uri="{FF2B5EF4-FFF2-40B4-BE49-F238E27FC236}">
                  <a16:creationId xmlns:a16="http://schemas.microsoft.com/office/drawing/2014/main" id="{8CEE9B4C-C796-2444-8AC5-CA170DB87ECC}"/>
                </a:ext>
              </a:extLst>
            </p:cNvPr>
            <p:cNvSpPr txBox="1">
              <a:spLocks noChangeArrowheads="1"/>
            </p:cNvSpPr>
            <p:nvPr/>
          </p:nvSpPr>
          <p:spPr bwMode="auto">
            <a:xfrm>
              <a:off x="3779536" y="5264292"/>
              <a:ext cx="3744792"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2800" b="0"/>
                <a:t>(eV); </a:t>
              </a:r>
              <a:r>
                <a:rPr lang="en-US" altLang="zh-CN" sz="2800" b="0" i="1"/>
                <a:t>n</a:t>
              </a:r>
              <a:r>
                <a:rPr lang="en-US" altLang="zh-CN" sz="2800" b="0"/>
                <a:t> = 1,2,3,···</a:t>
              </a:r>
              <a:endParaRPr lang="zh-CN" altLang="en-US" sz="2800" b="0"/>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7875"/>
                                        </p:tgtEl>
                                        <p:attrNameLst>
                                          <p:attrName>style.visibility</p:attrName>
                                        </p:attrNameLst>
                                      </p:cBhvr>
                                      <p:to>
                                        <p:strVal val="visible"/>
                                      </p:to>
                                    </p:set>
                                    <p:animEffect transition="in" filter="blinds(horizontal)">
                                      <p:cBhvr>
                                        <p:cTn id="7" dur="500"/>
                                        <p:tgtEl>
                                          <p:spTgt spid="2078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7877"/>
                                        </p:tgtEl>
                                        <p:attrNameLst>
                                          <p:attrName>style.visibility</p:attrName>
                                        </p:attrNameLst>
                                      </p:cBhvr>
                                      <p:to>
                                        <p:strVal val="visible"/>
                                      </p:to>
                                    </p:set>
                                    <p:animEffect transition="in" filter="blinds(horizontal)">
                                      <p:cBhvr>
                                        <p:cTn id="12" dur="500"/>
                                        <p:tgtEl>
                                          <p:spTgt spid="2078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7876"/>
                                        </p:tgtEl>
                                        <p:attrNameLst>
                                          <p:attrName>style.visibility</p:attrName>
                                        </p:attrNameLst>
                                      </p:cBhvr>
                                      <p:to>
                                        <p:strVal val="visible"/>
                                      </p:to>
                                    </p:set>
                                    <p:animEffect transition="in" filter="blinds(horizontal)">
                                      <p:cBhvr>
                                        <p:cTn id="17" dur="500"/>
                                        <p:tgtEl>
                                          <p:spTgt spid="2078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7878"/>
                                        </p:tgtEl>
                                        <p:attrNameLst>
                                          <p:attrName>style.visibility</p:attrName>
                                        </p:attrNameLst>
                                      </p:cBhvr>
                                      <p:to>
                                        <p:strVal val="visible"/>
                                      </p:to>
                                    </p:set>
                                    <p:animEffect transition="in" filter="blinds(horizontal)">
                                      <p:cBhvr>
                                        <p:cTn id="22" dur="500"/>
                                        <p:tgtEl>
                                          <p:spTgt spid="20787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07880"/>
                                        </p:tgtEl>
                                        <p:attrNameLst>
                                          <p:attrName>style.visibility</p:attrName>
                                        </p:attrNameLst>
                                      </p:cBhvr>
                                      <p:to>
                                        <p:strVal val="visible"/>
                                      </p:to>
                                    </p:set>
                                    <p:animEffect transition="in" filter="blinds(horizontal)">
                                      <p:cBhvr>
                                        <p:cTn id="25" dur="500"/>
                                        <p:tgtEl>
                                          <p:spTgt spid="207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p:bldP spid="207876" grpId="0"/>
      <p:bldP spid="207877" grpId="0"/>
      <p:bldP spid="207878" grpId="0"/>
      <p:bldP spid="20788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065" name="Group 4">
            <a:extLst>
              <a:ext uri="{FF2B5EF4-FFF2-40B4-BE49-F238E27FC236}">
                <a16:creationId xmlns:a16="http://schemas.microsoft.com/office/drawing/2014/main" id="{38D19760-7ACB-C447-98B6-67A2CE25116C}"/>
              </a:ext>
            </a:extLst>
          </p:cNvPr>
          <p:cNvGrpSpPr>
            <a:grpSpLocks/>
          </p:cNvGrpSpPr>
          <p:nvPr/>
        </p:nvGrpSpPr>
        <p:grpSpPr bwMode="auto">
          <a:xfrm>
            <a:off x="684213" y="333375"/>
            <a:ext cx="8066088" cy="6364288"/>
            <a:chOff x="521" y="956"/>
            <a:chExt cx="5081" cy="4009"/>
          </a:xfrm>
        </p:grpSpPr>
        <p:sp>
          <p:nvSpPr>
            <p:cNvPr id="39940" name="Text Box 4">
              <a:extLst>
                <a:ext uri="{FF2B5EF4-FFF2-40B4-BE49-F238E27FC236}">
                  <a16:creationId xmlns:a16="http://schemas.microsoft.com/office/drawing/2014/main" id="{746D9BBE-42F6-5D4B-B0CB-CA8566325703}"/>
                </a:ext>
              </a:extLst>
            </p:cNvPr>
            <p:cNvSpPr txBox="1">
              <a:spLocks noChangeArrowheads="1"/>
            </p:cNvSpPr>
            <p:nvPr/>
          </p:nvSpPr>
          <p:spPr bwMode="auto">
            <a:xfrm>
              <a:off x="521" y="956"/>
              <a:ext cx="5081" cy="3960"/>
            </a:xfrm>
            <a:prstGeom prst="rect">
              <a:avLst/>
            </a:prstGeom>
            <a:noFill/>
            <a:ln w="38100">
              <a:solidFill>
                <a:srgbClr val="9900CC"/>
              </a:solidFill>
              <a:miter lim="800000"/>
              <a:headEnd/>
              <a:tailEnd/>
            </a:ln>
            <a:effectLst>
              <a:prstShdw prst="shdw17" dist="17961" dir="2700000">
                <a:srgbClr val="5C007A">
                  <a:alpha val="74997"/>
                </a:srgbClr>
              </a:prstShdw>
            </a:effec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defRPr/>
              </a:pPr>
              <a:r>
                <a:rPr lang="en-US" altLang="zh-CN" sz="2400" dirty="0">
                  <a:solidFill>
                    <a:schemeClr val="accent2"/>
                  </a:solidFill>
                  <a:cs typeface="Times New Roman" panose="02020603050405020304" pitchFamily="18" charset="0"/>
                </a:rPr>
                <a:t>Each observable mechanical quantity A of the microscopic system corresponds to a linear Hermitian operator    .</a:t>
              </a:r>
            </a:p>
            <a:p>
              <a:pPr indent="457200" algn="just" eaLnBrk="1" hangingPunct="1">
                <a:lnSpc>
                  <a:spcPct val="130000"/>
                </a:lnSpc>
                <a:defRPr/>
              </a:pPr>
              <a:r>
                <a:rPr lang="en-US" altLang="zh-CN" sz="2400" dirty="0">
                  <a:solidFill>
                    <a:srgbClr val="008000"/>
                  </a:solidFill>
                </a:rPr>
                <a:t>If                 established, the mechanical quantity A has a certain value </a:t>
              </a:r>
              <a:r>
                <a:rPr lang="en-US" altLang="zh-CN" sz="2400" i="1" dirty="0">
                  <a:solidFill>
                    <a:srgbClr val="008000"/>
                  </a:solidFill>
                </a:rPr>
                <a:t>a</a:t>
              </a:r>
              <a:r>
                <a:rPr lang="en-US" altLang="zh-CN" sz="2400" dirty="0">
                  <a:solidFill>
                    <a:srgbClr val="008000"/>
                  </a:solidFill>
                </a:rPr>
                <a:t> in this state. </a:t>
              </a:r>
              <a:r>
                <a:rPr lang="en-US" altLang="zh-CN" sz="2400" i="1" dirty="0">
                  <a:solidFill>
                    <a:srgbClr val="008000"/>
                  </a:solidFill>
                </a:rPr>
                <a:t>a</a:t>
              </a:r>
              <a:r>
                <a:rPr lang="en-US" altLang="zh-CN" sz="2400" dirty="0">
                  <a:solidFill>
                    <a:srgbClr val="008000"/>
                  </a:solidFill>
                </a:rPr>
                <a:t> is called the eigenvalue of the operator   , and </a:t>
              </a:r>
              <a:r>
                <a:rPr lang="en-US" altLang="zh-CN" sz="2400" i="1" dirty="0">
                  <a:solidFill>
                    <a:srgbClr val="008000"/>
                  </a:solidFill>
                  <a:sym typeface="Symbol" pitchFamily="2" charset="2"/>
                </a:rPr>
                <a:t></a:t>
              </a:r>
              <a:r>
                <a:rPr lang="en-US" altLang="zh-CN" sz="2400" dirty="0">
                  <a:solidFill>
                    <a:srgbClr val="008000"/>
                  </a:solidFill>
                  <a:sym typeface="Symbol" pitchFamily="2" charset="2"/>
                </a:rPr>
                <a:t> is an eigenfunction that belongs to the operator </a:t>
              </a:r>
              <a:r>
                <a:rPr lang="en-US" altLang="zh-CN" sz="2400" dirty="0">
                  <a:solidFill>
                    <a:srgbClr val="008000"/>
                  </a:solidFill>
                </a:rPr>
                <a:t>  and has the eigenvalue </a:t>
              </a:r>
              <a:r>
                <a:rPr lang="en-US" altLang="zh-CN" sz="2400" i="1" dirty="0">
                  <a:solidFill>
                    <a:srgbClr val="008000"/>
                  </a:solidFill>
                </a:rPr>
                <a:t>a</a:t>
              </a:r>
              <a:r>
                <a:rPr lang="en-US" altLang="zh-CN" sz="2400" dirty="0">
                  <a:solidFill>
                    <a:srgbClr val="008000"/>
                  </a:solidFill>
                </a:rPr>
                <a:t>. The equation                        </a:t>
              </a:r>
            </a:p>
            <a:p>
              <a:pPr algn="just" eaLnBrk="1" hangingPunct="1">
                <a:lnSpc>
                  <a:spcPct val="130000"/>
                </a:lnSpc>
                <a:defRPr/>
              </a:pPr>
              <a:r>
                <a:rPr lang="en-US" altLang="zh-CN" sz="2400" dirty="0">
                  <a:solidFill>
                    <a:srgbClr val="008000"/>
                  </a:solidFill>
                </a:rPr>
                <a:t>is called the eigenequation.</a:t>
              </a:r>
            </a:p>
            <a:p>
              <a:pPr indent="457200" algn="just" eaLnBrk="1" hangingPunct="1">
                <a:lnSpc>
                  <a:spcPct val="130000"/>
                </a:lnSpc>
                <a:defRPr/>
              </a:pPr>
              <a:r>
                <a:rPr lang="en-US" altLang="zh-CN" sz="2400" dirty="0">
                  <a:solidFill>
                    <a:srgbClr val="008000"/>
                  </a:solidFill>
                </a:rPr>
                <a:t>If </a:t>
              </a:r>
              <a:r>
                <a:rPr lang="zh-CN" altLang="en-US" sz="2400" dirty="0">
                  <a:solidFill>
                    <a:srgbClr val="008000"/>
                  </a:solidFill>
                </a:rPr>
                <a:t> </a:t>
              </a:r>
              <a:r>
                <a:rPr lang="en-US" altLang="zh-CN" sz="2400" dirty="0">
                  <a:solidFill>
                    <a:srgbClr val="008000"/>
                  </a:solidFill>
                </a:rPr>
                <a:t>             established, the state described by </a:t>
              </a:r>
              <a:r>
                <a:rPr lang="en-US" altLang="zh-CN" sz="2400" dirty="0">
                  <a:solidFill>
                    <a:srgbClr val="008000"/>
                  </a:solidFill>
                  <a:sym typeface="Symbol" pitchFamily="2" charset="2"/>
                </a:rPr>
                <a:t> does not have a definite value. The </a:t>
              </a:r>
              <a:r>
                <a:rPr lang="en-US" altLang="zh-CN" sz="2400" dirty="0">
                  <a:solidFill>
                    <a:srgbClr val="FF0000"/>
                  </a:solidFill>
                  <a:sym typeface="Symbol" pitchFamily="2" charset="2"/>
                </a:rPr>
                <a:t>average</a:t>
              </a:r>
              <a:r>
                <a:rPr lang="en-US" altLang="zh-CN" sz="2400" dirty="0">
                  <a:solidFill>
                    <a:srgbClr val="008000"/>
                  </a:solidFill>
                  <a:sym typeface="Symbol" pitchFamily="2" charset="2"/>
                </a:rPr>
                <a:t> value (the average value of the extrinsic</a:t>
              </a:r>
              <a:r>
                <a:rPr lang="zh-CN" altLang="en-US" sz="2400" dirty="0">
                  <a:solidFill>
                    <a:srgbClr val="008000"/>
                  </a:solidFill>
                  <a:sym typeface="Symbol" pitchFamily="2" charset="2"/>
                </a:rPr>
                <a:t> </a:t>
              </a:r>
              <a:r>
                <a:rPr lang="en-US" altLang="zh-CN" sz="2400" dirty="0">
                  <a:solidFill>
                    <a:srgbClr val="008000"/>
                  </a:solidFill>
                  <a:sym typeface="Symbol" pitchFamily="2" charset="2"/>
                </a:rPr>
                <a:t>mechanical quantities) can be obtained by the following formula:</a:t>
              </a:r>
              <a:r>
                <a:rPr lang="en-US" altLang="zh-CN" sz="2400" dirty="0">
                  <a:solidFill>
                    <a:srgbClr val="008000"/>
                  </a:solidFill>
                </a:rPr>
                <a:t> </a:t>
              </a:r>
            </a:p>
            <a:p>
              <a:pPr indent="457200" algn="just" eaLnBrk="1" hangingPunct="1">
                <a:lnSpc>
                  <a:spcPct val="130000"/>
                </a:lnSpc>
                <a:defRPr/>
              </a:pPr>
              <a:endParaRPr lang="en-US" altLang="zh-CN" sz="2400" dirty="0">
                <a:solidFill>
                  <a:srgbClr val="008000"/>
                </a:solidFill>
              </a:endParaRPr>
            </a:p>
            <a:p>
              <a:pPr indent="457200" algn="just" eaLnBrk="1" hangingPunct="1">
                <a:lnSpc>
                  <a:spcPct val="130000"/>
                </a:lnSpc>
                <a:defRPr/>
              </a:pPr>
              <a:endParaRPr lang="en-US" altLang="zh-CN" sz="2400" dirty="0"/>
            </a:p>
          </p:txBody>
        </p:sp>
        <p:graphicFrame>
          <p:nvGraphicFramePr>
            <p:cNvPr id="88068" name="Object 8">
              <a:extLst>
                <a:ext uri="{FF2B5EF4-FFF2-40B4-BE49-F238E27FC236}">
                  <a16:creationId xmlns:a16="http://schemas.microsoft.com/office/drawing/2014/main" id="{B290AD84-A91C-154D-8772-4C118D974643}"/>
                </a:ext>
              </a:extLst>
            </p:cNvPr>
            <p:cNvGraphicFramePr>
              <a:graphicFrameLocks noChangeAspect="1"/>
            </p:cNvGraphicFramePr>
            <p:nvPr/>
          </p:nvGraphicFramePr>
          <p:xfrm>
            <a:off x="1086" y="1522"/>
            <a:ext cx="769" cy="363"/>
          </p:xfrm>
          <a:graphic>
            <a:graphicData uri="http://schemas.openxmlformats.org/presentationml/2006/ole">
              <mc:AlternateContent xmlns:mc="http://schemas.openxmlformats.org/markup-compatibility/2006">
                <mc:Choice xmlns:v="urn:schemas-microsoft-com:vml" Requires="v">
                  <p:oleObj spid="_x0000_s88298" r:id="rId3" imgW="14630400" imgH="7023100" progId="Equation.DSMT4">
                    <p:embed/>
                  </p:oleObj>
                </mc:Choice>
                <mc:Fallback>
                  <p:oleObj r:id="rId3" imgW="14630400" imgH="70231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 y="1522"/>
                          <a:ext cx="769"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69" name="Object 10">
              <a:extLst>
                <a:ext uri="{FF2B5EF4-FFF2-40B4-BE49-F238E27FC236}">
                  <a16:creationId xmlns:a16="http://schemas.microsoft.com/office/drawing/2014/main" id="{13095C1A-C9F6-5F45-B419-584DA3EEE384}"/>
                </a:ext>
              </a:extLst>
            </p:cNvPr>
            <p:cNvGraphicFramePr>
              <a:graphicFrameLocks noChangeAspect="1"/>
            </p:cNvGraphicFramePr>
            <p:nvPr>
              <p:extLst>
                <p:ext uri="{D42A27DB-BD31-4B8C-83A1-F6EECF244321}">
                  <p14:modId xmlns:p14="http://schemas.microsoft.com/office/powerpoint/2010/main" val="3026651403"/>
                </p:ext>
              </p:extLst>
            </p:nvPr>
          </p:nvGraphicFramePr>
          <p:xfrm>
            <a:off x="1341" y="2135"/>
            <a:ext cx="177" cy="288"/>
          </p:xfrm>
          <a:graphic>
            <a:graphicData uri="http://schemas.openxmlformats.org/presentationml/2006/ole">
              <mc:AlternateContent xmlns:mc="http://schemas.openxmlformats.org/markup-compatibility/2006">
                <mc:Choice xmlns:v="urn:schemas-microsoft-com:vml" Requires="v">
                  <p:oleObj spid="_x0000_s88299" r:id="rId5" imgW="3797300" imgH="6146800" progId="Equation.DSMT4">
                    <p:embed/>
                  </p:oleObj>
                </mc:Choice>
                <mc:Fallback>
                  <p:oleObj r:id="rId5" imgW="3797300" imgH="61468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1" y="2135"/>
                          <a:ext cx="1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70" name="Object 12">
              <a:extLst>
                <a:ext uri="{FF2B5EF4-FFF2-40B4-BE49-F238E27FC236}">
                  <a16:creationId xmlns:a16="http://schemas.microsoft.com/office/drawing/2014/main" id="{BDFAC461-70D9-254E-AD16-F522D6F855A8}"/>
                </a:ext>
              </a:extLst>
            </p:cNvPr>
            <p:cNvGraphicFramePr>
              <a:graphicFrameLocks noChangeAspect="1"/>
            </p:cNvGraphicFramePr>
            <p:nvPr>
              <p:extLst>
                <p:ext uri="{D42A27DB-BD31-4B8C-83A1-F6EECF244321}">
                  <p14:modId xmlns:p14="http://schemas.microsoft.com/office/powerpoint/2010/main" val="3274072747"/>
                </p:ext>
              </p:extLst>
            </p:nvPr>
          </p:nvGraphicFramePr>
          <p:xfrm>
            <a:off x="1296" y="2437"/>
            <a:ext cx="177" cy="288"/>
          </p:xfrm>
          <a:graphic>
            <a:graphicData uri="http://schemas.openxmlformats.org/presentationml/2006/ole">
              <mc:AlternateContent xmlns:mc="http://schemas.openxmlformats.org/markup-compatibility/2006">
                <mc:Choice xmlns:v="urn:schemas-microsoft-com:vml" Requires="v">
                  <p:oleObj spid="_x0000_s88300" r:id="rId7" imgW="3797300" imgH="6146800" progId="Equation.DSMT4">
                    <p:embed/>
                  </p:oleObj>
                </mc:Choice>
                <mc:Fallback>
                  <p:oleObj r:id="rId7" imgW="3797300" imgH="614680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 y="2437"/>
                          <a:ext cx="1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71" name="Object 13">
              <a:extLst>
                <a:ext uri="{FF2B5EF4-FFF2-40B4-BE49-F238E27FC236}">
                  <a16:creationId xmlns:a16="http://schemas.microsoft.com/office/drawing/2014/main" id="{710B41C4-63D1-EF40-9FA4-AA27105C7BC2}"/>
                </a:ext>
              </a:extLst>
            </p:cNvPr>
            <p:cNvGraphicFramePr>
              <a:graphicFrameLocks noChangeAspect="1"/>
            </p:cNvGraphicFramePr>
            <p:nvPr>
              <p:extLst>
                <p:ext uri="{D42A27DB-BD31-4B8C-83A1-F6EECF244321}">
                  <p14:modId xmlns:p14="http://schemas.microsoft.com/office/powerpoint/2010/main" val="743634076"/>
                </p:ext>
              </p:extLst>
            </p:nvPr>
          </p:nvGraphicFramePr>
          <p:xfrm>
            <a:off x="4648" y="2415"/>
            <a:ext cx="768" cy="363"/>
          </p:xfrm>
          <a:graphic>
            <a:graphicData uri="http://schemas.openxmlformats.org/presentationml/2006/ole">
              <mc:AlternateContent xmlns:mc="http://schemas.openxmlformats.org/markup-compatibility/2006">
                <mc:Choice xmlns:v="urn:schemas-microsoft-com:vml" Requires="v">
                  <p:oleObj spid="_x0000_s88301" r:id="rId8" imgW="14630400" imgH="7023100" progId="Equation.DSMT4">
                    <p:embed/>
                  </p:oleObj>
                </mc:Choice>
                <mc:Fallback>
                  <p:oleObj r:id="rId8" imgW="14630400" imgH="7023100" progId="Equation.DSMT4">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 y="2415"/>
                          <a:ext cx="768"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72" name="Object 2">
              <a:extLst>
                <a:ext uri="{FF2B5EF4-FFF2-40B4-BE49-F238E27FC236}">
                  <a16:creationId xmlns:a16="http://schemas.microsoft.com/office/drawing/2014/main" id="{07E45CB6-DFA7-8F4B-B938-077C57AEC628}"/>
                </a:ext>
              </a:extLst>
            </p:cNvPr>
            <p:cNvGraphicFramePr>
              <a:graphicFrameLocks noChangeAspect="1"/>
            </p:cNvGraphicFramePr>
            <p:nvPr/>
          </p:nvGraphicFramePr>
          <p:xfrm>
            <a:off x="1051" y="3043"/>
            <a:ext cx="695" cy="328"/>
          </p:xfrm>
          <a:graphic>
            <a:graphicData uri="http://schemas.openxmlformats.org/presentationml/2006/ole">
              <mc:AlternateContent xmlns:mc="http://schemas.openxmlformats.org/markup-compatibility/2006">
                <mc:Choice xmlns:v="urn:schemas-microsoft-com:vml" Requires="v">
                  <p:oleObj spid="_x0000_s88302" name="Equation" r:id="rId9" imgW="14630400" imgH="7023100" progId="Equation.DSMT4">
                    <p:embed/>
                  </p:oleObj>
                </mc:Choice>
                <mc:Fallback>
                  <p:oleObj name="Equation" r:id="rId9" imgW="14630400" imgH="7023100" progId="Equation.DSMT4">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1" y="3043"/>
                          <a:ext cx="695"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73" name="Object 3">
              <a:extLst>
                <a:ext uri="{FF2B5EF4-FFF2-40B4-BE49-F238E27FC236}">
                  <a16:creationId xmlns:a16="http://schemas.microsoft.com/office/drawing/2014/main" id="{7EC68B81-EFF8-974B-A687-40F020A34A06}"/>
                </a:ext>
              </a:extLst>
            </p:cNvPr>
            <p:cNvGraphicFramePr>
              <a:graphicFrameLocks noChangeAspect="1"/>
            </p:cNvGraphicFramePr>
            <p:nvPr/>
          </p:nvGraphicFramePr>
          <p:xfrm>
            <a:off x="1591" y="4213"/>
            <a:ext cx="2639" cy="752"/>
          </p:xfrm>
          <a:graphic>
            <a:graphicData uri="http://schemas.openxmlformats.org/presentationml/2006/ole">
              <mc:AlternateContent xmlns:mc="http://schemas.openxmlformats.org/markup-compatibility/2006">
                <mc:Choice xmlns:v="urn:schemas-microsoft-com:vml" Requires="v">
                  <p:oleObj spid="_x0000_s88303" r:id="rId11" imgW="49441100" imgH="14046200" progId="Equation.DSMT4">
                    <p:embed/>
                  </p:oleObj>
                </mc:Choice>
                <mc:Fallback>
                  <p:oleObj r:id="rId11" imgW="49441100" imgH="14046200" progId="Equation.DSMT4">
                    <p:embed/>
                    <p:pic>
                      <p:nvPicPr>
                        <p:cNvPr id="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91" y="4213"/>
                          <a:ext cx="2639"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88066" name="Object 5">
            <a:extLst>
              <a:ext uri="{FF2B5EF4-FFF2-40B4-BE49-F238E27FC236}">
                <a16:creationId xmlns:a16="http://schemas.microsoft.com/office/drawing/2014/main" id="{02B82E1F-4590-AD48-9BF8-80EAEE251D4B}"/>
              </a:ext>
            </a:extLst>
          </p:cNvPr>
          <p:cNvGraphicFramePr>
            <a:graphicFrameLocks noChangeAspect="1"/>
          </p:cNvGraphicFramePr>
          <p:nvPr/>
        </p:nvGraphicFramePr>
        <p:xfrm>
          <a:off x="7310438" y="614363"/>
          <a:ext cx="411162" cy="663575"/>
        </p:xfrm>
        <a:graphic>
          <a:graphicData uri="http://schemas.openxmlformats.org/presentationml/2006/ole">
            <mc:AlternateContent xmlns:mc="http://schemas.openxmlformats.org/markup-compatibility/2006">
              <mc:Choice xmlns:v="urn:schemas-microsoft-com:vml" Requires="v">
                <p:oleObj spid="_x0000_s88304" name="Equation" r:id="rId13" imgW="3797300" imgH="6146800" progId="Equation.3">
                  <p:embed/>
                </p:oleObj>
              </mc:Choice>
              <mc:Fallback>
                <p:oleObj name="Equation" r:id="rId13" imgW="3797300" imgH="6146800"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10438" y="614363"/>
                        <a:ext cx="411162"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pull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2">
            <a:extLst>
              <a:ext uri="{FF2B5EF4-FFF2-40B4-BE49-F238E27FC236}">
                <a16:creationId xmlns:a16="http://schemas.microsoft.com/office/drawing/2014/main" id="{287B7E38-53B5-8244-A53D-177FDB044E70}"/>
              </a:ext>
            </a:extLst>
          </p:cNvPr>
          <p:cNvSpPr txBox="1">
            <a:spLocks noChangeArrowheads="1"/>
          </p:cNvSpPr>
          <p:nvPr/>
        </p:nvSpPr>
        <p:spPr bwMode="auto">
          <a:xfrm>
            <a:off x="403225" y="601663"/>
            <a:ext cx="7216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en-US" altLang="zh-CN" sz="2400" b="0"/>
          </a:p>
        </p:txBody>
      </p:sp>
      <p:sp>
        <p:nvSpPr>
          <p:cNvPr id="3" name="Text Box 3">
            <a:extLst>
              <a:ext uri="{FF2B5EF4-FFF2-40B4-BE49-F238E27FC236}">
                <a16:creationId xmlns:a16="http://schemas.microsoft.com/office/drawing/2014/main" id="{5241CB35-0BA0-3A44-BB1C-A7ABBB9E3235}"/>
              </a:ext>
            </a:extLst>
          </p:cNvPr>
          <p:cNvSpPr txBox="1">
            <a:spLocks noChangeArrowheads="1"/>
          </p:cNvSpPr>
          <p:nvPr/>
        </p:nvSpPr>
        <p:spPr bwMode="auto">
          <a:xfrm>
            <a:off x="5219700" y="2436813"/>
            <a:ext cx="3529013" cy="2428875"/>
          </a:xfrm>
          <a:prstGeom prst="rect">
            <a:avLst/>
          </a:prstGeom>
          <a:noFill/>
          <a:ln>
            <a:noFill/>
          </a:ln>
        </p:spPr>
        <p:txBody>
          <a:bodyPr>
            <a:spAutoFit/>
          </a:bodyPr>
          <a:lstStyle>
            <a:lvl1pPr marL="900113" indent="-900113">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defRPr/>
            </a:pPr>
            <a:r>
              <a:rPr lang="en-US" altLang="zh-CN" dirty="0" err="1"/>
              <a:t>E</a:t>
            </a:r>
            <a:r>
              <a:rPr lang="en-US" altLang="zh-CN" baseline="-25000" dirty="0" err="1"/>
              <a:t>λ</a:t>
            </a:r>
            <a:r>
              <a:rPr lang="zh-CN" altLang="en-US" dirty="0">
                <a:latin typeface="宋体" panose="02010600030101010101" pitchFamily="2" charset="-122"/>
                <a:sym typeface="Symbol" panose="05050102010706020507" pitchFamily="18" charset="2"/>
              </a:rPr>
              <a:t>：　</a:t>
            </a:r>
            <a:r>
              <a:rPr lang="en-US" altLang="zh-CN" b="0" dirty="0">
                <a:latin typeface="+mj-lt"/>
                <a:sym typeface="Symbol" panose="05050102010706020507" pitchFamily="18" charset="2"/>
              </a:rPr>
              <a:t>the strength of black-body radiation</a:t>
            </a:r>
            <a:endParaRPr lang="en-US" altLang="zh-CN" b="0" dirty="0">
              <a:latin typeface="+mj-lt"/>
            </a:endParaRPr>
          </a:p>
          <a:p>
            <a:pPr eaLnBrk="1" hangingPunct="1">
              <a:lnSpc>
                <a:spcPct val="120000"/>
              </a:lnSpc>
              <a:spcBef>
                <a:spcPct val="50000"/>
              </a:spcBef>
              <a:defRPr/>
            </a:pPr>
            <a:r>
              <a:rPr lang="en-US" altLang="zh-CN" dirty="0" err="1"/>
              <a:t>E</a:t>
            </a:r>
            <a:r>
              <a:rPr lang="en-US" altLang="zh-CN" baseline="-25000" dirty="0" err="1"/>
              <a:t>λ</a:t>
            </a:r>
            <a:r>
              <a:rPr lang="en-US" altLang="zh-CN" dirty="0" err="1"/>
              <a:t>dλ</a:t>
            </a:r>
            <a:r>
              <a:rPr lang="zh-CN" altLang="en-US" dirty="0">
                <a:latin typeface="宋体" panose="02010600030101010101" pitchFamily="2" charset="-122"/>
                <a:sym typeface="Symbol" panose="05050102010706020507" pitchFamily="18" charset="2"/>
              </a:rPr>
              <a:t>：</a:t>
            </a:r>
            <a:r>
              <a:rPr lang="en-US" altLang="zh-CN" b="0" dirty="0">
                <a:latin typeface="+mj-lt"/>
                <a:sym typeface="Symbol" panose="05050102010706020507" pitchFamily="18" charset="2"/>
              </a:rPr>
              <a:t>emitted energy per unit time and per unit surface area in an energy range </a:t>
            </a:r>
            <a:r>
              <a:rPr lang="en-US" altLang="zh-CN" b="0" dirty="0" err="1">
                <a:latin typeface="+mj-lt"/>
              </a:rPr>
              <a:t>dλ</a:t>
            </a:r>
            <a:endParaRPr lang="en-US" altLang="zh-CN" b="0" dirty="0">
              <a:latin typeface="+mj-lt"/>
            </a:endParaRPr>
          </a:p>
        </p:txBody>
      </p:sp>
      <p:sp>
        <p:nvSpPr>
          <p:cNvPr id="4" name="Text Box 1037">
            <a:extLst>
              <a:ext uri="{FF2B5EF4-FFF2-40B4-BE49-F238E27FC236}">
                <a16:creationId xmlns:a16="http://schemas.microsoft.com/office/drawing/2014/main" id="{7AB12B88-EFCB-0C46-8C14-72AE3B5B580E}"/>
              </a:ext>
            </a:extLst>
          </p:cNvPr>
          <p:cNvSpPr txBox="1">
            <a:spLocks noChangeArrowheads="1"/>
          </p:cNvSpPr>
          <p:nvPr/>
        </p:nvSpPr>
        <p:spPr bwMode="auto">
          <a:xfrm>
            <a:off x="395288" y="476250"/>
            <a:ext cx="8353425" cy="1754188"/>
          </a:xfrm>
          <a:prstGeom prst="rect">
            <a:avLst/>
          </a:prstGeom>
          <a:noFill/>
          <a:ln>
            <a:noFill/>
          </a:ln>
        </p:spPr>
        <p:txBody>
          <a:bodyPr>
            <a:spAutoFit/>
          </a:bodyPr>
          <a:lstStyle>
            <a:lvl1pPr marL="1436688" indent="-1436688">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defRPr/>
            </a:pPr>
            <a:r>
              <a:rPr lang="en-US" altLang="zh-CN" sz="2400" dirty="0">
                <a:solidFill>
                  <a:srgbClr val="6600FF"/>
                </a:solidFill>
              </a:rPr>
              <a:t>Experimental Observation:</a:t>
            </a:r>
          </a:p>
          <a:p>
            <a:pPr marL="720000" indent="0" eaLnBrk="1" hangingPunct="1">
              <a:spcBef>
                <a:spcPts val="0"/>
              </a:spcBef>
              <a:defRPr/>
            </a:pPr>
            <a:r>
              <a:rPr lang="en-US" altLang="zh-CN" sz="2400" dirty="0">
                <a:solidFill>
                  <a:srgbClr val="6600FF"/>
                </a:solidFill>
              </a:rPr>
              <a:t>The shape of the spectral distribution only depends on the temperature of the black body while it is independent of the shape and chemical composition of the cavity.</a:t>
            </a:r>
          </a:p>
        </p:txBody>
      </p:sp>
      <p:sp>
        <p:nvSpPr>
          <p:cNvPr id="22532" name="Freeform 1038">
            <a:extLst>
              <a:ext uri="{FF2B5EF4-FFF2-40B4-BE49-F238E27FC236}">
                <a16:creationId xmlns:a16="http://schemas.microsoft.com/office/drawing/2014/main" id="{6A437529-F27F-2C46-A378-768034EF4705}"/>
              </a:ext>
            </a:extLst>
          </p:cNvPr>
          <p:cNvSpPr>
            <a:spLocks/>
          </p:cNvSpPr>
          <p:nvPr/>
        </p:nvSpPr>
        <p:spPr bwMode="auto">
          <a:xfrm>
            <a:off x="2312988" y="5224463"/>
            <a:ext cx="2857500" cy="488950"/>
          </a:xfrm>
          <a:custGeom>
            <a:avLst/>
            <a:gdLst>
              <a:gd name="T0" fmla="*/ 2147483646 w 2449"/>
              <a:gd name="T1" fmla="*/ 2147483646 h 424"/>
              <a:gd name="T2" fmla="*/ 2147483646 w 2449"/>
              <a:gd name="T3" fmla="*/ 2147483646 h 424"/>
              <a:gd name="T4" fmla="*/ 2147483646 w 2449"/>
              <a:gd name="T5" fmla="*/ 2147483646 h 424"/>
              <a:gd name="T6" fmla="*/ 2147483646 w 2449"/>
              <a:gd name="T7" fmla="*/ 2147483646 h 424"/>
              <a:gd name="T8" fmla="*/ 2147483646 w 2449"/>
              <a:gd name="T9" fmla="*/ 2147483646 h 424"/>
              <a:gd name="T10" fmla="*/ 2147483646 w 2449"/>
              <a:gd name="T11" fmla="*/ 2147483646 h 424"/>
              <a:gd name="T12" fmla="*/ 2147483646 w 2449"/>
              <a:gd name="T13" fmla="*/ 2147483646 h 424"/>
              <a:gd name="T14" fmla="*/ 2147483646 w 2449"/>
              <a:gd name="T15" fmla="*/ 2147483646 h 424"/>
              <a:gd name="T16" fmla="*/ 2147483646 w 2449"/>
              <a:gd name="T17" fmla="*/ 2147483646 h 424"/>
              <a:gd name="T18" fmla="*/ 2147483646 w 2449"/>
              <a:gd name="T19" fmla="*/ 2147483646 h 424"/>
              <a:gd name="T20" fmla="*/ 2147483646 w 2449"/>
              <a:gd name="T21" fmla="*/ 2147483646 h 424"/>
              <a:gd name="T22" fmla="*/ 2147483646 w 2449"/>
              <a:gd name="T23" fmla="*/ 2147483646 h 424"/>
              <a:gd name="T24" fmla="*/ 2147483646 w 2449"/>
              <a:gd name="T25" fmla="*/ 2147483646 h 424"/>
              <a:gd name="T26" fmla="*/ 2147483646 w 2449"/>
              <a:gd name="T27" fmla="*/ 2147483646 h 424"/>
              <a:gd name="T28" fmla="*/ 2147483646 w 2449"/>
              <a:gd name="T29" fmla="*/ 2147483646 h 424"/>
              <a:gd name="T30" fmla="*/ 2147483646 w 2449"/>
              <a:gd name="T31" fmla="*/ 2147483646 h 424"/>
              <a:gd name="T32" fmla="*/ 2147483646 w 2449"/>
              <a:gd name="T33" fmla="*/ 2147483646 h 424"/>
              <a:gd name="T34" fmla="*/ 2147483646 w 2449"/>
              <a:gd name="T35" fmla="*/ 2147483646 h 424"/>
              <a:gd name="T36" fmla="*/ 2147483646 w 2449"/>
              <a:gd name="T37" fmla="*/ 0 h 424"/>
              <a:gd name="T38" fmla="*/ 2147483646 w 2449"/>
              <a:gd name="T39" fmla="*/ 2147483646 h 424"/>
              <a:gd name="T40" fmla="*/ 2147483646 w 2449"/>
              <a:gd name="T41" fmla="*/ 2147483646 h 424"/>
              <a:gd name="T42" fmla="*/ 2147483646 w 2449"/>
              <a:gd name="T43" fmla="*/ 2147483646 h 424"/>
              <a:gd name="T44" fmla="*/ 2147483646 w 2449"/>
              <a:gd name="T45" fmla="*/ 2147483646 h 424"/>
              <a:gd name="T46" fmla="*/ 2147483646 w 2449"/>
              <a:gd name="T47" fmla="*/ 2147483646 h 424"/>
              <a:gd name="T48" fmla="*/ 2147483646 w 2449"/>
              <a:gd name="T49" fmla="*/ 2147483646 h 424"/>
              <a:gd name="T50" fmla="*/ 2147483646 w 2449"/>
              <a:gd name="T51" fmla="*/ 2147483646 h 424"/>
              <a:gd name="T52" fmla="*/ 2147483646 w 2449"/>
              <a:gd name="T53" fmla="*/ 2147483646 h 424"/>
              <a:gd name="T54" fmla="*/ 2147483646 w 2449"/>
              <a:gd name="T55" fmla="*/ 2147483646 h 424"/>
              <a:gd name="T56" fmla="*/ 2147483646 w 2449"/>
              <a:gd name="T57" fmla="*/ 2147483646 h 424"/>
              <a:gd name="T58" fmla="*/ 2147483646 w 2449"/>
              <a:gd name="T59" fmla="*/ 2147483646 h 424"/>
              <a:gd name="T60" fmla="*/ 2147483646 w 2449"/>
              <a:gd name="T61" fmla="*/ 2147483646 h 424"/>
              <a:gd name="T62" fmla="*/ 2147483646 w 2449"/>
              <a:gd name="T63" fmla="*/ 2147483646 h 424"/>
              <a:gd name="T64" fmla="*/ 2147483646 w 2449"/>
              <a:gd name="T65" fmla="*/ 2147483646 h 424"/>
              <a:gd name="T66" fmla="*/ 2147483646 w 2449"/>
              <a:gd name="T67" fmla="*/ 2147483646 h 424"/>
              <a:gd name="T68" fmla="*/ 2147483646 w 2449"/>
              <a:gd name="T69" fmla="*/ 2147483646 h 424"/>
              <a:gd name="T70" fmla="*/ 2147483646 w 2449"/>
              <a:gd name="T71" fmla="*/ 2147483646 h 424"/>
              <a:gd name="T72" fmla="*/ 2147483646 w 2449"/>
              <a:gd name="T73" fmla="*/ 2147483646 h 4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449" h="424">
                <a:moveTo>
                  <a:pt x="0" y="423"/>
                </a:moveTo>
                <a:lnTo>
                  <a:pt x="47" y="415"/>
                </a:lnTo>
                <a:lnTo>
                  <a:pt x="94" y="406"/>
                </a:lnTo>
                <a:lnTo>
                  <a:pt x="143" y="396"/>
                </a:lnTo>
                <a:lnTo>
                  <a:pt x="193" y="385"/>
                </a:lnTo>
                <a:lnTo>
                  <a:pt x="218" y="378"/>
                </a:lnTo>
                <a:lnTo>
                  <a:pt x="244" y="371"/>
                </a:lnTo>
                <a:lnTo>
                  <a:pt x="269" y="363"/>
                </a:lnTo>
                <a:lnTo>
                  <a:pt x="296" y="355"/>
                </a:lnTo>
                <a:lnTo>
                  <a:pt x="322" y="345"/>
                </a:lnTo>
                <a:lnTo>
                  <a:pt x="351" y="334"/>
                </a:lnTo>
                <a:lnTo>
                  <a:pt x="379" y="323"/>
                </a:lnTo>
                <a:lnTo>
                  <a:pt x="408" y="310"/>
                </a:lnTo>
                <a:lnTo>
                  <a:pt x="422" y="303"/>
                </a:lnTo>
                <a:lnTo>
                  <a:pt x="437" y="295"/>
                </a:lnTo>
                <a:lnTo>
                  <a:pt x="451" y="286"/>
                </a:lnTo>
                <a:lnTo>
                  <a:pt x="466" y="277"/>
                </a:lnTo>
                <a:lnTo>
                  <a:pt x="481" y="266"/>
                </a:lnTo>
                <a:lnTo>
                  <a:pt x="495" y="255"/>
                </a:lnTo>
                <a:lnTo>
                  <a:pt x="526" y="232"/>
                </a:lnTo>
                <a:lnTo>
                  <a:pt x="555" y="207"/>
                </a:lnTo>
                <a:lnTo>
                  <a:pt x="586" y="181"/>
                </a:lnTo>
                <a:lnTo>
                  <a:pt x="616" y="154"/>
                </a:lnTo>
                <a:lnTo>
                  <a:pt x="648" y="129"/>
                </a:lnTo>
                <a:lnTo>
                  <a:pt x="681" y="103"/>
                </a:lnTo>
                <a:lnTo>
                  <a:pt x="714" y="79"/>
                </a:lnTo>
                <a:lnTo>
                  <a:pt x="730" y="68"/>
                </a:lnTo>
                <a:lnTo>
                  <a:pt x="748" y="58"/>
                </a:lnTo>
                <a:lnTo>
                  <a:pt x="765" y="48"/>
                </a:lnTo>
                <a:lnTo>
                  <a:pt x="782" y="39"/>
                </a:lnTo>
                <a:lnTo>
                  <a:pt x="800" y="30"/>
                </a:lnTo>
                <a:lnTo>
                  <a:pt x="818" y="22"/>
                </a:lnTo>
                <a:lnTo>
                  <a:pt x="837" y="16"/>
                </a:lnTo>
                <a:lnTo>
                  <a:pt x="854" y="11"/>
                </a:lnTo>
                <a:lnTo>
                  <a:pt x="874" y="6"/>
                </a:lnTo>
                <a:lnTo>
                  <a:pt x="894" y="3"/>
                </a:lnTo>
                <a:lnTo>
                  <a:pt x="913" y="1"/>
                </a:lnTo>
                <a:lnTo>
                  <a:pt x="932" y="0"/>
                </a:lnTo>
                <a:lnTo>
                  <a:pt x="953" y="1"/>
                </a:lnTo>
                <a:lnTo>
                  <a:pt x="974" y="3"/>
                </a:lnTo>
                <a:lnTo>
                  <a:pt x="994" y="6"/>
                </a:lnTo>
                <a:lnTo>
                  <a:pt x="1016" y="11"/>
                </a:lnTo>
                <a:lnTo>
                  <a:pt x="1038" y="16"/>
                </a:lnTo>
                <a:lnTo>
                  <a:pt x="1060" y="22"/>
                </a:lnTo>
                <a:lnTo>
                  <a:pt x="1083" y="30"/>
                </a:lnTo>
                <a:lnTo>
                  <a:pt x="1106" y="39"/>
                </a:lnTo>
                <a:lnTo>
                  <a:pt x="1129" y="48"/>
                </a:lnTo>
                <a:lnTo>
                  <a:pt x="1152" y="58"/>
                </a:lnTo>
                <a:lnTo>
                  <a:pt x="1175" y="68"/>
                </a:lnTo>
                <a:lnTo>
                  <a:pt x="1200" y="79"/>
                </a:lnTo>
                <a:lnTo>
                  <a:pt x="1248" y="103"/>
                </a:lnTo>
                <a:lnTo>
                  <a:pt x="1297" y="129"/>
                </a:lnTo>
                <a:lnTo>
                  <a:pt x="1347" y="154"/>
                </a:lnTo>
                <a:lnTo>
                  <a:pt x="1396" y="181"/>
                </a:lnTo>
                <a:lnTo>
                  <a:pt x="1446" y="207"/>
                </a:lnTo>
                <a:lnTo>
                  <a:pt x="1496" y="232"/>
                </a:lnTo>
                <a:lnTo>
                  <a:pt x="1544" y="255"/>
                </a:lnTo>
                <a:lnTo>
                  <a:pt x="1570" y="266"/>
                </a:lnTo>
                <a:lnTo>
                  <a:pt x="1594" y="277"/>
                </a:lnTo>
                <a:lnTo>
                  <a:pt x="1618" y="286"/>
                </a:lnTo>
                <a:lnTo>
                  <a:pt x="1643" y="295"/>
                </a:lnTo>
                <a:lnTo>
                  <a:pt x="1666" y="303"/>
                </a:lnTo>
                <a:lnTo>
                  <a:pt x="1690" y="310"/>
                </a:lnTo>
                <a:lnTo>
                  <a:pt x="1738" y="323"/>
                </a:lnTo>
                <a:lnTo>
                  <a:pt x="1785" y="334"/>
                </a:lnTo>
                <a:lnTo>
                  <a:pt x="1832" y="345"/>
                </a:lnTo>
                <a:lnTo>
                  <a:pt x="1880" y="355"/>
                </a:lnTo>
                <a:lnTo>
                  <a:pt x="1927" y="363"/>
                </a:lnTo>
                <a:lnTo>
                  <a:pt x="1974" y="371"/>
                </a:lnTo>
                <a:lnTo>
                  <a:pt x="2022" y="378"/>
                </a:lnTo>
                <a:lnTo>
                  <a:pt x="2069" y="385"/>
                </a:lnTo>
                <a:lnTo>
                  <a:pt x="2163" y="396"/>
                </a:lnTo>
                <a:lnTo>
                  <a:pt x="2258" y="406"/>
                </a:lnTo>
                <a:lnTo>
                  <a:pt x="2353" y="415"/>
                </a:lnTo>
                <a:lnTo>
                  <a:pt x="2448" y="423"/>
                </a:lnTo>
              </a:path>
            </a:pathLst>
          </a:custGeom>
          <a:noFill/>
          <a:ln w="19050" cap="rnd" cmpd="sng">
            <a:solidFill>
              <a:schemeClr val="tx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CN"/>
          </a:p>
        </p:txBody>
      </p:sp>
      <p:sp>
        <p:nvSpPr>
          <p:cNvPr id="22533" name="Freeform 1039">
            <a:extLst>
              <a:ext uri="{FF2B5EF4-FFF2-40B4-BE49-F238E27FC236}">
                <a16:creationId xmlns:a16="http://schemas.microsoft.com/office/drawing/2014/main" id="{27F98F7D-6E55-C04D-8D81-2A8FCC9097F3}"/>
              </a:ext>
            </a:extLst>
          </p:cNvPr>
          <p:cNvSpPr>
            <a:spLocks/>
          </p:cNvSpPr>
          <p:nvPr/>
        </p:nvSpPr>
        <p:spPr bwMode="auto">
          <a:xfrm>
            <a:off x="2751138" y="5489575"/>
            <a:ext cx="2306637" cy="290513"/>
          </a:xfrm>
          <a:custGeom>
            <a:avLst/>
            <a:gdLst>
              <a:gd name="T0" fmla="*/ 2147483646 w 1977"/>
              <a:gd name="T1" fmla="*/ 2147483646 h 252"/>
              <a:gd name="T2" fmla="*/ 2147483646 w 1977"/>
              <a:gd name="T3" fmla="*/ 2147483646 h 252"/>
              <a:gd name="T4" fmla="*/ 2147483646 w 1977"/>
              <a:gd name="T5" fmla="*/ 2147483646 h 252"/>
              <a:gd name="T6" fmla="*/ 2147483646 w 1977"/>
              <a:gd name="T7" fmla="*/ 2147483646 h 252"/>
              <a:gd name="T8" fmla="*/ 2147483646 w 1977"/>
              <a:gd name="T9" fmla="*/ 2147483646 h 252"/>
              <a:gd name="T10" fmla="*/ 2147483646 w 1977"/>
              <a:gd name="T11" fmla="*/ 2147483646 h 252"/>
              <a:gd name="T12" fmla="*/ 2147483646 w 1977"/>
              <a:gd name="T13" fmla="*/ 2147483646 h 252"/>
              <a:gd name="T14" fmla="*/ 2147483646 w 1977"/>
              <a:gd name="T15" fmla="*/ 2147483646 h 252"/>
              <a:gd name="T16" fmla="*/ 2147483646 w 1977"/>
              <a:gd name="T17" fmla="*/ 2147483646 h 252"/>
              <a:gd name="T18" fmla="*/ 2147483646 w 1977"/>
              <a:gd name="T19" fmla="*/ 2147483646 h 252"/>
              <a:gd name="T20" fmla="*/ 2147483646 w 1977"/>
              <a:gd name="T21" fmla="*/ 2147483646 h 252"/>
              <a:gd name="T22" fmla="*/ 2147483646 w 1977"/>
              <a:gd name="T23" fmla="*/ 2147483646 h 252"/>
              <a:gd name="T24" fmla="*/ 2147483646 w 1977"/>
              <a:gd name="T25" fmla="*/ 2147483646 h 252"/>
              <a:gd name="T26" fmla="*/ 2147483646 w 1977"/>
              <a:gd name="T27" fmla="*/ 2147483646 h 252"/>
              <a:gd name="T28" fmla="*/ 2147483646 w 1977"/>
              <a:gd name="T29" fmla="*/ 2147483646 h 252"/>
              <a:gd name="T30" fmla="*/ 2147483646 w 1977"/>
              <a:gd name="T31" fmla="*/ 2147483646 h 252"/>
              <a:gd name="T32" fmla="*/ 2147483646 w 1977"/>
              <a:gd name="T33" fmla="*/ 2147483646 h 252"/>
              <a:gd name="T34" fmla="*/ 2147483646 w 1977"/>
              <a:gd name="T35" fmla="*/ 2147483646 h 252"/>
              <a:gd name="T36" fmla="*/ 2147483646 w 1977"/>
              <a:gd name="T37" fmla="*/ 0 h 252"/>
              <a:gd name="T38" fmla="*/ 2147483646 w 1977"/>
              <a:gd name="T39" fmla="*/ 2147483646 h 252"/>
              <a:gd name="T40" fmla="*/ 2147483646 w 1977"/>
              <a:gd name="T41" fmla="*/ 2147483646 h 252"/>
              <a:gd name="T42" fmla="*/ 2147483646 w 1977"/>
              <a:gd name="T43" fmla="*/ 2147483646 h 252"/>
              <a:gd name="T44" fmla="*/ 2147483646 w 1977"/>
              <a:gd name="T45" fmla="*/ 2147483646 h 252"/>
              <a:gd name="T46" fmla="*/ 2147483646 w 1977"/>
              <a:gd name="T47" fmla="*/ 2147483646 h 252"/>
              <a:gd name="T48" fmla="*/ 2147483646 w 1977"/>
              <a:gd name="T49" fmla="*/ 2147483646 h 252"/>
              <a:gd name="T50" fmla="*/ 2147483646 w 1977"/>
              <a:gd name="T51" fmla="*/ 2147483646 h 252"/>
              <a:gd name="T52" fmla="*/ 2147483646 w 1977"/>
              <a:gd name="T53" fmla="*/ 2147483646 h 252"/>
              <a:gd name="T54" fmla="*/ 2147483646 w 1977"/>
              <a:gd name="T55" fmla="*/ 2147483646 h 252"/>
              <a:gd name="T56" fmla="*/ 2147483646 w 1977"/>
              <a:gd name="T57" fmla="*/ 2147483646 h 252"/>
              <a:gd name="T58" fmla="*/ 2147483646 w 1977"/>
              <a:gd name="T59" fmla="*/ 2147483646 h 252"/>
              <a:gd name="T60" fmla="*/ 2147483646 w 1977"/>
              <a:gd name="T61" fmla="*/ 2147483646 h 252"/>
              <a:gd name="T62" fmla="*/ 2147483646 w 1977"/>
              <a:gd name="T63" fmla="*/ 2147483646 h 252"/>
              <a:gd name="T64" fmla="*/ 2147483646 w 1977"/>
              <a:gd name="T65" fmla="*/ 2147483646 h 252"/>
              <a:gd name="T66" fmla="*/ 2147483646 w 1977"/>
              <a:gd name="T67" fmla="*/ 2147483646 h 252"/>
              <a:gd name="T68" fmla="*/ 2147483646 w 1977"/>
              <a:gd name="T69" fmla="*/ 2147483646 h 252"/>
              <a:gd name="T70" fmla="*/ 2147483646 w 1977"/>
              <a:gd name="T71" fmla="*/ 2147483646 h 252"/>
              <a:gd name="T72" fmla="*/ 2147483646 w 1977"/>
              <a:gd name="T73" fmla="*/ 2147483646 h 2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977" h="252">
                <a:moveTo>
                  <a:pt x="0" y="251"/>
                </a:moveTo>
                <a:lnTo>
                  <a:pt x="38" y="246"/>
                </a:lnTo>
                <a:lnTo>
                  <a:pt x="76" y="241"/>
                </a:lnTo>
                <a:lnTo>
                  <a:pt x="116" y="235"/>
                </a:lnTo>
                <a:lnTo>
                  <a:pt x="156" y="229"/>
                </a:lnTo>
                <a:lnTo>
                  <a:pt x="176" y="224"/>
                </a:lnTo>
                <a:lnTo>
                  <a:pt x="197" y="220"/>
                </a:lnTo>
                <a:lnTo>
                  <a:pt x="217" y="215"/>
                </a:lnTo>
                <a:lnTo>
                  <a:pt x="239" y="211"/>
                </a:lnTo>
                <a:lnTo>
                  <a:pt x="261" y="205"/>
                </a:lnTo>
                <a:lnTo>
                  <a:pt x="283" y="198"/>
                </a:lnTo>
                <a:lnTo>
                  <a:pt x="306" y="192"/>
                </a:lnTo>
                <a:lnTo>
                  <a:pt x="329" y="184"/>
                </a:lnTo>
                <a:lnTo>
                  <a:pt x="341" y="180"/>
                </a:lnTo>
                <a:lnTo>
                  <a:pt x="353" y="175"/>
                </a:lnTo>
                <a:lnTo>
                  <a:pt x="365" y="170"/>
                </a:lnTo>
                <a:lnTo>
                  <a:pt x="376" y="164"/>
                </a:lnTo>
                <a:lnTo>
                  <a:pt x="388" y="158"/>
                </a:lnTo>
                <a:lnTo>
                  <a:pt x="400" y="152"/>
                </a:lnTo>
                <a:lnTo>
                  <a:pt x="424" y="138"/>
                </a:lnTo>
                <a:lnTo>
                  <a:pt x="448" y="123"/>
                </a:lnTo>
                <a:lnTo>
                  <a:pt x="473" y="108"/>
                </a:lnTo>
                <a:lnTo>
                  <a:pt x="498" y="92"/>
                </a:lnTo>
                <a:lnTo>
                  <a:pt x="523" y="77"/>
                </a:lnTo>
                <a:lnTo>
                  <a:pt x="550" y="62"/>
                </a:lnTo>
                <a:lnTo>
                  <a:pt x="576" y="47"/>
                </a:lnTo>
                <a:lnTo>
                  <a:pt x="590" y="41"/>
                </a:lnTo>
                <a:lnTo>
                  <a:pt x="604" y="35"/>
                </a:lnTo>
                <a:lnTo>
                  <a:pt x="617" y="29"/>
                </a:lnTo>
                <a:lnTo>
                  <a:pt x="631" y="23"/>
                </a:lnTo>
                <a:lnTo>
                  <a:pt x="646" y="18"/>
                </a:lnTo>
                <a:lnTo>
                  <a:pt x="661" y="14"/>
                </a:lnTo>
                <a:lnTo>
                  <a:pt x="675" y="10"/>
                </a:lnTo>
                <a:lnTo>
                  <a:pt x="690" y="7"/>
                </a:lnTo>
                <a:lnTo>
                  <a:pt x="706" y="4"/>
                </a:lnTo>
                <a:lnTo>
                  <a:pt x="721" y="2"/>
                </a:lnTo>
                <a:lnTo>
                  <a:pt x="737" y="1"/>
                </a:lnTo>
                <a:lnTo>
                  <a:pt x="753" y="0"/>
                </a:lnTo>
                <a:lnTo>
                  <a:pt x="769" y="1"/>
                </a:lnTo>
                <a:lnTo>
                  <a:pt x="786" y="2"/>
                </a:lnTo>
                <a:lnTo>
                  <a:pt x="803" y="4"/>
                </a:lnTo>
                <a:lnTo>
                  <a:pt x="820" y="7"/>
                </a:lnTo>
                <a:lnTo>
                  <a:pt x="838" y="10"/>
                </a:lnTo>
                <a:lnTo>
                  <a:pt x="856" y="14"/>
                </a:lnTo>
                <a:lnTo>
                  <a:pt x="874" y="18"/>
                </a:lnTo>
                <a:lnTo>
                  <a:pt x="893" y="23"/>
                </a:lnTo>
                <a:lnTo>
                  <a:pt x="912" y="29"/>
                </a:lnTo>
                <a:lnTo>
                  <a:pt x="930" y="35"/>
                </a:lnTo>
                <a:lnTo>
                  <a:pt x="949" y="41"/>
                </a:lnTo>
                <a:lnTo>
                  <a:pt x="968" y="47"/>
                </a:lnTo>
                <a:lnTo>
                  <a:pt x="1008" y="62"/>
                </a:lnTo>
                <a:lnTo>
                  <a:pt x="1047" y="77"/>
                </a:lnTo>
                <a:lnTo>
                  <a:pt x="1087" y="92"/>
                </a:lnTo>
                <a:lnTo>
                  <a:pt x="1127" y="108"/>
                </a:lnTo>
                <a:lnTo>
                  <a:pt x="1167" y="123"/>
                </a:lnTo>
                <a:lnTo>
                  <a:pt x="1208" y="138"/>
                </a:lnTo>
                <a:lnTo>
                  <a:pt x="1247" y="152"/>
                </a:lnTo>
                <a:lnTo>
                  <a:pt x="1267" y="158"/>
                </a:lnTo>
                <a:lnTo>
                  <a:pt x="1287" y="164"/>
                </a:lnTo>
                <a:lnTo>
                  <a:pt x="1307" y="170"/>
                </a:lnTo>
                <a:lnTo>
                  <a:pt x="1326" y="175"/>
                </a:lnTo>
                <a:lnTo>
                  <a:pt x="1345" y="180"/>
                </a:lnTo>
                <a:lnTo>
                  <a:pt x="1364" y="184"/>
                </a:lnTo>
                <a:lnTo>
                  <a:pt x="1403" y="192"/>
                </a:lnTo>
                <a:lnTo>
                  <a:pt x="1441" y="198"/>
                </a:lnTo>
                <a:lnTo>
                  <a:pt x="1479" y="205"/>
                </a:lnTo>
                <a:lnTo>
                  <a:pt x="1517" y="211"/>
                </a:lnTo>
                <a:lnTo>
                  <a:pt x="1556" y="215"/>
                </a:lnTo>
                <a:lnTo>
                  <a:pt x="1594" y="220"/>
                </a:lnTo>
                <a:lnTo>
                  <a:pt x="1632" y="224"/>
                </a:lnTo>
                <a:lnTo>
                  <a:pt x="1670" y="229"/>
                </a:lnTo>
                <a:lnTo>
                  <a:pt x="1747" y="235"/>
                </a:lnTo>
                <a:lnTo>
                  <a:pt x="1823" y="241"/>
                </a:lnTo>
                <a:lnTo>
                  <a:pt x="1900" y="246"/>
                </a:lnTo>
                <a:lnTo>
                  <a:pt x="1976" y="251"/>
                </a:lnTo>
              </a:path>
            </a:pathLst>
          </a:custGeom>
          <a:noFill/>
          <a:ln w="19050" cap="rnd" cmpd="sng">
            <a:solidFill>
              <a:schemeClr val="accent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CN"/>
          </a:p>
        </p:txBody>
      </p:sp>
      <p:sp>
        <p:nvSpPr>
          <p:cNvPr id="22534" name="Freeform 1040">
            <a:extLst>
              <a:ext uri="{FF2B5EF4-FFF2-40B4-BE49-F238E27FC236}">
                <a16:creationId xmlns:a16="http://schemas.microsoft.com/office/drawing/2014/main" id="{06ED7BA6-E035-AC48-9DBF-26F7DB3BBE51}"/>
              </a:ext>
            </a:extLst>
          </p:cNvPr>
          <p:cNvSpPr>
            <a:spLocks/>
          </p:cNvSpPr>
          <p:nvPr/>
        </p:nvSpPr>
        <p:spPr bwMode="auto">
          <a:xfrm>
            <a:off x="1749425" y="4667250"/>
            <a:ext cx="3533775" cy="885825"/>
          </a:xfrm>
          <a:custGeom>
            <a:avLst/>
            <a:gdLst>
              <a:gd name="T0" fmla="*/ 2147483646 w 3029"/>
              <a:gd name="T1" fmla="*/ 2147483646 h 769"/>
              <a:gd name="T2" fmla="*/ 2147483646 w 3029"/>
              <a:gd name="T3" fmla="*/ 2147483646 h 769"/>
              <a:gd name="T4" fmla="*/ 2147483646 w 3029"/>
              <a:gd name="T5" fmla="*/ 2147483646 h 769"/>
              <a:gd name="T6" fmla="*/ 2147483646 w 3029"/>
              <a:gd name="T7" fmla="*/ 2147483646 h 769"/>
              <a:gd name="T8" fmla="*/ 2147483646 w 3029"/>
              <a:gd name="T9" fmla="*/ 2147483646 h 769"/>
              <a:gd name="T10" fmla="*/ 2147483646 w 3029"/>
              <a:gd name="T11" fmla="*/ 2147483646 h 769"/>
              <a:gd name="T12" fmla="*/ 2147483646 w 3029"/>
              <a:gd name="T13" fmla="*/ 2147483646 h 769"/>
              <a:gd name="T14" fmla="*/ 2147483646 w 3029"/>
              <a:gd name="T15" fmla="*/ 2147483646 h 769"/>
              <a:gd name="T16" fmla="*/ 2147483646 w 3029"/>
              <a:gd name="T17" fmla="*/ 2147483646 h 769"/>
              <a:gd name="T18" fmla="*/ 2147483646 w 3029"/>
              <a:gd name="T19" fmla="*/ 2147483646 h 769"/>
              <a:gd name="T20" fmla="*/ 2147483646 w 3029"/>
              <a:gd name="T21" fmla="*/ 2147483646 h 769"/>
              <a:gd name="T22" fmla="*/ 2147483646 w 3029"/>
              <a:gd name="T23" fmla="*/ 2147483646 h 769"/>
              <a:gd name="T24" fmla="*/ 2147483646 w 3029"/>
              <a:gd name="T25" fmla="*/ 2147483646 h 769"/>
              <a:gd name="T26" fmla="*/ 2147483646 w 3029"/>
              <a:gd name="T27" fmla="*/ 2147483646 h 769"/>
              <a:gd name="T28" fmla="*/ 2147483646 w 3029"/>
              <a:gd name="T29" fmla="*/ 2147483646 h 769"/>
              <a:gd name="T30" fmla="*/ 2147483646 w 3029"/>
              <a:gd name="T31" fmla="*/ 2147483646 h 769"/>
              <a:gd name="T32" fmla="*/ 2147483646 w 3029"/>
              <a:gd name="T33" fmla="*/ 2147483646 h 769"/>
              <a:gd name="T34" fmla="*/ 2147483646 w 3029"/>
              <a:gd name="T35" fmla="*/ 2147483646 h 769"/>
              <a:gd name="T36" fmla="*/ 2147483646 w 3029"/>
              <a:gd name="T37" fmla="*/ 0 h 769"/>
              <a:gd name="T38" fmla="*/ 2147483646 w 3029"/>
              <a:gd name="T39" fmla="*/ 2147483646 h 769"/>
              <a:gd name="T40" fmla="*/ 2147483646 w 3029"/>
              <a:gd name="T41" fmla="*/ 2147483646 h 769"/>
              <a:gd name="T42" fmla="*/ 2147483646 w 3029"/>
              <a:gd name="T43" fmla="*/ 2147483646 h 769"/>
              <a:gd name="T44" fmla="*/ 2147483646 w 3029"/>
              <a:gd name="T45" fmla="*/ 2147483646 h 769"/>
              <a:gd name="T46" fmla="*/ 2147483646 w 3029"/>
              <a:gd name="T47" fmla="*/ 2147483646 h 769"/>
              <a:gd name="T48" fmla="*/ 2147483646 w 3029"/>
              <a:gd name="T49" fmla="*/ 2147483646 h 769"/>
              <a:gd name="T50" fmla="*/ 2147483646 w 3029"/>
              <a:gd name="T51" fmla="*/ 2147483646 h 769"/>
              <a:gd name="T52" fmla="*/ 2147483646 w 3029"/>
              <a:gd name="T53" fmla="*/ 2147483646 h 769"/>
              <a:gd name="T54" fmla="*/ 2147483646 w 3029"/>
              <a:gd name="T55" fmla="*/ 2147483646 h 769"/>
              <a:gd name="T56" fmla="*/ 2147483646 w 3029"/>
              <a:gd name="T57" fmla="*/ 2147483646 h 769"/>
              <a:gd name="T58" fmla="*/ 2147483646 w 3029"/>
              <a:gd name="T59" fmla="*/ 2147483646 h 769"/>
              <a:gd name="T60" fmla="*/ 2147483646 w 3029"/>
              <a:gd name="T61" fmla="*/ 2147483646 h 769"/>
              <a:gd name="T62" fmla="*/ 2147483646 w 3029"/>
              <a:gd name="T63" fmla="*/ 2147483646 h 769"/>
              <a:gd name="T64" fmla="*/ 2147483646 w 3029"/>
              <a:gd name="T65" fmla="*/ 2147483646 h 769"/>
              <a:gd name="T66" fmla="*/ 2147483646 w 3029"/>
              <a:gd name="T67" fmla="*/ 2147483646 h 769"/>
              <a:gd name="T68" fmla="*/ 2147483646 w 3029"/>
              <a:gd name="T69" fmla="*/ 2147483646 h 769"/>
              <a:gd name="T70" fmla="*/ 2147483646 w 3029"/>
              <a:gd name="T71" fmla="*/ 2147483646 h 769"/>
              <a:gd name="T72" fmla="*/ 2147483646 w 3029"/>
              <a:gd name="T73" fmla="*/ 2147483646 h 76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029" h="769">
                <a:moveTo>
                  <a:pt x="0" y="768"/>
                </a:moveTo>
                <a:lnTo>
                  <a:pt x="58" y="752"/>
                </a:lnTo>
                <a:lnTo>
                  <a:pt x="117" y="737"/>
                </a:lnTo>
                <a:lnTo>
                  <a:pt x="176" y="719"/>
                </a:lnTo>
                <a:lnTo>
                  <a:pt x="238" y="699"/>
                </a:lnTo>
                <a:lnTo>
                  <a:pt x="269" y="686"/>
                </a:lnTo>
                <a:lnTo>
                  <a:pt x="301" y="673"/>
                </a:lnTo>
                <a:lnTo>
                  <a:pt x="332" y="659"/>
                </a:lnTo>
                <a:lnTo>
                  <a:pt x="366" y="644"/>
                </a:lnTo>
                <a:lnTo>
                  <a:pt x="399" y="625"/>
                </a:lnTo>
                <a:lnTo>
                  <a:pt x="433" y="606"/>
                </a:lnTo>
                <a:lnTo>
                  <a:pt x="468" y="586"/>
                </a:lnTo>
                <a:lnTo>
                  <a:pt x="504" y="563"/>
                </a:lnTo>
                <a:lnTo>
                  <a:pt x="522" y="550"/>
                </a:lnTo>
                <a:lnTo>
                  <a:pt x="540" y="534"/>
                </a:lnTo>
                <a:lnTo>
                  <a:pt x="558" y="518"/>
                </a:lnTo>
                <a:lnTo>
                  <a:pt x="576" y="501"/>
                </a:lnTo>
                <a:lnTo>
                  <a:pt x="594" y="483"/>
                </a:lnTo>
                <a:lnTo>
                  <a:pt x="612" y="464"/>
                </a:lnTo>
                <a:lnTo>
                  <a:pt x="650" y="420"/>
                </a:lnTo>
                <a:lnTo>
                  <a:pt x="686" y="375"/>
                </a:lnTo>
                <a:lnTo>
                  <a:pt x="725" y="328"/>
                </a:lnTo>
                <a:lnTo>
                  <a:pt x="763" y="280"/>
                </a:lnTo>
                <a:lnTo>
                  <a:pt x="801" y="233"/>
                </a:lnTo>
                <a:lnTo>
                  <a:pt x="842" y="187"/>
                </a:lnTo>
                <a:lnTo>
                  <a:pt x="883" y="144"/>
                </a:lnTo>
                <a:lnTo>
                  <a:pt x="903" y="123"/>
                </a:lnTo>
                <a:lnTo>
                  <a:pt x="925" y="104"/>
                </a:lnTo>
                <a:lnTo>
                  <a:pt x="946" y="85"/>
                </a:lnTo>
                <a:lnTo>
                  <a:pt x="966" y="70"/>
                </a:lnTo>
                <a:lnTo>
                  <a:pt x="989" y="54"/>
                </a:lnTo>
                <a:lnTo>
                  <a:pt x="1012" y="40"/>
                </a:lnTo>
                <a:lnTo>
                  <a:pt x="1034" y="28"/>
                </a:lnTo>
                <a:lnTo>
                  <a:pt x="1057" y="18"/>
                </a:lnTo>
                <a:lnTo>
                  <a:pt x="1081" y="10"/>
                </a:lnTo>
                <a:lnTo>
                  <a:pt x="1104" y="5"/>
                </a:lnTo>
                <a:lnTo>
                  <a:pt x="1129" y="0"/>
                </a:lnTo>
                <a:lnTo>
                  <a:pt x="1153" y="0"/>
                </a:lnTo>
                <a:lnTo>
                  <a:pt x="1178" y="0"/>
                </a:lnTo>
                <a:lnTo>
                  <a:pt x="1204" y="5"/>
                </a:lnTo>
                <a:lnTo>
                  <a:pt x="1230" y="10"/>
                </a:lnTo>
                <a:lnTo>
                  <a:pt x="1257" y="18"/>
                </a:lnTo>
                <a:lnTo>
                  <a:pt x="1284" y="28"/>
                </a:lnTo>
                <a:lnTo>
                  <a:pt x="1311" y="40"/>
                </a:lnTo>
                <a:lnTo>
                  <a:pt x="1339" y="54"/>
                </a:lnTo>
                <a:lnTo>
                  <a:pt x="1368" y="70"/>
                </a:lnTo>
                <a:lnTo>
                  <a:pt x="1396" y="85"/>
                </a:lnTo>
                <a:lnTo>
                  <a:pt x="1425" y="104"/>
                </a:lnTo>
                <a:lnTo>
                  <a:pt x="1454" y="123"/>
                </a:lnTo>
                <a:lnTo>
                  <a:pt x="1483" y="144"/>
                </a:lnTo>
                <a:lnTo>
                  <a:pt x="1544" y="187"/>
                </a:lnTo>
                <a:lnTo>
                  <a:pt x="1603" y="233"/>
                </a:lnTo>
                <a:lnTo>
                  <a:pt x="1665" y="280"/>
                </a:lnTo>
                <a:lnTo>
                  <a:pt x="1727" y="328"/>
                </a:lnTo>
                <a:lnTo>
                  <a:pt x="1788" y="375"/>
                </a:lnTo>
                <a:lnTo>
                  <a:pt x="1849" y="420"/>
                </a:lnTo>
                <a:lnTo>
                  <a:pt x="1910" y="464"/>
                </a:lnTo>
                <a:lnTo>
                  <a:pt x="1941" y="483"/>
                </a:lnTo>
                <a:lnTo>
                  <a:pt x="1971" y="501"/>
                </a:lnTo>
                <a:lnTo>
                  <a:pt x="2002" y="518"/>
                </a:lnTo>
                <a:lnTo>
                  <a:pt x="2032" y="534"/>
                </a:lnTo>
                <a:lnTo>
                  <a:pt x="2061" y="550"/>
                </a:lnTo>
                <a:lnTo>
                  <a:pt x="2090" y="563"/>
                </a:lnTo>
                <a:lnTo>
                  <a:pt x="2149" y="586"/>
                </a:lnTo>
                <a:lnTo>
                  <a:pt x="2208" y="606"/>
                </a:lnTo>
                <a:lnTo>
                  <a:pt x="2266" y="625"/>
                </a:lnTo>
                <a:lnTo>
                  <a:pt x="2325" y="644"/>
                </a:lnTo>
                <a:lnTo>
                  <a:pt x="2383" y="659"/>
                </a:lnTo>
                <a:lnTo>
                  <a:pt x="2442" y="673"/>
                </a:lnTo>
                <a:lnTo>
                  <a:pt x="2500" y="686"/>
                </a:lnTo>
                <a:lnTo>
                  <a:pt x="2558" y="699"/>
                </a:lnTo>
                <a:lnTo>
                  <a:pt x="2676" y="719"/>
                </a:lnTo>
                <a:lnTo>
                  <a:pt x="2793" y="737"/>
                </a:lnTo>
                <a:lnTo>
                  <a:pt x="2910" y="752"/>
                </a:lnTo>
                <a:lnTo>
                  <a:pt x="3028" y="768"/>
                </a:lnTo>
              </a:path>
            </a:pathLst>
          </a:custGeom>
          <a:noFill/>
          <a:ln w="19050" cap="rnd" cmpd="sng">
            <a:solidFill>
              <a:srgbClr val="66FF33"/>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CN"/>
          </a:p>
        </p:txBody>
      </p:sp>
      <p:sp>
        <p:nvSpPr>
          <p:cNvPr id="22535" name="Freeform 1041">
            <a:extLst>
              <a:ext uri="{FF2B5EF4-FFF2-40B4-BE49-F238E27FC236}">
                <a16:creationId xmlns:a16="http://schemas.microsoft.com/office/drawing/2014/main" id="{D2978D84-0EEE-F24D-9DE7-1BF86D9BDB8E}"/>
              </a:ext>
            </a:extLst>
          </p:cNvPr>
          <p:cNvSpPr>
            <a:spLocks/>
          </p:cNvSpPr>
          <p:nvPr/>
        </p:nvSpPr>
        <p:spPr bwMode="auto">
          <a:xfrm>
            <a:off x="1417638" y="2967038"/>
            <a:ext cx="4005262" cy="2493962"/>
          </a:xfrm>
          <a:custGeom>
            <a:avLst/>
            <a:gdLst>
              <a:gd name="T0" fmla="*/ 2147483646 w 3433"/>
              <a:gd name="T1" fmla="*/ 2147483646 h 2165"/>
              <a:gd name="T2" fmla="*/ 2147483646 w 3433"/>
              <a:gd name="T3" fmla="*/ 2147483646 h 2165"/>
              <a:gd name="T4" fmla="*/ 2147483646 w 3433"/>
              <a:gd name="T5" fmla="*/ 2147483646 h 2165"/>
              <a:gd name="T6" fmla="*/ 2147483646 w 3433"/>
              <a:gd name="T7" fmla="*/ 2147483646 h 2165"/>
              <a:gd name="T8" fmla="*/ 2147483646 w 3433"/>
              <a:gd name="T9" fmla="*/ 2147483646 h 2165"/>
              <a:gd name="T10" fmla="*/ 2147483646 w 3433"/>
              <a:gd name="T11" fmla="*/ 2147483646 h 2165"/>
              <a:gd name="T12" fmla="*/ 2147483646 w 3433"/>
              <a:gd name="T13" fmla="*/ 2147483646 h 2165"/>
              <a:gd name="T14" fmla="*/ 2147483646 w 3433"/>
              <a:gd name="T15" fmla="*/ 2147483646 h 2165"/>
              <a:gd name="T16" fmla="*/ 2147483646 w 3433"/>
              <a:gd name="T17" fmla="*/ 2147483646 h 2165"/>
              <a:gd name="T18" fmla="*/ 2147483646 w 3433"/>
              <a:gd name="T19" fmla="*/ 2147483646 h 2165"/>
              <a:gd name="T20" fmla="*/ 2147483646 w 3433"/>
              <a:gd name="T21" fmla="*/ 2147483646 h 2165"/>
              <a:gd name="T22" fmla="*/ 2147483646 w 3433"/>
              <a:gd name="T23" fmla="*/ 2147483646 h 2165"/>
              <a:gd name="T24" fmla="*/ 2147483646 w 3433"/>
              <a:gd name="T25" fmla="*/ 2147483646 h 2165"/>
              <a:gd name="T26" fmla="*/ 2147483646 w 3433"/>
              <a:gd name="T27" fmla="*/ 2147483646 h 2165"/>
              <a:gd name="T28" fmla="*/ 2147483646 w 3433"/>
              <a:gd name="T29" fmla="*/ 2147483646 h 2165"/>
              <a:gd name="T30" fmla="*/ 2147483646 w 3433"/>
              <a:gd name="T31" fmla="*/ 2147483646 h 2165"/>
              <a:gd name="T32" fmla="*/ 2147483646 w 3433"/>
              <a:gd name="T33" fmla="*/ 2147483646 h 2165"/>
              <a:gd name="T34" fmla="*/ 2147483646 w 3433"/>
              <a:gd name="T35" fmla="*/ 2147483646 h 2165"/>
              <a:gd name="T36" fmla="*/ 2147483646 w 3433"/>
              <a:gd name="T37" fmla="*/ 0 h 2165"/>
              <a:gd name="T38" fmla="*/ 2147483646 w 3433"/>
              <a:gd name="T39" fmla="*/ 2147483646 h 2165"/>
              <a:gd name="T40" fmla="*/ 2147483646 w 3433"/>
              <a:gd name="T41" fmla="*/ 2147483646 h 2165"/>
              <a:gd name="T42" fmla="*/ 2147483646 w 3433"/>
              <a:gd name="T43" fmla="*/ 2147483646 h 2165"/>
              <a:gd name="T44" fmla="*/ 2147483646 w 3433"/>
              <a:gd name="T45" fmla="*/ 2147483646 h 2165"/>
              <a:gd name="T46" fmla="*/ 2147483646 w 3433"/>
              <a:gd name="T47" fmla="*/ 2147483646 h 2165"/>
              <a:gd name="T48" fmla="*/ 2147483646 w 3433"/>
              <a:gd name="T49" fmla="*/ 2147483646 h 2165"/>
              <a:gd name="T50" fmla="*/ 2147483646 w 3433"/>
              <a:gd name="T51" fmla="*/ 2147483646 h 2165"/>
              <a:gd name="T52" fmla="*/ 2147483646 w 3433"/>
              <a:gd name="T53" fmla="*/ 2147483646 h 2165"/>
              <a:gd name="T54" fmla="*/ 2147483646 w 3433"/>
              <a:gd name="T55" fmla="*/ 2147483646 h 2165"/>
              <a:gd name="T56" fmla="*/ 2147483646 w 3433"/>
              <a:gd name="T57" fmla="*/ 2147483646 h 2165"/>
              <a:gd name="T58" fmla="*/ 2147483646 w 3433"/>
              <a:gd name="T59" fmla="*/ 2147483646 h 2165"/>
              <a:gd name="T60" fmla="*/ 2147483646 w 3433"/>
              <a:gd name="T61" fmla="*/ 2147483646 h 2165"/>
              <a:gd name="T62" fmla="*/ 2147483646 w 3433"/>
              <a:gd name="T63" fmla="*/ 2147483646 h 2165"/>
              <a:gd name="T64" fmla="*/ 2147483646 w 3433"/>
              <a:gd name="T65" fmla="*/ 2147483646 h 2165"/>
              <a:gd name="T66" fmla="*/ 2147483646 w 3433"/>
              <a:gd name="T67" fmla="*/ 2147483646 h 2165"/>
              <a:gd name="T68" fmla="*/ 2147483646 w 3433"/>
              <a:gd name="T69" fmla="*/ 2147483646 h 2165"/>
              <a:gd name="T70" fmla="*/ 2147483646 w 3433"/>
              <a:gd name="T71" fmla="*/ 2147483646 h 2165"/>
              <a:gd name="T72" fmla="*/ 2147483646 w 3433"/>
              <a:gd name="T73" fmla="*/ 2147483646 h 21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433" h="2165">
                <a:moveTo>
                  <a:pt x="0" y="2164"/>
                </a:moveTo>
                <a:lnTo>
                  <a:pt x="66" y="2122"/>
                </a:lnTo>
                <a:lnTo>
                  <a:pt x="133" y="2080"/>
                </a:lnTo>
                <a:lnTo>
                  <a:pt x="200" y="2029"/>
                </a:lnTo>
                <a:lnTo>
                  <a:pt x="270" y="1972"/>
                </a:lnTo>
                <a:lnTo>
                  <a:pt x="306" y="1936"/>
                </a:lnTo>
                <a:lnTo>
                  <a:pt x="342" y="1899"/>
                </a:lnTo>
                <a:lnTo>
                  <a:pt x="377" y="1857"/>
                </a:lnTo>
                <a:lnTo>
                  <a:pt x="415" y="1815"/>
                </a:lnTo>
                <a:lnTo>
                  <a:pt x="453" y="1764"/>
                </a:lnTo>
                <a:lnTo>
                  <a:pt x="492" y="1710"/>
                </a:lnTo>
                <a:lnTo>
                  <a:pt x="530" y="1653"/>
                </a:lnTo>
                <a:lnTo>
                  <a:pt x="571" y="1587"/>
                </a:lnTo>
                <a:lnTo>
                  <a:pt x="592" y="1551"/>
                </a:lnTo>
                <a:lnTo>
                  <a:pt x="612" y="1509"/>
                </a:lnTo>
                <a:lnTo>
                  <a:pt x="632" y="1464"/>
                </a:lnTo>
                <a:lnTo>
                  <a:pt x="653" y="1416"/>
                </a:lnTo>
                <a:lnTo>
                  <a:pt x="673" y="1362"/>
                </a:lnTo>
                <a:lnTo>
                  <a:pt x="694" y="1307"/>
                </a:lnTo>
                <a:lnTo>
                  <a:pt x="736" y="1187"/>
                </a:lnTo>
                <a:lnTo>
                  <a:pt x="777" y="1058"/>
                </a:lnTo>
                <a:lnTo>
                  <a:pt x="822" y="926"/>
                </a:lnTo>
                <a:lnTo>
                  <a:pt x="864" y="790"/>
                </a:lnTo>
                <a:lnTo>
                  <a:pt x="909" y="658"/>
                </a:lnTo>
                <a:lnTo>
                  <a:pt x="954" y="529"/>
                </a:lnTo>
                <a:lnTo>
                  <a:pt x="1001" y="406"/>
                </a:lnTo>
                <a:lnTo>
                  <a:pt x="1025" y="349"/>
                </a:lnTo>
                <a:lnTo>
                  <a:pt x="1048" y="295"/>
                </a:lnTo>
                <a:lnTo>
                  <a:pt x="1072" y="243"/>
                </a:lnTo>
                <a:lnTo>
                  <a:pt x="1096" y="198"/>
                </a:lnTo>
                <a:lnTo>
                  <a:pt x="1121" y="153"/>
                </a:lnTo>
                <a:lnTo>
                  <a:pt x="1147" y="114"/>
                </a:lnTo>
                <a:lnTo>
                  <a:pt x="1172" y="81"/>
                </a:lnTo>
                <a:lnTo>
                  <a:pt x="1198" y="54"/>
                </a:lnTo>
                <a:lnTo>
                  <a:pt x="1225" y="30"/>
                </a:lnTo>
                <a:lnTo>
                  <a:pt x="1253" y="15"/>
                </a:lnTo>
                <a:lnTo>
                  <a:pt x="1280" y="3"/>
                </a:lnTo>
                <a:lnTo>
                  <a:pt x="1307" y="0"/>
                </a:lnTo>
                <a:lnTo>
                  <a:pt x="1336" y="3"/>
                </a:lnTo>
                <a:lnTo>
                  <a:pt x="1365" y="15"/>
                </a:lnTo>
                <a:lnTo>
                  <a:pt x="1394" y="30"/>
                </a:lnTo>
                <a:lnTo>
                  <a:pt x="1424" y="54"/>
                </a:lnTo>
                <a:lnTo>
                  <a:pt x="1455" y="81"/>
                </a:lnTo>
                <a:lnTo>
                  <a:pt x="1486" y="114"/>
                </a:lnTo>
                <a:lnTo>
                  <a:pt x="1518" y="153"/>
                </a:lnTo>
                <a:lnTo>
                  <a:pt x="1551" y="198"/>
                </a:lnTo>
                <a:lnTo>
                  <a:pt x="1583" y="243"/>
                </a:lnTo>
                <a:lnTo>
                  <a:pt x="1616" y="295"/>
                </a:lnTo>
                <a:lnTo>
                  <a:pt x="1648" y="349"/>
                </a:lnTo>
                <a:lnTo>
                  <a:pt x="1681" y="406"/>
                </a:lnTo>
                <a:lnTo>
                  <a:pt x="1750" y="529"/>
                </a:lnTo>
                <a:lnTo>
                  <a:pt x="1818" y="658"/>
                </a:lnTo>
                <a:lnTo>
                  <a:pt x="1887" y="790"/>
                </a:lnTo>
                <a:lnTo>
                  <a:pt x="1958" y="926"/>
                </a:lnTo>
                <a:lnTo>
                  <a:pt x="2027" y="1058"/>
                </a:lnTo>
                <a:lnTo>
                  <a:pt x="2097" y="1187"/>
                </a:lnTo>
                <a:lnTo>
                  <a:pt x="2165" y="1307"/>
                </a:lnTo>
                <a:lnTo>
                  <a:pt x="2201" y="1362"/>
                </a:lnTo>
                <a:lnTo>
                  <a:pt x="2235" y="1416"/>
                </a:lnTo>
                <a:lnTo>
                  <a:pt x="2269" y="1464"/>
                </a:lnTo>
                <a:lnTo>
                  <a:pt x="2303" y="1509"/>
                </a:lnTo>
                <a:lnTo>
                  <a:pt x="2335" y="1551"/>
                </a:lnTo>
                <a:lnTo>
                  <a:pt x="2369" y="1587"/>
                </a:lnTo>
                <a:lnTo>
                  <a:pt x="2436" y="1653"/>
                </a:lnTo>
                <a:lnTo>
                  <a:pt x="2502" y="1710"/>
                </a:lnTo>
                <a:lnTo>
                  <a:pt x="2569" y="1764"/>
                </a:lnTo>
                <a:lnTo>
                  <a:pt x="2635" y="1815"/>
                </a:lnTo>
                <a:lnTo>
                  <a:pt x="2701" y="1857"/>
                </a:lnTo>
                <a:lnTo>
                  <a:pt x="2768" y="1899"/>
                </a:lnTo>
                <a:lnTo>
                  <a:pt x="2834" y="1936"/>
                </a:lnTo>
                <a:lnTo>
                  <a:pt x="2901" y="1972"/>
                </a:lnTo>
                <a:lnTo>
                  <a:pt x="3033" y="2029"/>
                </a:lnTo>
                <a:lnTo>
                  <a:pt x="3166" y="2080"/>
                </a:lnTo>
                <a:lnTo>
                  <a:pt x="3299" y="2122"/>
                </a:lnTo>
                <a:lnTo>
                  <a:pt x="3432" y="2164"/>
                </a:lnTo>
              </a:path>
            </a:pathLst>
          </a:custGeom>
          <a:noFill/>
          <a:ln w="19050" cap="rnd"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CN"/>
          </a:p>
        </p:txBody>
      </p:sp>
      <p:sp>
        <p:nvSpPr>
          <p:cNvPr id="22536" name="Line 1042">
            <a:extLst>
              <a:ext uri="{FF2B5EF4-FFF2-40B4-BE49-F238E27FC236}">
                <a16:creationId xmlns:a16="http://schemas.microsoft.com/office/drawing/2014/main" id="{7343479D-F32A-6547-B75E-A9D1629D3BD0}"/>
              </a:ext>
            </a:extLst>
          </p:cNvPr>
          <p:cNvSpPr>
            <a:spLocks noChangeShapeType="1"/>
          </p:cNvSpPr>
          <p:nvPr/>
        </p:nvSpPr>
        <p:spPr bwMode="auto">
          <a:xfrm>
            <a:off x="1249363" y="2841625"/>
            <a:ext cx="1587" cy="2986088"/>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CN"/>
          </a:p>
        </p:txBody>
      </p:sp>
      <p:sp>
        <p:nvSpPr>
          <p:cNvPr id="22537" name="Line 1043">
            <a:extLst>
              <a:ext uri="{FF2B5EF4-FFF2-40B4-BE49-F238E27FC236}">
                <a16:creationId xmlns:a16="http://schemas.microsoft.com/office/drawing/2014/main" id="{E22E8DDE-54BD-A84A-9FFF-C6FCB20DB1C6}"/>
              </a:ext>
            </a:extLst>
          </p:cNvPr>
          <p:cNvSpPr>
            <a:spLocks noChangeShapeType="1"/>
          </p:cNvSpPr>
          <p:nvPr/>
        </p:nvSpPr>
        <p:spPr bwMode="auto">
          <a:xfrm>
            <a:off x="1249363" y="5827713"/>
            <a:ext cx="5711825" cy="1587"/>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CN"/>
          </a:p>
        </p:txBody>
      </p:sp>
      <p:sp>
        <p:nvSpPr>
          <p:cNvPr id="22538" name="Line 1044">
            <a:extLst>
              <a:ext uri="{FF2B5EF4-FFF2-40B4-BE49-F238E27FC236}">
                <a16:creationId xmlns:a16="http://schemas.microsoft.com/office/drawing/2014/main" id="{02B7392C-082A-C04A-B79E-5F948BBEB846}"/>
              </a:ext>
            </a:extLst>
          </p:cNvPr>
          <p:cNvSpPr>
            <a:spLocks noChangeShapeType="1"/>
          </p:cNvSpPr>
          <p:nvPr/>
        </p:nvSpPr>
        <p:spPr bwMode="auto">
          <a:xfrm flipV="1">
            <a:off x="2033588" y="5718175"/>
            <a:ext cx="1587" cy="10953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N"/>
          </a:p>
        </p:txBody>
      </p:sp>
      <p:sp>
        <p:nvSpPr>
          <p:cNvPr id="22539" name="Line 1045">
            <a:extLst>
              <a:ext uri="{FF2B5EF4-FFF2-40B4-BE49-F238E27FC236}">
                <a16:creationId xmlns:a16="http://schemas.microsoft.com/office/drawing/2014/main" id="{7F89F82C-34F7-624D-B894-68B93F8A52EE}"/>
              </a:ext>
            </a:extLst>
          </p:cNvPr>
          <p:cNvSpPr>
            <a:spLocks noChangeShapeType="1"/>
          </p:cNvSpPr>
          <p:nvPr/>
        </p:nvSpPr>
        <p:spPr bwMode="auto">
          <a:xfrm flipV="1">
            <a:off x="2873375" y="5718175"/>
            <a:ext cx="1588" cy="10953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N"/>
          </a:p>
        </p:txBody>
      </p:sp>
      <p:sp>
        <p:nvSpPr>
          <p:cNvPr id="22540" name="Line 1046">
            <a:extLst>
              <a:ext uri="{FF2B5EF4-FFF2-40B4-BE49-F238E27FC236}">
                <a16:creationId xmlns:a16="http://schemas.microsoft.com/office/drawing/2014/main" id="{36939B5C-7069-2847-8780-E6A49DBE1E48}"/>
              </a:ext>
            </a:extLst>
          </p:cNvPr>
          <p:cNvSpPr>
            <a:spLocks noChangeShapeType="1"/>
          </p:cNvSpPr>
          <p:nvPr/>
        </p:nvSpPr>
        <p:spPr bwMode="auto">
          <a:xfrm flipV="1">
            <a:off x="3657600" y="5495925"/>
            <a:ext cx="1588" cy="3317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N"/>
          </a:p>
        </p:txBody>
      </p:sp>
      <p:sp>
        <p:nvSpPr>
          <p:cNvPr id="22541" name="Line 1047">
            <a:extLst>
              <a:ext uri="{FF2B5EF4-FFF2-40B4-BE49-F238E27FC236}">
                <a16:creationId xmlns:a16="http://schemas.microsoft.com/office/drawing/2014/main" id="{9F97CAFD-D1D2-334F-B624-05CE4F10B07D}"/>
              </a:ext>
            </a:extLst>
          </p:cNvPr>
          <p:cNvSpPr>
            <a:spLocks noChangeShapeType="1"/>
          </p:cNvSpPr>
          <p:nvPr/>
        </p:nvSpPr>
        <p:spPr bwMode="auto">
          <a:xfrm flipV="1">
            <a:off x="4497388" y="5718175"/>
            <a:ext cx="1587" cy="10953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N"/>
          </a:p>
        </p:txBody>
      </p:sp>
      <p:sp>
        <p:nvSpPr>
          <p:cNvPr id="22542" name="Line 1048">
            <a:extLst>
              <a:ext uri="{FF2B5EF4-FFF2-40B4-BE49-F238E27FC236}">
                <a16:creationId xmlns:a16="http://schemas.microsoft.com/office/drawing/2014/main" id="{794FF780-A1B1-0B45-BCF9-AC35F25EE048}"/>
              </a:ext>
            </a:extLst>
          </p:cNvPr>
          <p:cNvSpPr>
            <a:spLocks noChangeShapeType="1"/>
          </p:cNvSpPr>
          <p:nvPr/>
        </p:nvSpPr>
        <p:spPr bwMode="auto">
          <a:xfrm flipV="1">
            <a:off x="5337175" y="5718175"/>
            <a:ext cx="1588" cy="10953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N"/>
          </a:p>
        </p:txBody>
      </p:sp>
      <p:sp>
        <p:nvSpPr>
          <p:cNvPr id="22543" name="Rectangle 1049">
            <a:extLst>
              <a:ext uri="{FF2B5EF4-FFF2-40B4-BE49-F238E27FC236}">
                <a16:creationId xmlns:a16="http://schemas.microsoft.com/office/drawing/2014/main" id="{3A6A9C20-7D79-DA41-8A9D-8FE9AC559E26}"/>
              </a:ext>
            </a:extLst>
          </p:cNvPr>
          <p:cNvSpPr>
            <a:spLocks noChangeArrowheads="1"/>
          </p:cNvSpPr>
          <p:nvPr/>
        </p:nvSpPr>
        <p:spPr bwMode="auto">
          <a:xfrm>
            <a:off x="1079500" y="5916613"/>
            <a:ext cx="5364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2400" b="0"/>
              <a:t>0         1         2         3         4         5         6</a:t>
            </a:r>
          </a:p>
        </p:txBody>
      </p:sp>
      <p:sp>
        <p:nvSpPr>
          <p:cNvPr id="22544" name="Line 1050">
            <a:extLst>
              <a:ext uri="{FF2B5EF4-FFF2-40B4-BE49-F238E27FC236}">
                <a16:creationId xmlns:a16="http://schemas.microsoft.com/office/drawing/2014/main" id="{B6F3F5BE-FE29-9A4D-B814-8167DD38E36E}"/>
              </a:ext>
            </a:extLst>
          </p:cNvPr>
          <p:cNvSpPr>
            <a:spLocks noChangeShapeType="1"/>
          </p:cNvSpPr>
          <p:nvPr/>
        </p:nvSpPr>
        <p:spPr bwMode="auto">
          <a:xfrm flipV="1">
            <a:off x="6121400" y="5718175"/>
            <a:ext cx="1588" cy="10953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N"/>
          </a:p>
        </p:txBody>
      </p:sp>
      <p:sp>
        <p:nvSpPr>
          <p:cNvPr id="22545" name="Rectangle 1051">
            <a:extLst>
              <a:ext uri="{FF2B5EF4-FFF2-40B4-BE49-F238E27FC236}">
                <a16:creationId xmlns:a16="http://schemas.microsoft.com/office/drawing/2014/main" id="{416F747A-CD5B-1645-A563-82397DACF05B}"/>
              </a:ext>
            </a:extLst>
          </p:cNvPr>
          <p:cNvSpPr>
            <a:spLocks noChangeArrowheads="1"/>
          </p:cNvSpPr>
          <p:nvPr/>
        </p:nvSpPr>
        <p:spPr bwMode="auto">
          <a:xfrm>
            <a:off x="6608763" y="5938838"/>
            <a:ext cx="812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2400" b="0"/>
              <a:t>(μ</a:t>
            </a:r>
            <a:r>
              <a:rPr lang="en-US" altLang="zh-CN" sz="2400">
                <a:sym typeface="Symbol" pitchFamily="2" charset="2"/>
              </a:rPr>
              <a:t>m</a:t>
            </a:r>
            <a:r>
              <a:rPr lang="en-US" altLang="zh-CN" sz="2400" b="0"/>
              <a:t>)</a:t>
            </a:r>
          </a:p>
        </p:txBody>
      </p:sp>
      <p:sp>
        <p:nvSpPr>
          <p:cNvPr id="22546" name="Line 1052">
            <a:extLst>
              <a:ext uri="{FF2B5EF4-FFF2-40B4-BE49-F238E27FC236}">
                <a16:creationId xmlns:a16="http://schemas.microsoft.com/office/drawing/2014/main" id="{D9AA9107-3450-294D-98F4-34F985842206}"/>
              </a:ext>
            </a:extLst>
          </p:cNvPr>
          <p:cNvSpPr>
            <a:spLocks noChangeShapeType="1"/>
          </p:cNvSpPr>
          <p:nvPr/>
        </p:nvSpPr>
        <p:spPr bwMode="auto">
          <a:xfrm flipV="1">
            <a:off x="2928938" y="2952750"/>
            <a:ext cx="1587" cy="27654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N"/>
          </a:p>
        </p:txBody>
      </p:sp>
      <p:sp>
        <p:nvSpPr>
          <p:cNvPr id="22547" name="Line 1053">
            <a:extLst>
              <a:ext uri="{FF2B5EF4-FFF2-40B4-BE49-F238E27FC236}">
                <a16:creationId xmlns:a16="http://schemas.microsoft.com/office/drawing/2014/main" id="{194FBC67-5982-BF46-8A69-660EFE250B61}"/>
              </a:ext>
            </a:extLst>
          </p:cNvPr>
          <p:cNvSpPr>
            <a:spLocks noChangeShapeType="1"/>
          </p:cNvSpPr>
          <p:nvPr/>
        </p:nvSpPr>
        <p:spPr bwMode="auto">
          <a:xfrm flipV="1">
            <a:off x="3657600" y="5551488"/>
            <a:ext cx="1588" cy="555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N"/>
          </a:p>
        </p:txBody>
      </p:sp>
      <p:sp>
        <p:nvSpPr>
          <p:cNvPr id="22548" name="Line 1054">
            <a:extLst>
              <a:ext uri="{FF2B5EF4-FFF2-40B4-BE49-F238E27FC236}">
                <a16:creationId xmlns:a16="http://schemas.microsoft.com/office/drawing/2014/main" id="{2215B1CF-2AF7-614A-BFF0-4C4CC4A031A9}"/>
              </a:ext>
            </a:extLst>
          </p:cNvPr>
          <p:cNvSpPr>
            <a:spLocks noChangeShapeType="1"/>
          </p:cNvSpPr>
          <p:nvPr/>
        </p:nvSpPr>
        <p:spPr bwMode="auto">
          <a:xfrm flipV="1">
            <a:off x="3433763" y="5219700"/>
            <a:ext cx="1587" cy="6080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N"/>
          </a:p>
        </p:txBody>
      </p:sp>
      <p:sp>
        <p:nvSpPr>
          <p:cNvPr id="22549" name="Rectangle 1055">
            <a:extLst>
              <a:ext uri="{FF2B5EF4-FFF2-40B4-BE49-F238E27FC236}">
                <a16:creationId xmlns:a16="http://schemas.microsoft.com/office/drawing/2014/main" id="{FF1DA4DE-9630-5142-95A0-ED090AAAA62B}"/>
              </a:ext>
            </a:extLst>
          </p:cNvPr>
          <p:cNvSpPr>
            <a:spLocks noChangeArrowheads="1"/>
          </p:cNvSpPr>
          <p:nvPr/>
        </p:nvSpPr>
        <p:spPr bwMode="auto">
          <a:xfrm rot="2220000">
            <a:off x="4010025" y="4337050"/>
            <a:ext cx="1192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2400" b="0"/>
              <a:t>1700 </a:t>
            </a:r>
            <a:r>
              <a:rPr lang="en-US" altLang="zh-CN" sz="2400" b="0" baseline="30000"/>
              <a:t>o</a:t>
            </a:r>
            <a:r>
              <a:rPr lang="en-US" altLang="zh-CN" sz="2400" b="0"/>
              <a:t>K</a:t>
            </a:r>
          </a:p>
        </p:txBody>
      </p:sp>
      <p:sp>
        <p:nvSpPr>
          <p:cNvPr id="22550" name="Rectangle 1056">
            <a:extLst>
              <a:ext uri="{FF2B5EF4-FFF2-40B4-BE49-F238E27FC236}">
                <a16:creationId xmlns:a16="http://schemas.microsoft.com/office/drawing/2014/main" id="{FAEB2463-ECF4-8E45-AB64-4B1C9C0F0728}"/>
              </a:ext>
            </a:extLst>
          </p:cNvPr>
          <p:cNvSpPr>
            <a:spLocks noChangeArrowheads="1"/>
          </p:cNvSpPr>
          <p:nvPr/>
        </p:nvSpPr>
        <p:spPr bwMode="auto">
          <a:xfrm rot="1740000">
            <a:off x="3575050" y="4835525"/>
            <a:ext cx="1192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2400" b="0"/>
              <a:t>1500 </a:t>
            </a:r>
            <a:r>
              <a:rPr lang="en-US" altLang="zh-CN" sz="2400" b="0" baseline="30000"/>
              <a:t>o</a:t>
            </a:r>
            <a:r>
              <a:rPr lang="en-US" altLang="zh-CN" sz="2400" b="0"/>
              <a:t>K</a:t>
            </a:r>
          </a:p>
        </p:txBody>
      </p:sp>
      <p:sp>
        <p:nvSpPr>
          <p:cNvPr id="22551" name="Rectangle 1057">
            <a:extLst>
              <a:ext uri="{FF2B5EF4-FFF2-40B4-BE49-F238E27FC236}">
                <a16:creationId xmlns:a16="http://schemas.microsoft.com/office/drawing/2014/main" id="{E41004D3-CD25-0A4D-913D-2596EA3149BD}"/>
              </a:ext>
            </a:extLst>
          </p:cNvPr>
          <p:cNvSpPr>
            <a:spLocks noChangeArrowheads="1"/>
          </p:cNvSpPr>
          <p:nvPr/>
        </p:nvSpPr>
        <p:spPr bwMode="auto">
          <a:xfrm rot="1140000">
            <a:off x="3360738" y="5105400"/>
            <a:ext cx="1192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2400" b="0"/>
              <a:t>1300 </a:t>
            </a:r>
            <a:r>
              <a:rPr lang="en-US" altLang="zh-CN" sz="2400" b="0" baseline="30000"/>
              <a:t>o</a:t>
            </a:r>
            <a:r>
              <a:rPr lang="en-US" altLang="zh-CN" sz="2400" b="0"/>
              <a:t>K</a:t>
            </a:r>
          </a:p>
        </p:txBody>
      </p:sp>
      <p:sp>
        <p:nvSpPr>
          <p:cNvPr id="22552" name="Line 1058">
            <a:extLst>
              <a:ext uri="{FF2B5EF4-FFF2-40B4-BE49-F238E27FC236}">
                <a16:creationId xmlns:a16="http://schemas.microsoft.com/office/drawing/2014/main" id="{CD1AA2BF-E545-F64F-BD15-5C82837155C8}"/>
              </a:ext>
            </a:extLst>
          </p:cNvPr>
          <p:cNvSpPr>
            <a:spLocks noChangeShapeType="1"/>
          </p:cNvSpPr>
          <p:nvPr/>
        </p:nvSpPr>
        <p:spPr bwMode="auto">
          <a:xfrm flipV="1">
            <a:off x="3154363" y="4667250"/>
            <a:ext cx="0" cy="11604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N"/>
          </a:p>
        </p:txBody>
      </p:sp>
      <p:sp>
        <p:nvSpPr>
          <p:cNvPr id="22553" name="Rectangle 1059">
            <a:extLst>
              <a:ext uri="{FF2B5EF4-FFF2-40B4-BE49-F238E27FC236}">
                <a16:creationId xmlns:a16="http://schemas.microsoft.com/office/drawing/2014/main" id="{C26216CA-7D2B-DA40-9D5F-E7FF75CF474C}"/>
              </a:ext>
            </a:extLst>
          </p:cNvPr>
          <p:cNvSpPr>
            <a:spLocks noChangeArrowheads="1"/>
          </p:cNvSpPr>
          <p:nvPr/>
        </p:nvSpPr>
        <p:spPr bwMode="auto">
          <a:xfrm rot="1140000">
            <a:off x="3201988" y="5381625"/>
            <a:ext cx="1192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2400" b="0"/>
              <a:t>1100 </a:t>
            </a:r>
            <a:r>
              <a:rPr lang="en-US" altLang="zh-CN" sz="2400" b="0" baseline="30000"/>
              <a:t>o</a:t>
            </a:r>
            <a:r>
              <a:rPr lang="en-US" altLang="zh-CN" sz="2400" b="0"/>
              <a:t>K</a:t>
            </a:r>
          </a:p>
        </p:txBody>
      </p:sp>
      <p:sp>
        <p:nvSpPr>
          <p:cNvPr id="22554" name="Rectangle 1060">
            <a:extLst>
              <a:ext uri="{FF2B5EF4-FFF2-40B4-BE49-F238E27FC236}">
                <a16:creationId xmlns:a16="http://schemas.microsoft.com/office/drawing/2014/main" id="{82EEA195-60EE-3A4C-94B9-A15F1D80AFCC}"/>
              </a:ext>
            </a:extLst>
          </p:cNvPr>
          <p:cNvSpPr>
            <a:spLocks noChangeArrowheads="1"/>
          </p:cNvSpPr>
          <p:nvPr/>
        </p:nvSpPr>
        <p:spPr bwMode="auto">
          <a:xfrm>
            <a:off x="969963" y="2320925"/>
            <a:ext cx="10271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600"/>
              <a:t>E(λ)</a:t>
            </a:r>
          </a:p>
        </p:txBody>
      </p:sp>
      <p:sp>
        <p:nvSpPr>
          <p:cNvPr id="22555" name="Rectangle 1061">
            <a:extLst>
              <a:ext uri="{FF2B5EF4-FFF2-40B4-BE49-F238E27FC236}">
                <a16:creationId xmlns:a16="http://schemas.microsoft.com/office/drawing/2014/main" id="{654D818D-7177-E44C-BA02-68A1B43141D6}"/>
              </a:ext>
            </a:extLst>
          </p:cNvPr>
          <p:cNvSpPr>
            <a:spLocks noChangeArrowheads="1"/>
          </p:cNvSpPr>
          <p:nvPr/>
        </p:nvSpPr>
        <p:spPr bwMode="auto">
          <a:xfrm>
            <a:off x="6948488" y="5373688"/>
            <a:ext cx="415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600"/>
              <a:t>λ</a:t>
            </a:r>
            <a:endParaRPr lang="en-US" altLang="zh-CN" sz="3600">
              <a:sym typeface="Symbol" pitchFamily="2" charset="2"/>
            </a:endParaRPr>
          </a:p>
        </p:txBody>
      </p:sp>
    </p:spTree>
  </p:cSld>
  <p:clrMapOvr>
    <a:masterClrMapping/>
  </p:clrMapOvr>
  <p:transition>
    <p:pull dir="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ext Box 2">
            <a:extLst>
              <a:ext uri="{FF2B5EF4-FFF2-40B4-BE49-F238E27FC236}">
                <a16:creationId xmlns:a16="http://schemas.microsoft.com/office/drawing/2014/main" id="{D3A92060-2CA3-D946-AE60-0D0946B075A2}"/>
              </a:ext>
            </a:extLst>
          </p:cNvPr>
          <p:cNvSpPr txBox="1">
            <a:spLocks noChangeArrowheads="1"/>
          </p:cNvSpPr>
          <p:nvPr/>
        </p:nvSpPr>
        <p:spPr bwMode="auto">
          <a:xfrm>
            <a:off x="531813" y="460375"/>
            <a:ext cx="82232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dirty="0">
                <a:solidFill>
                  <a:srgbClr val="003399"/>
                </a:solidFill>
              </a:rPr>
              <a:t>3. For the system in state </a:t>
            </a:r>
            <a:r>
              <a:rPr kumimoji="0" lang="en-US" altLang="zh-CN" sz="2400" i="1" dirty="0">
                <a:solidFill>
                  <a:srgbClr val="003399"/>
                </a:solidFill>
                <a:latin typeface="Symbol" charset="0"/>
                <a:ea typeface="宋体" charset="0"/>
              </a:rPr>
              <a:t>Y</a:t>
            </a:r>
            <a:r>
              <a:rPr kumimoji="0" lang="en-US" altLang="zh-CN" sz="2400" dirty="0">
                <a:solidFill>
                  <a:srgbClr val="003399"/>
                </a:solidFill>
              </a:rPr>
              <a:t> (normalized), one can expand </a:t>
            </a:r>
            <a:r>
              <a:rPr kumimoji="0" lang="en-US" altLang="zh-CN" sz="2400" i="1" dirty="0">
                <a:solidFill>
                  <a:srgbClr val="003399"/>
                </a:solidFill>
                <a:latin typeface="Symbol" charset="0"/>
                <a:ea typeface="宋体" charset="0"/>
              </a:rPr>
              <a:t>Y</a:t>
            </a:r>
            <a:r>
              <a:rPr kumimoji="0" lang="en-US" altLang="zh-CN" sz="2400" dirty="0">
                <a:solidFill>
                  <a:srgbClr val="003399"/>
                </a:solidFill>
              </a:rPr>
              <a:t> from the orthogonal normalized eigenfunction of physical quantity A, namely</a:t>
            </a:r>
          </a:p>
        </p:txBody>
      </p:sp>
      <p:sp>
        <p:nvSpPr>
          <p:cNvPr id="208900" name="Text Box 4">
            <a:extLst>
              <a:ext uri="{FF2B5EF4-FFF2-40B4-BE49-F238E27FC236}">
                <a16:creationId xmlns:a16="http://schemas.microsoft.com/office/drawing/2014/main" id="{3AF45250-C9F1-C347-ACC7-84135574638A}"/>
              </a:ext>
            </a:extLst>
          </p:cNvPr>
          <p:cNvSpPr txBox="1">
            <a:spLocks noChangeArrowheads="1"/>
          </p:cNvSpPr>
          <p:nvPr/>
        </p:nvSpPr>
        <p:spPr bwMode="auto">
          <a:xfrm>
            <a:off x="631825" y="2428875"/>
            <a:ext cx="8064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dirty="0">
                <a:solidFill>
                  <a:srgbClr val="003399"/>
                </a:solidFill>
              </a:rPr>
              <a:t>When </a:t>
            </a:r>
            <a:r>
              <a:rPr kumimoji="0" lang="en-US" altLang="zh-CN" sz="2400" dirty="0">
                <a:solidFill>
                  <a:srgbClr val="FF0000"/>
                </a:solidFill>
              </a:rPr>
              <a:t>measuring</a:t>
            </a:r>
            <a:r>
              <a:rPr kumimoji="0" lang="en-US" altLang="zh-CN" sz="2400" dirty="0">
                <a:solidFill>
                  <a:srgbClr val="003399"/>
                </a:solidFill>
              </a:rPr>
              <a:t> the physical quantity </a:t>
            </a:r>
            <a:r>
              <a:rPr kumimoji="0" lang="en-US" altLang="zh-CN" sz="2400" i="1" dirty="0">
                <a:solidFill>
                  <a:srgbClr val="003399"/>
                </a:solidFill>
              </a:rPr>
              <a:t>A</a:t>
            </a:r>
            <a:r>
              <a:rPr kumimoji="0" lang="en-US" altLang="zh-CN" sz="2400" dirty="0">
                <a:solidFill>
                  <a:srgbClr val="003399"/>
                </a:solidFill>
              </a:rPr>
              <a:t>, the probability of obtaining </a:t>
            </a:r>
            <a:r>
              <a:rPr kumimoji="0" lang="en-US" altLang="zh-CN" sz="2400" i="1" dirty="0">
                <a:solidFill>
                  <a:srgbClr val="003399"/>
                </a:solidFill>
              </a:rPr>
              <a:t>a</a:t>
            </a:r>
            <a:r>
              <a:rPr kumimoji="0" lang="en-US" altLang="zh-CN" sz="2400" i="1" baseline="-25000" dirty="0">
                <a:solidFill>
                  <a:srgbClr val="003399"/>
                </a:solidFill>
              </a:rPr>
              <a:t>i</a:t>
            </a:r>
            <a:r>
              <a:rPr kumimoji="0" lang="en-US" altLang="zh-CN" sz="2400" i="1" dirty="0">
                <a:solidFill>
                  <a:srgbClr val="003399"/>
                </a:solidFill>
              </a:rPr>
              <a:t> </a:t>
            </a:r>
            <a:r>
              <a:rPr kumimoji="0" lang="en-US" altLang="zh-CN" sz="2400" dirty="0">
                <a:solidFill>
                  <a:srgbClr val="003399"/>
                </a:solidFill>
              </a:rPr>
              <a:t>is |</a:t>
            </a:r>
            <a:r>
              <a:rPr kumimoji="0" lang="en-US" altLang="zh-CN" sz="2400" i="1" dirty="0">
                <a:solidFill>
                  <a:srgbClr val="003399"/>
                </a:solidFill>
              </a:rPr>
              <a:t>c</a:t>
            </a:r>
            <a:r>
              <a:rPr kumimoji="0" lang="en-US" altLang="zh-CN" sz="2400" i="1" baseline="-25000" dirty="0">
                <a:solidFill>
                  <a:srgbClr val="003399"/>
                </a:solidFill>
              </a:rPr>
              <a:t>i</a:t>
            </a:r>
            <a:r>
              <a:rPr kumimoji="0" lang="en-US" altLang="zh-CN" sz="2400" dirty="0">
                <a:solidFill>
                  <a:srgbClr val="003399"/>
                </a:solidFill>
              </a:rPr>
              <a:t>|</a:t>
            </a:r>
            <a:r>
              <a:rPr kumimoji="0" lang="en-US" altLang="zh-CN" sz="2400" baseline="30000" dirty="0">
                <a:solidFill>
                  <a:srgbClr val="003399"/>
                </a:solidFill>
              </a:rPr>
              <a:t>2</a:t>
            </a:r>
            <a:r>
              <a:rPr kumimoji="0" lang="en-US" altLang="zh-CN" sz="2400" dirty="0">
                <a:solidFill>
                  <a:srgbClr val="003399"/>
                </a:solidFill>
              </a:rPr>
              <a:t>.</a:t>
            </a:r>
            <a:r>
              <a:rPr kumimoji="0" lang="zh-CN" altLang="en-US" sz="2400" dirty="0">
                <a:solidFill>
                  <a:srgbClr val="003399"/>
                </a:solidFill>
              </a:rPr>
              <a:t> </a:t>
            </a:r>
            <a:r>
              <a:rPr kumimoji="0" lang="en-US" altLang="zh-CN" sz="2400" dirty="0">
                <a:solidFill>
                  <a:srgbClr val="FF0000"/>
                </a:solidFill>
                <a:ea typeface="楷体_GB2312" pitchFamily="49" charset="-122"/>
              </a:rPr>
              <a:t>(It is not clearly written in this book but used.)</a:t>
            </a:r>
            <a:endParaRPr kumimoji="0" lang="en-US" altLang="zh-CN" sz="2400" dirty="0">
              <a:solidFill>
                <a:srgbClr val="003399"/>
              </a:solidFill>
              <a:ea typeface="楷体_GB2312" pitchFamily="49" charset="-122"/>
            </a:endParaRPr>
          </a:p>
        </p:txBody>
      </p:sp>
      <p:sp>
        <p:nvSpPr>
          <p:cNvPr id="208901" name="Text Box 5">
            <a:extLst>
              <a:ext uri="{FF2B5EF4-FFF2-40B4-BE49-F238E27FC236}">
                <a16:creationId xmlns:a16="http://schemas.microsoft.com/office/drawing/2014/main" id="{B4FB04B1-5CDF-2A4A-BEE8-8CF7A240DF2A}"/>
              </a:ext>
            </a:extLst>
          </p:cNvPr>
          <p:cNvSpPr txBox="1">
            <a:spLocks noChangeArrowheads="1"/>
          </p:cNvSpPr>
          <p:nvPr/>
        </p:nvSpPr>
        <p:spPr bwMode="auto">
          <a:xfrm>
            <a:off x="652463" y="3759200"/>
            <a:ext cx="8064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dirty="0">
                <a:solidFill>
                  <a:srgbClr val="003399"/>
                </a:solidFill>
                <a:cs typeface="Times New Roman" panose="02020603050405020304" pitchFamily="18" charset="0"/>
              </a:rPr>
              <a:t>So: In state </a:t>
            </a:r>
            <a:r>
              <a:rPr kumimoji="0" lang="en-US" altLang="zh-CN" sz="2400" i="1" dirty="0">
                <a:solidFill>
                  <a:srgbClr val="003399"/>
                </a:solidFill>
                <a:latin typeface="Symbol" charset="0"/>
                <a:ea typeface="宋体" charset="0"/>
              </a:rPr>
              <a:t>Y</a:t>
            </a:r>
            <a:r>
              <a:rPr kumimoji="0" lang="en-US" altLang="zh-CN" sz="2400" dirty="0">
                <a:solidFill>
                  <a:srgbClr val="003399"/>
                </a:solidFill>
                <a:cs typeface="Times New Roman" panose="02020603050405020304" pitchFamily="18" charset="0"/>
              </a:rPr>
              <a:t>, the average value of physical quantity </a:t>
            </a:r>
            <a:r>
              <a:rPr kumimoji="0" lang="en-US" altLang="zh-CN" sz="2400" i="1" dirty="0">
                <a:solidFill>
                  <a:srgbClr val="003399"/>
                </a:solidFill>
                <a:cs typeface="Times New Roman" panose="02020603050405020304" pitchFamily="18" charset="0"/>
              </a:rPr>
              <a:t>A</a:t>
            </a:r>
            <a:r>
              <a:rPr kumimoji="0" lang="en-US" altLang="zh-CN" sz="2400" dirty="0">
                <a:solidFill>
                  <a:srgbClr val="003399"/>
                </a:solidFill>
                <a:cs typeface="Times New Roman" panose="02020603050405020304" pitchFamily="18" charset="0"/>
              </a:rPr>
              <a:t> is:</a:t>
            </a:r>
          </a:p>
        </p:txBody>
      </p:sp>
      <p:graphicFrame>
        <p:nvGraphicFramePr>
          <p:cNvPr id="208902" name="Object 6">
            <a:extLst>
              <a:ext uri="{FF2B5EF4-FFF2-40B4-BE49-F238E27FC236}">
                <a16:creationId xmlns:a16="http://schemas.microsoft.com/office/drawing/2014/main" id="{5466C61D-A409-E74F-B8D4-70FE322964DD}"/>
              </a:ext>
            </a:extLst>
          </p:cNvPr>
          <p:cNvGraphicFramePr>
            <a:graphicFrameLocks noChangeAspect="1"/>
          </p:cNvGraphicFramePr>
          <p:nvPr/>
        </p:nvGraphicFramePr>
        <p:xfrm>
          <a:off x="1784350" y="4475163"/>
          <a:ext cx="5040313" cy="942975"/>
        </p:xfrm>
        <a:graphic>
          <a:graphicData uri="http://schemas.openxmlformats.org/presentationml/2006/ole">
            <mc:AlternateContent xmlns:mc="http://schemas.openxmlformats.org/markup-compatibility/2006">
              <mc:Choice xmlns:v="urn:schemas-microsoft-com:vml" Requires="v">
                <p:oleObj spid="_x0000_s89161" name="公式" r:id="rId3" imgW="45351700" imgH="8483600" progId="Equation.3">
                  <p:embed/>
                </p:oleObj>
              </mc:Choice>
              <mc:Fallback>
                <p:oleObj name="公式" r:id="rId3" imgW="45351700" imgH="8483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350" y="4475163"/>
                        <a:ext cx="5040313" cy="94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08903" name="Text Box 7">
            <a:extLst>
              <a:ext uri="{FF2B5EF4-FFF2-40B4-BE49-F238E27FC236}">
                <a16:creationId xmlns:a16="http://schemas.microsoft.com/office/drawing/2014/main" id="{FE1AB44E-E528-A14C-8D66-0CCD0E24477E}"/>
              </a:ext>
            </a:extLst>
          </p:cNvPr>
          <p:cNvSpPr txBox="1">
            <a:spLocks noChangeArrowheads="1"/>
          </p:cNvSpPr>
          <p:nvPr/>
        </p:nvSpPr>
        <p:spPr bwMode="auto">
          <a:xfrm>
            <a:off x="809625" y="5418138"/>
            <a:ext cx="7829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400">
                <a:solidFill>
                  <a:srgbClr val="003399"/>
                </a:solidFill>
              </a:rPr>
              <a:t>Among them, </a:t>
            </a:r>
            <a:r>
              <a:rPr kumimoji="0" lang="en-US" altLang="zh-CN" sz="2400" i="1">
                <a:solidFill>
                  <a:srgbClr val="003399"/>
                </a:solidFill>
              </a:rPr>
              <a:t>a</a:t>
            </a:r>
            <a:r>
              <a:rPr kumimoji="0" lang="en-US" altLang="zh-CN" sz="2400" i="1" baseline="-25000">
                <a:solidFill>
                  <a:srgbClr val="003399"/>
                </a:solidFill>
              </a:rPr>
              <a:t>i</a:t>
            </a:r>
            <a:r>
              <a:rPr kumimoji="0" lang="en-US" altLang="zh-CN" sz="2400">
                <a:solidFill>
                  <a:srgbClr val="003399"/>
                </a:solidFill>
              </a:rPr>
              <a:t> and </a:t>
            </a:r>
            <a:r>
              <a:rPr kumimoji="0" lang="en-US" altLang="zh-CN" sz="2400" i="1">
                <a:solidFill>
                  <a:srgbClr val="003399"/>
                </a:solidFill>
              </a:rPr>
              <a:t>c</a:t>
            </a:r>
            <a:r>
              <a:rPr kumimoji="0" lang="en-US" altLang="zh-CN" sz="2400" i="1" baseline="-25000">
                <a:solidFill>
                  <a:srgbClr val="003399"/>
                </a:solidFill>
              </a:rPr>
              <a:t>i</a:t>
            </a:r>
            <a:r>
              <a:rPr kumimoji="0" lang="en-US" altLang="zh-CN" sz="2400">
                <a:solidFill>
                  <a:srgbClr val="003399"/>
                </a:solidFill>
              </a:rPr>
              <a:t> are the same as in point 3.</a:t>
            </a:r>
          </a:p>
        </p:txBody>
      </p:sp>
      <p:grpSp>
        <p:nvGrpSpPr>
          <p:cNvPr id="89094" name="组合 2">
            <a:extLst>
              <a:ext uri="{FF2B5EF4-FFF2-40B4-BE49-F238E27FC236}">
                <a16:creationId xmlns:a16="http://schemas.microsoft.com/office/drawing/2014/main" id="{A83013A0-C85A-F449-BF00-0B2F4D4CF05C}"/>
              </a:ext>
            </a:extLst>
          </p:cNvPr>
          <p:cNvGrpSpPr>
            <a:grpSpLocks/>
          </p:cNvGrpSpPr>
          <p:nvPr/>
        </p:nvGrpSpPr>
        <p:grpSpPr bwMode="auto">
          <a:xfrm>
            <a:off x="400050" y="1679575"/>
            <a:ext cx="8528050" cy="788988"/>
            <a:chOff x="388937" y="1633481"/>
            <a:chExt cx="8528001" cy="788988"/>
          </a:xfrm>
        </p:grpSpPr>
        <p:graphicFrame>
          <p:nvGraphicFramePr>
            <p:cNvPr id="89095" name="Object 3">
              <a:extLst>
                <a:ext uri="{FF2B5EF4-FFF2-40B4-BE49-F238E27FC236}">
                  <a16:creationId xmlns:a16="http://schemas.microsoft.com/office/drawing/2014/main" id="{B64B1FF3-7390-3F4B-81F5-1DB9CBDA6B3F}"/>
                </a:ext>
              </a:extLst>
            </p:cNvPr>
            <p:cNvGraphicFramePr>
              <a:graphicFrameLocks noChangeAspect="1"/>
            </p:cNvGraphicFramePr>
            <p:nvPr/>
          </p:nvGraphicFramePr>
          <p:xfrm>
            <a:off x="388937" y="1633481"/>
            <a:ext cx="7294562" cy="788988"/>
          </p:xfrm>
          <a:graphic>
            <a:graphicData uri="http://schemas.openxmlformats.org/presentationml/2006/ole">
              <mc:AlternateContent xmlns:mc="http://schemas.openxmlformats.org/markup-compatibility/2006">
                <mc:Choice xmlns:v="urn:schemas-microsoft-com:vml" Requires="v">
                  <p:oleObj spid="_x0000_s89162" name="公式" r:id="rId5" imgW="69926200" imgH="7899400" progId="Equation.3">
                    <p:embed/>
                  </p:oleObj>
                </mc:Choice>
                <mc:Fallback>
                  <p:oleObj name="公式" r:id="rId5" imgW="69926200" imgH="78994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937" y="1633481"/>
                          <a:ext cx="7294562"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096" name="文本框 1">
              <a:extLst>
                <a:ext uri="{FF2B5EF4-FFF2-40B4-BE49-F238E27FC236}">
                  <a16:creationId xmlns:a16="http://schemas.microsoft.com/office/drawing/2014/main" id="{D983566D-330E-DB4F-87CD-19362BBE0F79}"/>
                </a:ext>
              </a:extLst>
            </p:cNvPr>
            <p:cNvSpPr txBox="1">
              <a:spLocks noChangeArrowheads="1"/>
            </p:cNvSpPr>
            <p:nvPr/>
          </p:nvSpPr>
          <p:spPr bwMode="auto">
            <a:xfrm>
              <a:off x="2915816" y="1730205"/>
              <a:ext cx="6001122"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2400">
                  <a:cs typeface="Times New Roman" panose="02020603050405020304" pitchFamily="18" charset="0"/>
                </a:rPr>
                <a:t>is</a:t>
              </a:r>
              <a:r>
                <a:rPr lang="zh-CN" altLang="en-US" sz="2400">
                  <a:cs typeface="Times New Roman" panose="02020603050405020304" pitchFamily="18" charset="0"/>
                </a:rPr>
                <a:t> </a:t>
              </a:r>
              <a:r>
                <a:rPr lang="en-US" altLang="zh-CN" sz="2400" i="1">
                  <a:cs typeface="Times New Roman" panose="02020603050405020304" pitchFamily="18" charset="0"/>
                </a:rPr>
                <a:t>i</a:t>
              </a:r>
              <a:r>
                <a:rPr lang="en-US" altLang="zh-CN" sz="2400">
                  <a:cs typeface="Times New Roman" panose="02020603050405020304" pitchFamily="18" charset="0"/>
                </a:rPr>
                <a:t>-th</a:t>
              </a:r>
              <a:r>
                <a:rPr lang="zh-CN" altLang="en-US" sz="2400">
                  <a:cs typeface="Times New Roman" panose="02020603050405020304" pitchFamily="18" charset="0"/>
                </a:rPr>
                <a:t> </a:t>
              </a:r>
              <a:r>
                <a:rPr lang="en-US" altLang="zh-CN" sz="2400">
                  <a:cs typeface="Times New Roman" panose="02020603050405020304" pitchFamily="18" charset="0"/>
                </a:rPr>
                <a:t>eigenstate</a:t>
              </a:r>
              <a:r>
                <a:rPr lang="zh-CN" altLang="en-US" sz="2400">
                  <a:cs typeface="Times New Roman" panose="02020603050405020304" pitchFamily="18" charset="0"/>
                </a:rPr>
                <a:t> </a:t>
              </a:r>
              <a:r>
                <a:rPr lang="en-US" altLang="zh-CN" sz="2400">
                  <a:cs typeface="Times New Roman" panose="02020603050405020304" pitchFamily="18" charset="0"/>
                </a:rPr>
                <a:t>of</a:t>
              </a:r>
              <a:r>
                <a:rPr lang="zh-CN" altLang="en-US" sz="2400">
                  <a:cs typeface="Times New Roman" panose="02020603050405020304" pitchFamily="18" charset="0"/>
                </a:rPr>
                <a:t> </a:t>
              </a:r>
              <a:r>
                <a:rPr lang="en-US" altLang="zh-CN" sz="2400" i="1">
                  <a:cs typeface="Times New Roman" panose="02020603050405020304" pitchFamily="18" charset="0"/>
                </a:rPr>
                <a:t>A</a:t>
              </a:r>
              <a:r>
                <a:rPr lang="en-US" altLang="zh-CN" sz="2400">
                  <a:cs typeface="Times New Roman" panose="02020603050405020304" pitchFamily="18" charset="0"/>
                </a:rPr>
                <a:t> and </a:t>
              </a:r>
              <a:r>
                <a:rPr lang="en-US" altLang="zh-CN" sz="2400" i="1">
                  <a:cs typeface="Times New Roman" panose="02020603050405020304" pitchFamily="18" charset="0"/>
                </a:rPr>
                <a:t>a</a:t>
              </a:r>
              <a:r>
                <a:rPr lang="en-US" altLang="zh-CN" sz="2400" i="1" baseline="-25000">
                  <a:cs typeface="Times New Roman" panose="02020603050405020304" pitchFamily="18" charset="0"/>
                </a:rPr>
                <a:t>i</a:t>
              </a:r>
              <a:r>
                <a:rPr lang="en-US" altLang="zh-CN" sz="2400">
                  <a:cs typeface="Times New Roman" panose="02020603050405020304" pitchFamily="18" charset="0"/>
                </a:rPr>
                <a:t> is the eigenvalue</a:t>
              </a:r>
              <a:endParaRPr lang="zh-CN" altLang="en-US" sz="2400">
                <a:cs typeface="Times New Roman" panose="02020603050405020304" pitchFamily="18" charset="0"/>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8900"/>
                                        </p:tgtEl>
                                        <p:attrNameLst>
                                          <p:attrName>style.visibility</p:attrName>
                                        </p:attrNameLst>
                                      </p:cBhvr>
                                      <p:to>
                                        <p:strVal val="visible"/>
                                      </p:to>
                                    </p:set>
                                    <p:animEffect transition="in" filter="blinds(horizontal)">
                                      <p:cBhvr>
                                        <p:cTn id="7" dur="500"/>
                                        <p:tgtEl>
                                          <p:spTgt spid="2089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8901"/>
                                        </p:tgtEl>
                                        <p:attrNameLst>
                                          <p:attrName>style.visibility</p:attrName>
                                        </p:attrNameLst>
                                      </p:cBhvr>
                                      <p:to>
                                        <p:strVal val="visible"/>
                                      </p:to>
                                    </p:set>
                                    <p:animEffect transition="in" filter="blinds(horizontal)">
                                      <p:cBhvr>
                                        <p:cTn id="12" dur="500"/>
                                        <p:tgtEl>
                                          <p:spTgt spid="208901"/>
                                        </p:tgtEl>
                                      </p:cBhvr>
                                    </p:animEffect>
                                  </p:childTnLst>
                                </p:cTn>
                              </p:par>
                              <p:par>
                                <p:cTn id="13" presetID="3" presetClass="entr" presetSubtype="10" fill="hold" nodeType="withEffect">
                                  <p:stCondLst>
                                    <p:cond delay="0"/>
                                  </p:stCondLst>
                                  <p:childTnLst>
                                    <p:set>
                                      <p:cBhvr>
                                        <p:cTn id="14" dur="1" fill="hold">
                                          <p:stCondLst>
                                            <p:cond delay="0"/>
                                          </p:stCondLst>
                                        </p:cTn>
                                        <p:tgtEl>
                                          <p:spTgt spid="208902"/>
                                        </p:tgtEl>
                                        <p:attrNameLst>
                                          <p:attrName>style.visibility</p:attrName>
                                        </p:attrNameLst>
                                      </p:cBhvr>
                                      <p:to>
                                        <p:strVal val="visible"/>
                                      </p:to>
                                    </p:set>
                                    <p:animEffect transition="in" filter="blinds(horizontal)">
                                      <p:cBhvr>
                                        <p:cTn id="15" dur="500"/>
                                        <p:tgtEl>
                                          <p:spTgt spid="20890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08903"/>
                                        </p:tgtEl>
                                        <p:attrNameLst>
                                          <p:attrName>style.visibility</p:attrName>
                                        </p:attrNameLst>
                                      </p:cBhvr>
                                      <p:to>
                                        <p:strVal val="visible"/>
                                      </p:to>
                                    </p:set>
                                    <p:animEffect transition="in" filter="blinds(horizontal)">
                                      <p:cBhvr>
                                        <p:cTn id="18" dur="500"/>
                                        <p:tgtEl>
                                          <p:spTgt spid="208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0" grpId="0"/>
      <p:bldP spid="208901" grpId="0"/>
      <p:bldP spid="20890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ext Box 2">
            <a:extLst>
              <a:ext uri="{FF2B5EF4-FFF2-40B4-BE49-F238E27FC236}">
                <a16:creationId xmlns:a16="http://schemas.microsoft.com/office/drawing/2014/main" id="{4CADD6C1-5C21-0042-A833-D79458AB4BA8}"/>
              </a:ext>
            </a:extLst>
          </p:cNvPr>
          <p:cNvSpPr txBox="1">
            <a:spLocks noChangeArrowheads="1"/>
          </p:cNvSpPr>
          <p:nvPr/>
        </p:nvSpPr>
        <p:spPr bwMode="auto">
          <a:xfrm>
            <a:off x="395288" y="465138"/>
            <a:ext cx="842486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dirty="0">
                <a:solidFill>
                  <a:srgbClr val="003399"/>
                </a:solidFill>
              </a:rPr>
              <a:t>Example: The energy eigenfunction of a hydrogen atom can be composed of 1s, 2s, 2px orbitals</a:t>
            </a:r>
            <a:r>
              <a:rPr kumimoji="0" lang="zh-CN" altLang="en-US" sz="2400" dirty="0">
                <a:solidFill>
                  <a:srgbClr val="003399"/>
                </a:solidFill>
              </a:rPr>
              <a:t> </a:t>
            </a:r>
            <a:r>
              <a:rPr kumimoji="0" lang="en-US" altLang="zh-CN" sz="2400" dirty="0">
                <a:solidFill>
                  <a:srgbClr val="003399"/>
                </a:solidFill>
              </a:rPr>
              <a:t>and so on.</a:t>
            </a:r>
            <a:r>
              <a:rPr kumimoji="0" lang="zh-CN" altLang="en-US" sz="2400" dirty="0">
                <a:solidFill>
                  <a:srgbClr val="003399"/>
                </a:solidFill>
              </a:rPr>
              <a:t> </a:t>
            </a:r>
            <a:r>
              <a:rPr kumimoji="0" lang="en-US" altLang="zh-CN" sz="2400" dirty="0">
                <a:solidFill>
                  <a:srgbClr val="003399"/>
                </a:solidFill>
              </a:rPr>
              <a:t>If the current state of a hydrogen atom is represented by the following wave function</a:t>
            </a:r>
            <a:endParaRPr kumimoji="0" lang="en-US" altLang="zh-CN" sz="2400" dirty="0">
              <a:solidFill>
                <a:srgbClr val="003399"/>
              </a:solidFill>
              <a:latin typeface="Arial" panose="020B0604020202020204" pitchFamily="34" charset="0"/>
            </a:endParaRPr>
          </a:p>
        </p:txBody>
      </p:sp>
      <p:graphicFrame>
        <p:nvGraphicFramePr>
          <p:cNvPr id="209923" name="Object 3">
            <a:extLst>
              <a:ext uri="{FF2B5EF4-FFF2-40B4-BE49-F238E27FC236}">
                <a16:creationId xmlns:a16="http://schemas.microsoft.com/office/drawing/2014/main" id="{97E4B10D-C0FF-2947-83CE-A49ACAABA70D}"/>
              </a:ext>
            </a:extLst>
          </p:cNvPr>
          <p:cNvGraphicFramePr>
            <a:graphicFrameLocks noChangeAspect="1"/>
          </p:cNvGraphicFramePr>
          <p:nvPr/>
        </p:nvGraphicFramePr>
        <p:xfrm>
          <a:off x="2268538" y="1557338"/>
          <a:ext cx="3887787" cy="685800"/>
        </p:xfrm>
        <a:graphic>
          <a:graphicData uri="http://schemas.openxmlformats.org/presentationml/2006/ole">
            <mc:AlternateContent xmlns:mc="http://schemas.openxmlformats.org/markup-compatibility/2006">
              <mc:Choice xmlns:v="urn:schemas-microsoft-com:vml" Requires="v">
                <p:oleObj spid="_x0000_s90149" name="公式" r:id="rId3" imgW="29845000" imgH="5270500" progId="Equation.3">
                  <p:embed/>
                </p:oleObj>
              </mc:Choice>
              <mc:Fallback>
                <p:oleObj name="公式" r:id="rId3" imgW="29845000" imgH="52705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1557338"/>
                        <a:ext cx="388778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9924" name="Text Box 4">
            <a:extLst>
              <a:ext uri="{FF2B5EF4-FFF2-40B4-BE49-F238E27FC236}">
                <a16:creationId xmlns:a16="http://schemas.microsoft.com/office/drawing/2014/main" id="{96A20F37-B4C6-E545-93AA-11C79DF1E7A0}"/>
              </a:ext>
            </a:extLst>
          </p:cNvPr>
          <p:cNvSpPr txBox="1">
            <a:spLocks noChangeArrowheads="1"/>
          </p:cNvSpPr>
          <p:nvPr/>
        </p:nvSpPr>
        <p:spPr bwMode="auto">
          <a:xfrm>
            <a:off x="468313" y="2276475"/>
            <a:ext cx="84248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dirty="0">
                <a:solidFill>
                  <a:srgbClr val="003399"/>
                </a:solidFill>
              </a:rPr>
              <a:t>then, when measuring its energy, there is a 36% probability that it is in the ground state and 64% is in the first excited state. One </a:t>
            </a:r>
            <a:r>
              <a:rPr kumimoji="0" lang="en-US" altLang="zh-CN" sz="2400" dirty="0">
                <a:solidFill>
                  <a:srgbClr val="FF0000"/>
                </a:solidFill>
              </a:rPr>
              <a:t>measurement</a:t>
            </a:r>
            <a:r>
              <a:rPr kumimoji="0" lang="en-US" altLang="zh-CN" sz="2400" dirty="0">
                <a:solidFill>
                  <a:srgbClr val="003399"/>
                </a:solidFill>
              </a:rPr>
              <a:t> can only get one of the two, and no other value can be obtained.</a:t>
            </a:r>
            <a:endParaRPr kumimoji="0" lang="en-US" altLang="zh-CN" sz="2400" dirty="0">
              <a:solidFill>
                <a:srgbClr val="003399"/>
              </a:solidFill>
              <a:latin typeface="Arial" panose="020B0604020202020204" pitchFamily="34" charset="0"/>
            </a:endParaRPr>
          </a:p>
        </p:txBody>
      </p:sp>
      <p:sp>
        <p:nvSpPr>
          <p:cNvPr id="209925" name="Text Box 5">
            <a:extLst>
              <a:ext uri="{FF2B5EF4-FFF2-40B4-BE49-F238E27FC236}">
                <a16:creationId xmlns:a16="http://schemas.microsoft.com/office/drawing/2014/main" id="{F7D45353-A8AF-824A-A26C-3BD0633C9AAD}"/>
              </a:ext>
            </a:extLst>
          </p:cNvPr>
          <p:cNvSpPr txBox="1">
            <a:spLocks noChangeArrowheads="1"/>
          </p:cNvSpPr>
          <p:nvPr/>
        </p:nvSpPr>
        <p:spPr bwMode="auto">
          <a:xfrm>
            <a:off x="468313" y="3959225"/>
            <a:ext cx="842486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a:solidFill>
                  <a:srgbClr val="003399"/>
                </a:solidFill>
              </a:rPr>
              <a:t>After the measurement, the state of the hydrogen atom is determined. If you obtain the ground state during the measurement, the hydrogen atom will be in the ground state after the measurement. If there are multiple hydrogen atoms, then by measuring them, you can get the ground state and the first excited state with corresponding probabilities.</a:t>
            </a:r>
            <a:endParaRPr kumimoji="0" lang="en-US" altLang="zh-CN" sz="2400">
              <a:solidFill>
                <a:srgbClr val="003399"/>
              </a:solidFill>
              <a:latin typeface="Arial" panose="020B060402020202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9922"/>
                                        </p:tgtEl>
                                        <p:attrNameLst>
                                          <p:attrName>style.visibility</p:attrName>
                                        </p:attrNameLst>
                                      </p:cBhvr>
                                      <p:to>
                                        <p:strVal val="visible"/>
                                      </p:to>
                                    </p:set>
                                    <p:animEffect transition="in" filter="blinds(horizontal)">
                                      <p:cBhvr>
                                        <p:cTn id="7" dur="500"/>
                                        <p:tgtEl>
                                          <p:spTgt spid="209922"/>
                                        </p:tgtEl>
                                      </p:cBhvr>
                                    </p:animEffect>
                                  </p:childTnLst>
                                </p:cTn>
                              </p:par>
                              <p:par>
                                <p:cTn id="8" presetID="3" presetClass="entr" presetSubtype="10" fill="hold" nodeType="withEffect">
                                  <p:stCondLst>
                                    <p:cond delay="0"/>
                                  </p:stCondLst>
                                  <p:childTnLst>
                                    <p:set>
                                      <p:cBhvr>
                                        <p:cTn id="9" dur="1" fill="hold">
                                          <p:stCondLst>
                                            <p:cond delay="0"/>
                                          </p:stCondLst>
                                        </p:cTn>
                                        <p:tgtEl>
                                          <p:spTgt spid="209923"/>
                                        </p:tgtEl>
                                        <p:attrNameLst>
                                          <p:attrName>style.visibility</p:attrName>
                                        </p:attrNameLst>
                                      </p:cBhvr>
                                      <p:to>
                                        <p:strVal val="visible"/>
                                      </p:to>
                                    </p:set>
                                    <p:animEffect transition="in" filter="blinds(horizontal)">
                                      <p:cBhvr>
                                        <p:cTn id="10" dur="500"/>
                                        <p:tgtEl>
                                          <p:spTgt spid="20992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09924"/>
                                        </p:tgtEl>
                                        <p:attrNameLst>
                                          <p:attrName>style.visibility</p:attrName>
                                        </p:attrNameLst>
                                      </p:cBhvr>
                                      <p:to>
                                        <p:strVal val="visible"/>
                                      </p:to>
                                    </p:set>
                                    <p:animEffect transition="in" filter="blinds(horizontal)">
                                      <p:cBhvr>
                                        <p:cTn id="15" dur="500"/>
                                        <p:tgtEl>
                                          <p:spTgt spid="20992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09925"/>
                                        </p:tgtEl>
                                        <p:attrNameLst>
                                          <p:attrName>style.visibility</p:attrName>
                                        </p:attrNameLst>
                                      </p:cBhvr>
                                      <p:to>
                                        <p:strVal val="visible"/>
                                      </p:to>
                                    </p:set>
                                    <p:animEffect transition="in" filter="blinds(horizontal)">
                                      <p:cBhvr>
                                        <p:cTn id="20" dur="500"/>
                                        <p:tgtEl>
                                          <p:spTgt spid="209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2" grpId="0"/>
      <p:bldP spid="209924" grpId="0"/>
      <p:bldP spid="20992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ext Box 2">
            <a:extLst>
              <a:ext uri="{FF2B5EF4-FFF2-40B4-BE49-F238E27FC236}">
                <a16:creationId xmlns:a16="http://schemas.microsoft.com/office/drawing/2014/main" id="{7BDDA001-321B-A74E-A938-334CBAA8EB45}"/>
              </a:ext>
            </a:extLst>
          </p:cNvPr>
          <p:cNvSpPr txBox="1">
            <a:spLocks noChangeArrowheads="1"/>
          </p:cNvSpPr>
          <p:nvPr/>
        </p:nvSpPr>
        <p:spPr bwMode="auto">
          <a:xfrm>
            <a:off x="-36512" y="517525"/>
            <a:ext cx="92583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400" dirty="0">
                <a:ea typeface="黑体" panose="02010609060101010101" pitchFamily="49" charset="-122"/>
              </a:rPr>
              <a:t>Table 1-2 operators corresponding to various mechanical quantities</a:t>
            </a:r>
          </a:p>
        </p:txBody>
      </p:sp>
      <p:graphicFrame>
        <p:nvGraphicFramePr>
          <p:cNvPr id="224259" name="Group 3">
            <a:extLst>
              <a:ext uri="{FF2B5EF4-FFF2-40B4-BE49-F238E27FC236}">
                <a16:creationId xmlns:a16="http://schemas.microsoft.com/office/drawing/2014/main" id="{FF13010F-EBA0-2444-A1F9-5DA5F2824A40}"/>
              </a:ext>
            </a:extLst>
          </p:cNvPr>
          <p:cNvGraphicFramePr>
            <a:graphicFrameLocks noGrp="1"/>
          </p:cNvGraphicFramePr>
          <p:nvPr/>
        </p:nvGraphicFramePr>
        <p:xfrm>
          <a:off x="250825" y="1146175"/>
          <a:ext cx="8569325" cy="4941888"/>
        </p:xfrm>
        <a:graphic>
          <a:graphicData uri="http://schemas.openxmlformats.org/drawingml/2006/table">
            <a:tbl>
              <a:tblPr/>
              <a:tblGrid>
                <a:gridCol w="1944301">
                  <a:extLst>
                    <a:ext uri="{9D8B030D-6E8A-4147-A177-3AD203B41FA5}">
                      <a16:colId xmlns:a16="http://schemas.microsoft.com/office/drawing/2014/main" val="20000"/>
                    </a:ext>
                  </a:extLst>
                </a:gridCol>
                <a:gridCol w="1475727">
                  <a:extLst>
                    <a:ext uri="{9D8B030D-6E8A-4147-A177-3AD203B41FA5}">
                      <a16:colId xmlns:a16="http://schemas.microsoft.com/office/drawing/2014/main" val="20001"/>
                    </a:ext>
                  </a:extLst>
                </a:gridCol>
                <a:gridCol w="5149297">
                  <a:extLst>
                    <a:ext uri="{9D8B030D-6E8A-4147-A177-3AD203B41FA5}">
                      <a16:colId xmlns:a16="http://schemas.microsoft.com/office/drawing/2014/main" val="20002"/>
                    </a:ext>
                  </a:extLst>
                </a:gridCol>
              </a:tblGrid>
              <a:tr h="82364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mechanical quantities</a:t>
                      </a:r>
                    </a:p>
                  </a:txBody>
                  <a:tcPr marL="92079" marR="92079" marT="46041" marB="46041"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2079" marR="92079" marT="46041" marB="460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operator</a:t>
                      </a:r>
                      <a:r>
                        <a:rPr kumimoji="1" lang="en-US" altLang="zh-CN" sz="2400" b="0" i="0" u="none" strike="noStrike" cap="none" normalizeH="0" baseline="0" dirty="0">
                          <a:ln>
                            <a:noFill/>
                          </a:ln>
                          <a:solidFill>
                            <a:schemeClr val="tx1"/>
                          </a:solidFill>
                          <a:effectLst/>
                          <a:latin typeface="MS Sans Serif" charset="0"/>
                          <a:ea typeface="宋体" panose="02010600030101010101" pitchFamily="2" charset="-122"/>
                        </a:rPr>
                        <a:t> </a:t>
                      </a: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p>
                  </a:txBody>
                  <a:tcPr marL="92079" marR="92079" marT="46041" marB="46041"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1823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coordination</a:t>
                      </a:r>
                    </a:p>
                    <a:p>
                      <a:pPr marL="0" marR="0" lvl="0" indent="0" algn="ctr" defTabSz="914400" rtl="0" eaLnBrk="1" fontAlgn="base" latinLnBrk="0" hangingPunct="1">
                        <a:lnSpc>
                          <a:spcPct val="140000"/>
                        </a:lnSpc>
                        <a:spcBef>
                          <a:spcPct val="2000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coordination</a:t>
                      </a:r>
                      <a:r>
                        <a:rPr kumimoji="1"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rPr>
                        <a:t>2</a:t>
                      </a:r>
                      <a:endPar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80000"/>
                        </a:lnSpc>
                        <a:spcBef>
                          <a:spcPct val="20000"/>
                        </a:spcBef>
                        <a:spcAft>
                          <a:spcPct val="0"/>
                        </a:spcAft>
                        <a:buClrTx/>
                        <a:buSzTx/>
                        <a:buFontTx/>
                        <a:buNone/>
                        <a:tabLst/>
                      </a:pPr>
                      <a:endPar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momentum</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momentum</a:t>
                      </a:r>
                      <a:r>
                        <a:rPr kumimoji="1"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rPr>
                        <a:t>2</a:t>
                      </a:r>
                      <a:endPar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2079" marR="92079" marT="46041" marB="4604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2079" marR="92079" marT="46041" marB="460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2079" marR="92079" marT="46041" marB="4604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91150" name="Object 19">
            <a:extLst>
              <a:ext uri="{FF2B5EF4-FFF2-40B4-BE49-F238E27FC236}">
                <a16:creationId xmlns:a16="http://schemas.microsoft.com/office/drawing/2014/main" id="{14D7754F-25F8-824A-8537-CCD665A0542A}"/>
              </a:ext>
            </a:extLst>
          </p:cNvPr>
          <p:cNvGraphicFramePr>
            <a:graphicFrameLocks noChangeAspect="1"/>
          </p:cNvGraphicFramePr>
          <p:nvPr/>
        </p:nvGraphicFramePr>
        <p:xfrm>
          <a:off x="6910388" y="1377950"/>
          <a:ext cx="284162" cy="363538"/>
        </p:xfrm>
        <a:graphic>
          <a:graphicData uri="http://schemas.openxmlformats.org/presentationml/2006/ole">
            <mc:AlternateContent xmlns:mc="http://schemas.openxmlformats.org/markup-compatibility/2006">
              <mc:Choice xmlns:v="urn:schemas-microsoft-com:vml" Requires="v">
                <p:oleObj spid="_x0000_s91546" name="Equation" r:id="rId3" imgW="3797300" imgH="4686300" progId="Equation.3">
                  <p:embed/>
                </p:oleObj>
              </mc:Choice>
              <mc:Fallback>
                <p:oleObj name="Equation" r:id="rId3" imgW="3797300" imgH="4686300"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0388" y="1377950"/>
                        <a:ext cx="284162"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51" name="Object 20">
            <a:extLst>
              <a:ext uri="{FF2B5EF4-FFF2-40B4-BE49-F238E27FC236}">
                <a16:creationId xmlns:a16="http://schemas.microsoft.com/office/drawing/2014/main" id="{97AF5488-B889-DE4C-9147-DD72CF6533D8}"/>
              </a:ext>
            </a:extLst>
          </p:cNvPr>
          <p:cNvGraphicFramePr>
            <a:graphicFrameLocks noChangeAspect="1"/>
          </p:cNvGraphicFramePr>
          <p:nvPr/>
        </p:nvGraphicFramePr>
        <p:xfrm>
          <a:off x="2209800" y="1406525"/>
          <a:ext cx="1428750" cy="363538"/>
        </p:xfrm>
        <a:graphic>
          <a:graphicData uri="http://schemas.openxmlformats.org/presentationml/2006/ole">
            <mc:AlternateContent xmlns:mc="http://schemas.openxmlformats.org/markup-compatibility/2006">
              <mc:Choice xmlns:v="urn:schemas-microsoft-com:vml" Requires="v">
                <p:oleObj spid="_x0000_s91547" name="Equation" r:id="rId5" imgW="18135600" imgH="4686300" progId="Equation.3">
                  <p:embed/>
                </p:oleObj>
              </mc:Choice>
              <mc:Fallback>
                <p:oleObj name="Equation" r:id="rId5" imgW="18135600" imgH="4686300" progId="Equation.3">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1406525"/>
                        <a:ext cx="142875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52" name="Object 21">
            <a:extLst>
              <a:ext uri="{FF2B5EF4-FFF2-40B4-BE49-F238E27FC236}">
                <a16:creationId xmlns:a16="http://schemas.microsoft.com/office/drawing/2014/main" id="{4740D39F-58B8-FB49-AF97-5FC08654E47C}"/>
              </a:ext>
            </a:extLst>
          </p:cNvPr>
          <p:cNvGraphicFramePr>
            <a:graphicFrameLocks noChangeAspect="1"/>
          </p:cNvGraphicFramePr>
          <p:nvPr/>
        </p:nvGraphicFramePr>
        <p:xfrm>
          <a:off x="2511425" y="2106613"/>
          <a:ext cx="754063" cy="296862"/>
        </p:xfrm>
        <a:graphic>
          <a:graphicData uri="http://schemas.openxmlformats.org/presentationml/2006/ole">
            <mc:AlternateContent xmlns:mc="http://schemas.openxmlformats.org/markup-compatibility/2006">
              <mc:Choice xmlns:v="urn:schemas-microsoft-com:vml" Requires="v">
                <p:oleObj spid="_x0000_s91548" name="Equation" r:id="rId7" imgW="9652000" imgH="3797300" progId="Equation.3">
                  <p:embed/>
                </p:oleObj>
              </mc:Choice>
              <mc:Fallback>
                <p:oleObj name="Equation" r:id="rId7" imgW="9652000" imgH="379730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1425" y="2106613"/>
                        <a:ext cx="754063"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53" name="Object 22">
            <a:extLst>
              <a:ext uri="{FF2B5EF4-FFF2-40B4-BE49-F238E27FC236}">
                <a16:creationId xmlns:a16="http://schemas.microsoft.com/office/drawing/2014/main" id="{F607D832-6F4A-D847-8CDF-CEC70158AE20}"/>
              </a:ext>
            </a:extLst>
          </p:cNvPr>
          <p:cNvGraphicFramePr>
            <a:graphicFrameLocks noChangeAspect="1"/>
          </p:cNvGraphicFramePr>
          <p:nvPr/>
        </p:nvGraphicFramePr>
        <p:xfrm>
          <a:off x="5364163" y="2019300"/>
          <a:ext cx="2216150" cy="387350"/>
        </p:xfrm>
        <a:graphic>
          <a:graphicData uri="http://schemas.openxmlformats.org/presentationml/2006/ole">
            <mc:AlternateContent xmlns:mc="http://schemas.openxmlformats.org/markup-compatibility/2006">
              <mc:Choice xmlns:v="urn:schemas-microsoft-com:vml" Requires="v">
                <p:oleObj spid="_x0000_s91549" name="Equation" r:id="rId9" imgW="28384500" imgH="4978400" progId="Equation.3">
                  <p:embed/>
                </p:oleObj>
              </mc:Choice>
              <mc:Fallback>
                <p:oleObj name="Equation" r:id="rId9" imgW="28384500" imgH="4978400"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4163" y="2019300"/>
                        <a:ext cx="22161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54" name="Object 23">
            <a:extLst>
              <a:ext uri="{FF2B5EF4-FFF2-40B4-BE49-F238E27FC236}">
                <a16:creationId xmlns:a16="http://schemas.microsoft.com/office/drawing/2014/main" id="{3D0F403A-C81B-0747-9165-0F82F4914312}"/>
              </a:ext>
            </a:extLst>
          </p:cNvPr>
          <p:cNvGraphicFramePr>
            <a:graphicFrameLocks noChangeAspect="1"/>
          </p:cNvGraphicFramePr>
          <p:nvPr/>
        </p:nvGraphicFramePr>
        <p:xfrm>
          <a:off x="2322513" y="2533650"/>
          <a:ext cx="1130300" cy="409575"/>
        </p:xfrm>
        <a:graphic>
          <a:graphicData uri="http://schemas.openxmlformats.org/presentationml/2006/ole">
            <mc:AlternateContent xmlns:mc="http://schemas.openxmlformats.org/markup-compatibility/2006">
              <mc:Choice xmlns:v="urn:schemas-microsoft-com:vml" Requires="v">
                <p:oleObj spid="_x0000_s91550" name="Equation" r:id="rId11" imgW="14046200" imgH="5270500" progId="Equation.3">
                  <p:embed/>
                </p:oleObj>
              </mc:Choice>
              <mc:Fallback>
                <p:oleObj name="Equation" r:id="rId11" imgW="14046200" imgH="5270500" progId="Equation.3">
                  <p:embed/>
                  <p:pic>
                    <p:nvPicPr>
                      <p:cNvPr id="0" name="Object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22513" y="2533650"/>
                        <a:ext cx="11303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55" name="Object 24">
            <a:extLst>
              <a:ext uri="{FF2B5EF4-FFF2-40B4-BE49-F238E27FC236}">
                <a16:creationId xmlns:a16="http://schemas.microsoft.com/office/drawing/2014/main" id="{5AFD8737-2E41-404E-B648-5A78CA524233}"/>
              </a:ext>
            </a:extLst>
          </p:cNvPr>
          <p:cNvGraphicFramePr>
            <a:graphicFrameLocks noChangeAspect="1"/>
          </p:cNvGraphicFramePr>
          <p:nvPr/>
        </p:nvGraphicFramePr>
        <p:xfrm>
          <a:off x="4970463" y="2509838"/>
          <a:ext cx="3001962" cy="411162"/>
        </p:xfrm>
        <a:graphic>
          <a:graphicData uri="http://schemas.openxmlformats.org/presentationml/2006/ole">
            <mc:AlternateContent xmlns:mc="http://schemas.openxmlformats.org/markup-compatibility/2006">
              <mc:Choice xmlns:v="urn:schemas-microsoft-com:vml" Requires="v">
                <p:oleObj spid="_x0000_s91551" name="Equation" r:id="rId13" imgW="37452300" imgH="5270500" progId="Equation.3">
                  <p:embed/>
                </p:oleObj>
              </mc:Choice>
              <mc:Fallback>
                <p:oleObj name="Equation" r:id="rId13" imgW="37452300" imgH="5270500" progId="Equation.3">
                  <p:embed/>
                  <p:pic>
                    <p:nvPicPr>
                      <p:cNvPr id="0" name="Object 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70463" y="2509838"/>
                        <a:ext cx="3001962"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56" name="Object 25">
            <a:extLst>
              <a:ext uri="{FF2B5EF4-FFF2-40B4-BE49-F238E27FC236}">
                <a16:creationId xmlns:a16="http://schemas.microsoft.com/office/drawing/2014/main" id="{C9C82A75-3E38-584E-90AE-DF0B6B02F65B}"/>
              </a:ext>
            </a:extLst>
          </p:cNvPr>
          <p:cNvGraphicFramePr>
            <a:graphicFrameLocks noChangeAspect="1"/>
          </p:cNvGraphicFramePr>
          <p:nvPr/>
        </p:nvGraphicFramePr>
        <p:xfrm>
          <a:off x="2506663" y="3328988"/>
          <a:ext cx="758825" cy="412750"/>
        </p:xfrm>
        <a:graphic>
          <a:graphicData uri="http://schemas.openxmlformats.org/presentationml/2006/ole">
            <mc:AlternateContent xmlns:mc="http://schemas.openxmlformats.org/markup-compatibility/2006">
              <mc:Choice xmlns:v="urn:schemas-microsoft-com:vml" Requires="v">
                <p:oleObj spid="_x0000_s91552" name="Equation" r:id="rId15" imgW="9359900" imgH="5270500" progId="Equation.3">
                  <p:embed/>
                </p:oleObj>
              </mc:Choice>
              <mc:Fallback>
                <p:oleObj name="Equation" r:id="rId15" imgW="9359900" imgH="5270500" progId="Equation.3">
                  <p:embed/>
                  <p:pic>
                    <p:nvPicPr>
                      <p:cNvPr id="0"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06663" y="3328988"/>
                        <a:ext cx="7588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57" name="Object 26">
            <a:extLst>
              <a:ext uri="{FF2B5EF4-FFF2-40B4-BE49-F238E27FC236}">
                <a16:creationId xmlns:a16="http://schemas.microsoft.com/office/drawing/2014/main" id="{9BC2E4C9-17F5-7F4C-952D-B7AB4F7F940F}"/>
              </a:ext>
            </a:extLst>
          </p:cNvPr>
          <p:cNvGraphicFramePr>
            <a:graphicFrameLocks noChangeAspect="1"/>
          </p:cNvGraphicFramePr>
          <p:nvPr/>
        </p:nvGraphicFramePr>
        <p:xfrm>
          <a:off x="5430838" y="3271838"/>
          <a:ext cx="2082800" cy="409575"/>
        </p:xfrm>
        <a:graphic>
          <a:graphicData uri="http://schemas.openxmlformats.org/presentationml/2006/ole">
            <mc:AlternateContent xmlns:mc="http://schemas.openxmlformats.org/markup-compatibility/2006">
              <mc:Choice xmlns:v="urn:schemas-microsoft-com:vml" Requires="v">
                <p:oleObj spid="_x0000_s91553" name="公式" r:id="rId17" imgW="25742900" imgH="5270500" progId="Equation.3">
                  <p:embed/>
                </p:oleObj>
              </mc:Choice>
              <mc:Fallback>
                <p:oleObj name="公式" r:id="rId17" imgW="25742900" imgH="5270500" progId="Equation.3">
                  <p:embed/>
                  <p:pic>
                    <p:nvPicPr>
                      <p:cNvPr id="0" name="Object 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30838" y="3271838"/>
                        <a:ext cx="20828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58" name="Object 27">
            <a:extLst>
              <a:ext uri="{FF2B5EF4-FFF2-40B4-BE49-F238E27FC236}">
                <a16:creationId xmlns:a16="http://schemas.microsoft.com/office/drawing/2014/main" id="{A517526E-D5C9-7843-8FF4-6C240D8BABE8}"/>
              </a:ext>
            </a:extLst>
          </p:cNvPr>
          <p:cNvGraphicFramePr>
            <a:graphicFrameLocks noChangeAspect="1"/>
          </p:cNvGraphicFramePr>
          <p:nvPr/>
        </p:nvGraphicFramePr>
        <p:xfrm>
          <a:off x="4535488" y="3867150"/>
          <a:ext cx="3714750" cy="846138"/>
        </p:xfrm>
        <a:graphic>
          <a:graphicData uri="http://schemas.openxmlformats.org/presentationml/2006/ole">
            <mc:AlternateContent xmlns:mc="http://schemas.openxmlformats.org/markup-compatibility/2006">
              <mc:Choice xmlns:v="urn:schemas-microsoft-com:vml" Requires="v">
                <p:oleObj spid="_x0000_s91554" name="公式" r:id="rId19" imgW="46228000" imgH="10820400" progId="Equation.3">
                  <p:embed/>
                </p:oleObj>
              </mc:Choice>
              <mc:Fallback>
                <p:oleObj name="公式" r:id="rId19" imgW="46228000" imgH="10820400" progId="Equation.3">
                  <p:embed/>
                  <p:pic>
                    <p:nvPicPr>
                      <p:cNvPr id="0" name="Object 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35488" y="3867150"/>
                        <a:ext cx="3714750"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59" name="Object 28">
            <a:extLst>
              <a:ext uri="{FF2B5EF4-FFF2-40B4-BE49-F238E27FC236}">
                <a16:creationId xmlns:a16="http://schemas.microsoft.com/office/drawing/2014/main" id="{EE79BA03-EAA5-E545-81CB-AF622B511A1F}"/>
              </a:ext>
            </a:extLst>
          </p:cNvPr>
          <p:cNvGraphicFramePr>
            <a:graphicFrameLocks noChangeAspect="1"/>
          </p:cNvGraphicFramePr>
          <p:nvPr/>
        </p:nvGraphicFramePr>
        <p:xfrm>
          <a:off x="2470150" y="5103813"/>
          <a:ext cx="755650" cy="434975"/>
        </p:xfrm>
        <a:graphic>
          <a:graphicData uri="http://schemas.openxmlformats.org/presentationml/2006/ole">
            <mc:AlternateContent xmlns:mc="http://schemas.openxmlformats.org/markup-compatibility/2006">
              <mc:Choice xmlns:v="urn:schemas-microsoft-com:vml" Requires="v">
                <p:oleObj spid="_x0000_s91555" name="Equation" r:id="rId21" imgW="9359900" imgH="5562600" progId="Equation.3">
                  <p:embed/>
                </p:oleObj>
              </mc:Choice>
              <mc:Fallback>
                <p:oleObj name="Equation" r:id="rId21" imgW="9359900" imgH="5562600" progId="Equation.3">
                  <p:embed/>
                  <p:pic>
                    <p:nvPicPr>
                      <p:cNvPr id="0" name="Object 2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70150" y="5103813"/>
                        <a:ext cx="7556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60" name="Object 29">
            <a:extLst>
              <a:ext uri="{FF2B5EF4-FFF2-40B4-BE49-F238E27FC236}">
                <a16:creationId xmlns:a16="http://schemas.microsoft.com/office/drawing/2014/main" id="{0B269146-CC00-3444-9F2A-C54861BCDF62}"/>
              </a:ext>
            </a:extLst>
          </p:cNvPr>
          <p:cNvGraphicFramePr>
            <a:graphicFrameLocks noChangeAspect="1"/>
          </p:cNvGraphicFramePr>
          <p:nvPr/>
        </p:nvGraphicFramePr>
        <p:xfrm>
          <a:off x="5430838" y="5083175"/>
          <a:ext cx="2379662" cy="455613"/>
        </p:xfrm>
        <a:graphic>
          <a:graphicData uri="http://schemas.openxmlformats.org/presentationml/2006/ole">
            <mc:AlternateContent xmlns:mc="http://schemas.openxmlformats.org/markup-compatibility/2006">
              <mc:Choice xmlns:v="urn:schemas-microsoft-com:vml" Requires="v">
                <p:oleObj spid="_x0000_s91556" name="公式" r:id="rId23" imgW="29552900" imgH="5854700" progId="Equation.3">
                  <p:embed/>
                </p:oleObj>
              </mc:Choice>
              <mc:Fallback>
                <p:oleObj name="公式" r:id="rId23" imgW="29552900" imgH="5854700" progId="Equation.3">
                  <p:embed/>
                  <p:pic>
                    <p:nvPicPr>
                      <p:cNvPr id="0" name="Object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430838" y="5083175"/>
                        <a:ext cx="2379662"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61" name="Object 30">
            <a:extLst>
              <a:ext uri="{FF2B5EF4-FFF2-40B4-BE49-F238E27FC236}">
                <a16:creationId xmlns:a16="http://schemas.microsoft.com/office/drawing/2014/main" id="{13004795-786B-054F-BCC0-35DFF36ED94E}"/>
              </a:ext>
            </a:extLst>
          </p:cNvPr>
          <p:cNvGraphicFramePr>
            <a:graphicFrameLocks noGrp="1" noChangeAspect="1"/>
          </p:cNvGraphicFramePr>
          <p:nvPr>
            <p:ph/>
          </p:nvPr>
        </p:nvGraphicFramePr>
        <p:xfrm>
          <a:off x="2692400" y="4095750"/>
          <a:ext cx="311150" cy="460375"/>
        </p:xfrm>
        <a:graphic>
          <a:graphicData uri="http://schemas.openxmlformats.org/presentationml/2006/ole">
            <mc:AlternateContent xmlns:mc="http://schemas.openxmlformats.org/markup-compatibility/2006">
              <mc:Choice xmlns:v="urn:schemas-microsoft-com:vml" Requires="v">
                <p:oleObj spid="_x0000_s91557" name="公式" r:id="rId25" imgW="3505200" imgH="4686300" progId="Equation.3">
                  <p:embed/>
                </p:oleObj>
              </mc:Choice>
              <mc:Fallback>
                <p:oleObj name="公式" r:id="rId25" imgW="3505200" imgH="4686300" progId="Equation.3">
                  <p:embed/>
                  <p:pic>
                    <p:nvPicPr>
                      <p:cNvPr id="0" name="Object 3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692400" y="4095750"/>
                        <a:ext cx="311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dir="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ext Box 2">
            <a:extLst>
              <a:ext uri="{FF2B5EF4-FFF2-40B4-BE49-F238E27FC236}">
                <a16:creationId xmlns:a16="http://schemas.microsoft.com/office/drawing/2014/main" id="{D7C0F827-0624-B841-9D7A-749F5FD17068}"/>
              </a:ext>
            </a:extLst>
          </p:cNvPr>
          <p:cNvSpPr txBox="1">
            <a:spLocks noChangeArrowheads="1"/>
          </p:cNvSpPr>
          <p:nvPr/>
        </p:nvSpPr>
        <p:spPr bwMode="auto">
          <a:xfrm>
            <a:off x="179388" y="612775"/>
            <a:ext cx="8964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400">
                <a:ea typeface="黑体" panose="02010609060101010101" pitchFamily="49" charset="-122"/>
              </a:rPr>
              <a:t>Table 9-2 operators corresponding to various mechanical quantities</a:t>
            </a:r>
          </a:p>
        </p:txBody>
      </p:sp>
      <p:graphicFrame>
        <p:nvGraphicFramePr>
          <p:cNvPr id="225283" name="Group 3">
            <a:extLst>
              <a:ext uri="{FF2B5EF4-FFF2-40B4-BE49-F238E27FC236}">
                <a16:creationId xmlns:a16="http://schemas.microsoft.com/office/drawing/2014/main" id="{9C5D0EDE-84F2-6147-82E1-B22D2240F642}"/>
              </a:ext>
            </a:extLst>
          </p:cNvPr>
          <p:cNvGraphicFramePr>
            <a:graphicFrameLocks noGrp="1"/>
          </p:cNvGraphicFramePr>
          <p:nvPr/>
        </p:nvGraphicFramePr>
        <p:xfrm>
          <a:off x="179388" y="1146175"/>
          <a:ext cx="8713787" cy="4914900"/>
        </p:xfrm>
        <a:graphic>
          <a:graphicData uri="http://schemas.openxmlformats.org/drawingml/2006/table">
            <a:tbl>
              <a:tblPr/>
              <a:tblGrid>
                <a:gridCol w="1944399">
                  <a:extLst>
                    <a:ext uri="{9D8B030D-6E8A-4147-A177-3AD203B41FA5}">
                      <a16:colId xmlns:a16="http://schemas.microsoft.com/office/drawing/2014/main" val="20000"/>
                    </a:ext>
                  </a:extLst>
                </a:gridCol>
                <a:gridCol w="2088428">
                  <a:extLst>
                    <a:ext uri="{9D8B030D-6E8A-4147-A177-3AD203B41FA5}">
                      <a16:colId xmlns:a16="http://schemas.microsoft.com/office/drawing/2014/main" val="20001"/>
                    </a:ext>
                  </a:extLst>
                </a:gridCol>
                <a:gridCol w="4680960">
                  <a:extLst>
                    <a:ext uri="{9D8B030D-6E8A-4147-A177-3AD203B41FA5}">
                      <a16:colId xmlns:a16="http://schemas.microsoft.com/office/drawing/2014/main" val="20002"/>
                    </a:ext>
                  </a:extLst>
                </a:gridCol>
              </a:tblGrid>
              <a:tr h="70170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mechanical quantities</a:t>
                      </a:r>
                    </a:p>
                  </a:txBody>
                  <a:tcPr marL="92084" marR="92084" marT="46040" marB="46040"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2084" marR="92084" marT="46040" marB="460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operator  </a:t>
                      </a:r>
                      <a:r>
                        <a:rPr kumimoji="1" lang="en-US" altLang="zh-CN" sz="2400" b="0" i="0" u="none" strike="noStrike" cap="none" normalizeH="0" baseline="0" dirty="0">
                          <a:ln>
                            <a:noFill/>
                          </a:ln>
                          <a:solidFill>
                            <a:schemeClr val="tx1"/>
                          </a:solidFill>
                          <a:effectLst/>
                          <a:latin typeface="MS Sans Serif" charset="0"/>
                          <a:ea typeface="宋体" panose="02010600030101010101" pitchFamily="2" charset="-122"/>
                        </a:rPr>
                        <a:t> </a:t>
                      </a: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p>
                  </a:txBody>
                  <a:tcPr marL="92084" marR="92084" marT="46040" marB="46040"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1319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50000"/>
                        </a:lnSpc>
                        <a:spcBef>
                          <a:spcPct val="8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angular</a:t>
                      </a:r>
                      <a:r>
                        <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momentum</a:t>
                      </a:r>
                    </a:p>
                    <a:p>
                      <a:pPr marL="0" marR="0" lvl="0" indent="0" algn="ctr" defTabSz="914400" rtl="0" eaLnBrk="1" fontAlgn="base" latinLnBrk="0" hangingPunct="1">
                        <a:lnSpc>
                          <a:spcPct val="150000"/>
                        </a:lnSpc>
                        <a:spcBef>
                          <a:spcPct val="8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angular</a:t>
                      </a:r>
                      <a:r>
                        <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momentum</a:t>
                      </a:r>
                      <a:r>
                        <a:rPr kumimoji="1" lang="en-US" altLang="zh-CN" sz="20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rPr>
                        <a:t>2</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50000"/>
                        </a:lnSpc>
                        <a:spcBef>
                          <a:spcPct val="8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kinetic</a:t>
                      </a:r>
                      <a:r>
                        <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energy</a:t>
                      </a:r>
                    </a:p>
                    <a:p>
                      <a:pPr marL="0" marR="0" lvl="0" indent="0" algn="ctr" defTabSz="914400" rtl="0" eaLnBrk="1" fontAlgn="base" latinLnBrk="0" hangingPunct="1">
                        <a:lnSpc>
                          <a:spcPct val="150000"/>
                        </a:lnSpc>
                        <a:spcBef>
                          <a:spcPct val="8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potential</a:t>
                      </a:r>
                      <a:r>
                        <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energy</a:t>
                      </a:r>
                    </a:p>
                    <a:p>
                      <a:pPr marL="0" marR="0" lvl="0" indent="0" algn="ctr" defTabSz="914400" rtl="0" eaLnBrk="1" fontAlgn="base" latinLnBrk="0" hangingPunct="1">
                        <a:lnSpc>
                          <a:spcPct val="150000"/>
                        </a:lnSpc>
                        <a:spcBef>
                          <a:spcPct val="8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energy</a:t>
                      </a:r>
                    </a:p>
                  </a:txBody>
                  <a:tcPr marL="92084" marR="92084" marT="46040" marB="4604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2084" marR="92084" marT="46040" marB="460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2084" marR="92084" marT="46040" marB="4604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92174" name="Object 19">
            <a:extLst>
              <a:ext uri="{FF2B5EF4-FFF2-40B4-BE49-F238E27FC236}">
                <a16:creationId xmlns:a16="http://schemas.microsoft.com/office/drawing/2014/main" id="{F279C4AA-3352-B744-AE81-D20B8A6724D8}"/>
              </a:ext>
            </a:extLst>
          </p:cNvPr>
          <p:cNvGraphicFramePr>
            <a:graphicFrameLocks noChangeAspect="1"/>
          </p:cNvGraphicFramePr>
          <p:nvPr/>
        </p:nvGraphicFramePr>
        <p:xfrm>
          <a:off x="7224713" y="1304925"/>
          <a:ext cx="284162" cy="363538"/>
        </p:xfrm>
        <a:graphic>
          <a:graphicData uri="http://schemas.openxmlformats.org/presentationml/2006/ole">
            <mc:AlternateContent xmlns:mc="http://schemas.openxmlformats.org/markup-compatibility/2006">
              <mc:Choice xmlns:v="urn:schemas-microsoft-com:vml" Requires="v">
                <p:oleObj spid="_x0000_s92571" name="Equation" r:id="rId3" imgW="3797300" imgH="4686300" progId="Equation.3">
                  <p:embed/>
                </p:oleObj>
              </mc:Choice>
              <mc:Fallback>
                <p:oleObj name="Equation" r:id="rId3" imgW="3797300" imgH="4686300"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4713" y="1304925"/>
                        <a:ext cx="284162"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75" name="Object 20">
            <a:extLst>
              <a:ext uri="{FF2B5EF4-FFF2-40B4-BE49-F238E27FC236}">
                <a16:creationId xmlns:a16="http://schemas.microsoft.com/office/drawing/2014/main" id="{075D40F7-C983-A044-83C9-7FB1B29D709B}"/>
              </a:ext>
            </a:extLst>
          </p:cNvPr>
          <p:cNvGraphicFramePr>
            <a:graphicFrameLocks noChangeAspect="1"/>
          </p:cNvGraphicFramePr>
          <p:nvPr/>
        </p:nvGraphicFramePr>
        <p:xfrm>
          <a:off x="2419350" y="1358900"/>
          <a:ext cx="1428750" cy="363538"/>
        </p:xfrm>
        <a:graphic>
          <a:graphicData uri="http://schemas.openxmlformats.org/presentationml/2006/ole">
            <mc:AlternateContent xmlns:mc="http://schemas.openxmlformats.org/markup-compatibility/2006">
              <mc:Choice xmlns:v="urn:schemas-microsoft-com:vml" Requires="v">
                <p:oleObj spid="_x0000_s92572" name="Equation" r:id="rId5" imgW="18135600" imgH="4686300" progId="Equation.3">
                  <p:embed/>
                </p:oleObj>
              </mc:Choice>
              <mc:Fallback>
                <p:oleObj name="Equation" r:id="rId5" imgW="18135600" imgH="4686300" progId="Equation.3">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9350" y="1358900"/>
                        <a:ext cx="142875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76" name="Object 21">
            <a:extLst>
              <a:ext uri="{FF2B5EF4-FFF2-40B4-BE49-F238E27FC236}">
                <a16:creationId xmlns:a16="http://schemas.microsoft.com/office/drawing/2014/main" id="{0C6CFDE3-AD7C-5D4A-BC09-D87F6AEC658B}"/>
              </a:ext>
            </a:extLst>
          </p:cNvPr>
          <p:cNvGraphicFramePr>
            <a:graphicFrameLocks noChangeAspect="1"/>
          </p:cNvGraphicFramePr>
          <p:nvPr/>
        </p:nvGraphicFramePr>
        <p:xfrm>
          <a:off x="2193925" y="2163763"/>
          <a:ext cx="1800225" cy="434975"/>
        </p:xfrm>
        <a:graphic>
          <a:graphicData uri="http://schemas.openxmlformats.org/presentationml/2006/ole">
            <mc:AlternateContent xmlns:mc="http://schemas.openxmlformats.org/markup-compatibility/2006">
              <mc:Choice xmlns:v="urn:schemas-microsoft-com:vml" Requires="v">
                <p:oleObj spid="_x0000_s92573" name="Equation" r:id="rId7" imgW="22821900" imgH="5562600" progId="Equation.3">
                  <p:embed/>
                </p:oleObj>
              </mc:Choice>
              <mc:Fallback>
                <p:oleObj name="Equation" r:id="rId7" imgW="22821900" imgH="556260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3925" y="2163763"/>
                        <a:ext cx="18002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77" name="Object 22">
            <a:extLst>
              <a:ext uri="{FF2B5EF4-FFF2-40B4-BE49-F238E27FC236}">
                <a16:creationId xmlns:a16="http://schemas.microsoft.com/office/drawing/2014/main" id="{3C92D2D4-BD0B-364B-8F85-C23B073CE42D}"/>
              </a:ext>
            </a:extLst>
          </p:cNvPr>
          <p:cNvGraphicFramePr>
            <a:graphicFrameLocks noChangeAspect="1"/>
          </p:cNvGraphicFramePr>
          <p:nvPr/>
        </p:nvGraphicFramePr>
        <p:xfrm>
          <a:off x="5254625" y="2024063"/>
          <a:ext cx="2555875" cy="777875"/>
        </p:xfrm>
        <a:graphic>
          <a:graphicData uri="http://schemas.openxmlformats.org/presentationml/2006/ole">
            <mc:AlternateContent xmlns:mc="http://schemas.openxmlformats.org/markup-compatibility/2006">
              <mc:Choice xmlns:v="urn:schemas-microsoft-com:vml" Requires="v">
                <p:oleObj spid="_x0000_s92574" name="公式" r:id="rId9" imgW="34810700" imgH="10820400" progId="Equation.3">
                  <p:embed/>
                </p:oleObj>
              </mc:Choice>
              <mc:Fallback>
                <p:oleObj name="公式" r:id="rId9" imgW="34810700" imgH="10820400"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4625" y="2024063"/>
                        <a:ext cx="25558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78" name="Object 23">
            <a:extLst>
              <a:ext uri="{FF2B5EF4-FFF2-40B4-BE49-F238E27FC236}">
                <a16:creationId xmlns:a16="http://schemas.microsoft.com/office/drawing/2014/main" id="{A858CE93-A306-9346-92D5-C8E5E5779BA9}"/>
              </a:ext>
            </a:extLst>
          </p:cNvPr>
          <p:cNvGraphicFramePr>
            <a:graphicFrameLocks noChangeAspect="1"/>
          </p:cNvGraphicFramePr>
          <p:nvPr/>
        </p:nvGraphicFramePr>
        <p:xfrm>
          <a:off x="2713038" y="3292475"/>
          <a:ext cx="841375" cy="433388"/>
        </p:xfrm>
        <a:graphic>
          <a:graphicData uri="http://schemas.openxmlformats.org/presentationml/2006/ole">
            <mc:AlternateContent xmlns:mc="http://schemas.openxmlformats.org/markup-compatibility/2006">
              <mc:Choice xmlns:v="urn:schemas-microsoft-com:vml" Requires="v">
                <p:oleObj spid="_x0000_s92575" name="Equation" r:id="rId11" imgW="10528300" imgH="5562600" progId="Equation.3">
                  <p:embed/>
                </p:oleObj>
              </mc:Choice>
              <mc:Fallback>
                <p:oleObj name="Equation" r:id="rId11" imgW="10528300" imgH="5562600" progId="Equation.3">
                  <p:embed/>
                  <p:pic>
                    <p:nvPicPr>
                      <p:cNvPr id="0" name="Object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13038" y="3292475"/>
                        <a:ext cx="8413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79" name="Object 24">
            <a:extLst>
              <a:ext uri="{FF2B5EF4-FFF2-40B4-BE49-F238E27FC236}">
                <a16:creationId xmlns:a16="http://schemas.microsoft.com/office/drawing/2014/main" id="{428E789E-181E-3A4C-B7BD-E1B2B5ECDCAB}"/>
              </a:ext>
            </a:extLst>
          </p:cNvPr>
          <p:cNvGraphicFramePr>
            <a:graphicFrameLocks noChangeAspect="1"/>
          </p:cNvGraphicFramePr>
          <p:nvPr/>
        </p:nvGraphicFramePr>
        <p:xfrm>
          <a:off x="4945063" y="3065463"/>
          <a:ext cx="3221037" cy="839787"/>
        </p:xfrm>
        <a:graphic>
          <a:graphicData uri="http://schemas.openxmlformats.org/presentationml/2006/ole">
            <mc:AlternateContent xmlns:mc="http://schemas.openxmlformats.org/markup-compatibility/2006">
              <mc:Choice xmlns:v="urn:schemas-microsoft-com:vml" Requires="v">
                <p:oleObj spid="_x0000_s92576" name="公式" r:id="rId13" imgW="41249600" imgH="11404600" progId="Equation.3">
                  <p:embed/>
                </p:oleObj>
              </mc:Choice>
              <mc:Fallback>
                <p:oleObj name="公式" r:id="rId13" imgW="41249600" imgH="11404600" progId="Equation.3">
                  <p:embed/>
                  <p:pic>
                    <p:nvPicPr>
                      <p:cNvPr id="0" name="Object 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45063" y="3065463"/>
                        <a:ext cx="3221037"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80" name="Object 25">
            <a:extLst>
              <a:ext uri="{FF2B5EF4-FFF2-40B4-BE49-F238E27FC236}">
                <a16:creationId xmlns:a16="http://schemas.microsoft.com/office/drawing/2014/main" id="{D49EBBEC-57CD-B343-B276-ED371C326A4E}"/>
              </a:ext>
            </a:extLst>
          </p:cNvPr>
          <p:cNvGraphicFramePr>
            <a:graphicFrameLocks noChangeAspect="1"/>
          </p:cNvGraphicFramePr>
          <p:nvPr/>
        </p:nvGraphicFramePr>
        <p:xfrm>
          <a:off x="2541588" y="4046538"/>
          <a:ext cx="942975" cy="750887"/>
        </p:xfrm>
        <a:graphic>
          <a:graphicData uri="http://schemas.openxmlformats.org/presentationml/2006/ole">
            <mc:AlternateContent xmlns:mc="http://schemas.openxmlformats.org/markup-compatibility/2006">
              <mc:Choice xmlns:v="urn:schemas-microsoft-com:vml" Requires="v">
                <p:oleObj spid="_x0000_s92577" name="Equation" r:id="rId15" imgW="12293600" imgH="9652000" progId="Equation.3">
                  <p:embed/>
                </p:oleObj>
              </mc:Choice>
              <mc:Fallback>
                <p:oleObj name="Equation" r:id="rId15" imgW="12293600" imgH="9652000" progId="Equation.3">
                  <p:embed/>
                  <p:pic>
                    <p:nvPicPr>
                      <p:cNvPr id="0"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41588" y="4046538"/>
                        <a:ext cx="9429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81" name="Object 26">
            <a:extLst>
              <a:ext uri="{FF2B5EF4-FFF2-40B4-BE49-F238E27FC236}">
                <a16:creationId xmlns:a16="http://schemas.microsoft.com/office/drawing/2014/main" id="{7E3A573F-75AE-4140-92F0-4AEDEB317C3F}"/>
              </a:ext>
            </a:extLst>
          </p:cNvPr>
          <p:cNvGraphicFramePr>
            <a:graphicFrameLocks noChangeAspect="1"/>
          </p:cNvGraphicFramePr>
          <p:nvPr/>
        </p:nvGraphicFramePr>
        <p:xfrm>
          <a:off x="4405313" y="4038600"/>
          <a:ext cx="4300537" cy="768350"/>
        </p:xfrm>
        <a:graphic>
          <a:graphicData uri="http://schemas.openxmlformats.org/presentationml/2006/ole">
            <mc:AlternateContent xmlns:mc="http://schemas.openxmlformats.org/markup-compatibility/2006">
              <mc:Choice xmlns:v="urn:schemas-microsoft-com:vml" Requires="v">
                <p:oleObj spid="_x0000_s92578" name="公式" r:id="rId17" imgW="60566300" imgH="11112500" progId="Equation.3">
                  <p:embed/>
                </p:oleObj>
              </mc:Choice>
              <mc:Fallback>
                <p:oleObj name="公式" r:id="rId17" imgW="60566300" imgH="11112500" progId="Equation.3">
                  <p:embed/>
                  <p:pic>
                    <p:nvPicPr>
                      <p:cNvPr id="0" name="Object 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05313" y="4038600"/>
                        <a:ext cx="43005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82" name="Object 27">
            <a:extLst>
              <a:ext uri="{FF2B5EF4-FFF2-40B4-BE49-F238E27FC236}">
                <a16:creationId xmlns:a16="http://schemas.microsoft.com/office/drawing/2014/main" id="{E03C57C6-12E3-144E-8ACD-742A65E3ECA5}"/>
              </a:ext>
            </a:extLst>
          </p:cNvPr>
          <p:cNvGraphicFramePr>
            <a:graphicFrameLocks noChangeAspect="1"/>
          </p:cNvGraphicFramePr>
          <p:nvPr/>
        </p:nvGraphicFramePr>
        <p:xfrm>
          <a:off x="2433638" y="5008563"/>
          <a:ext cx="1158875" cy="365125"/>
        </p:xfrm>
        <a:graphic>
          <a:graphicData uri="http://schemas.openxmlformats.org/presentationml/2006/ole">
            <mc:AlternateContent xmlns:mc="http://schemas.openxmlformats.org/markup-compatibility/2006">
              <mc:Choice xmlns:v="urn:schemas-microsoft-com:vml" Requires="v">
                <p:oleObj spid="_x0000_s92579" name="Equation" r:id="rId19" imgW="14630400" imgH="4686300" progId="Equation.3">
                  <p:embed/>
                </p:oleObj>
              </mc:Choice>
              <mc:Fallback>
                <p:oleObj name="Equation" r:id="rId19" imgW="14630400" imgH="4686300" progId="Equation.3">
                  <p:embed/>
                  <p:pic>
                    <p:nvPicPr>
                      <p:cNvPr id="0" name="Object 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33638" y="5008563"/>
                        <a:ext cx="11588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83" name="Object 28">
            <a:extLst>
              <a:ext uri="{FF2B5EF4-FFF2-40B4-BE49-F238E27FC236}">
                <a16:creationId xmlns:a16="http://schemas.microsoft.com/office/drawing/2014/main" id="{54283049-0E45-0140-983A-7A57DAAE356D}"/>
              </a:ext>
            </a:extLst>
          </p:cNvPr>
          <p:cNvGraphicFramePr>
            <a:graphicFrameLocks noChangeAspect="1"/>
          </p:cNvGraphicFramePr>
          <p:nvPr/>
        </p:nvGraphicFramePr>
        <p:xfrm>
          <a:off x="5699125" y="4940300"/>
          <a:ext cx="1666875" cy="434975"/>
        </p:xfrm>
        <a:graphic>
          <a:graphicData uri="http://schemas.openxmlformats.org/presentationml/2006/ole">
            <mc:AlternateContent xmlns:mc="http://schemas.openxmlformats.org/markup-compatibility/2006">
              <mc:Choice xmlns:v="urn:schemas-microsoft-com:vml" Requires="v">
                <p:oleObj spid="_x0000_s92580" name="Equation" r:id="rId21" imgW="20777200" imgH="5562600" progId="Equation.3">
                  <p:embed/>
                </p:oleObj>
              </mc:Choice>
              <mc:Fallback>
                <p:oleObj name="Equation" r:id="rId21" imgW="20777200" imgH="5562600" progId="Equation.3">
                  <p:embed/>
                  <p:pic>
                    <p:nvPicPr>
                      <p:cNvPr id="0" name="Object 2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99125" y="4940300"/>
                        <a:ext cx="16668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84" name="Object 29">
            <a:extLst>
              <a:ext uri="{FF2B5EF4-FFF2-40B4-BE49-F238E27FC236}">
                <a16:creationId xmlns:a16="http://schemas.microsoft.com/office/drawing/2014/main" id="{1F62FCB8-015D-7A49-93BD-064B22A411A3}"/>
              </a:ext>
            </a:extLst>
          </p:cNvPr>
          <p:cNvGraphicFramePr>
            <a:graphicFrameLocks noChangeAspect="1"/>
          </p:cNvGraphicFramePr>
          <p:nvPr/>
        </p:nvGraphicFramePr>
        <p:xfrm>
          <a:off x="2411413" y="5653088"/>
          <a:ext cx="1363662" cy="320675"/>
        </p:xfrm>
        <a:graphic>
          <a:graphicData uri="http://schemas.openxmlformats.org/presentationml/2006/ole">
            <mc:AlternateContent xmlns:mc="http://schemas.openxmlformats.org/markup-compatibility/2006">
              <mc:Choice xmlns:v="urn:schemas-microsoft-com:vml" Requires="v">
                <p:oleObj spid="_x0000_s92581" name="Equation" r:id="rId23" imgW="15506700" imgH="4102100" progId="Equation.3">
                  <p:embed/>
                </p:oleObj>
              </mc:Choice>
              <mc:Fallback>
                <p:oleObj name="Equation" r:id="rId23" imgW="15506700" imgH="4102100" progId="Equation.3">
                  <p:embed/>
                  <p:pic>
                    <p:nvPicPr>
                      <p:cNvPr id="0" name="Object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11413" y="5653088"/>
                        <a:ext cx="13636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85" name="Object 30">
            <a:extLst>
              <a:ext uri="{FF2B5EF4-FFF2-40B4-BE49-F238E27FC236}">
                <a16:creationId xmlns:a16="http://schemas.microsoft.com/office/drawing/2014/main" id="{16BDA4B9-8558-CF4D-BA71-9B2843FFB56A}"/>
              </a:ext>
            </a:extLst>
          </p:cNvPr>
          <p:cNvGraphicFramePr>
            <a:graphicFrameLocks noChangeAspect="1"/>
          </p:cNvGraphicFramePr>
          <p:nvPr/>
        </p:nvGraphicFramePr>
        <p:xfrm>
          <a:off x="4822825" y="5519738"/>
          <a:ext cx="3465513" cy="434975"/>
        </p:xfrm>
        <a:graphic>
          <a:graphicData uri="http://schemas.openxmlformats.org/presentationml/2006/ole">
            <mc:AlternateContent xmlns:mc="http://schemas.openxmlformats.org/markup-compatibility/2006">
              <mc:Choice xmlns:v="urn:schemas-microsoft-com:vml" Requires="v">
                <p:oleObj spid="_x0000_s92582" name="Equation" r:id="rId25" imgW="43002200" imgH="5562600" progId="Equation.3">
                  <p:embed/>
                </p:oleObj>
              </mc:Choice>
              <mc:Fallback>
                <p:oleObj name="Equation" r:id="rId25" imgW="43002200" imgH="5562600" progId="Equation.3">
                  <p:embed/>
                  <p:pic>
                    <p:nvPicPr>
                      <p:cNvPr id="0" name="Object 3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22825" y="5519738"/>
                        <a:ext cx="3465513"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11" name="Text Box 31">
            <a:extLst>
              <a:ext uri="{FF2B5EF4-FFF2-40B4-BE49-F238E27FC236}">
                <a16:creationId xmlns:a16="http://schemas.microsoft.com/office/drawing/2014/main" id="{9BF7E2B8-F590-3A41-89E3-46B4569ABE2C}"/>
              </a:ext>
            </a:extLst>
          </p:cNvPr>
          <p:cNvSpPr txBox="1">
            <a:spLocks noChangeArrowheads="1"/>
          </p:cNvSpPr>
          <p:nvPr/>
        </p:nvSpPr>
        <p:spPr bwMode="auto">
          <a:xfrm>
            <a:off x="552450" y="6226175"/>
            <a:ext cx="8539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a:solidFill>
                  <a:srgbClr val="FF0000"/>
                </a:solidFill>
                <a:cs typeface="Times New Roman" panose="02020603050405020304" pitchFamily="18" charset="0"/>
              </a:rPr>
              <a:t>The energy operator is also known as the Hamiltonian</a:t>
            </a:r>
            <a:r>
              <a:rPr kumimoji="0" lang="zh-CN" altLang="en-US" sz="2400">
                <a:solidFill>
                  <a:srgbClr val="FF0000"/>
                </a:solidFill>
                <a:cs typeface="Times New Roman" panose="02020603050405020304" pitchFamily="18" charset="0"/>
              </a:rPr>
              <a:t> </a:t>
            </a:r>
            <a:r>
              <a:rPr kumimoji="0" lang="en-US" altLang="zh-CN" sz="2400">
                <a:solidFill>
                  <a:srgbClr val="FF0000"/>
                </a:solidFill>
                <a:cs typeface="Times New Roman" panose="02020603050405020304" pitchFamily="18" charset="0"/>
              </a:rPr>
              <a:t>operator.</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311"/>
                                        </p:tgtEl>
                                        <p:attrNameLst>
                                          <p:attrName>style.visibility</p:attrName>
                                        </p:attrNameLst>
                                      </p:cBhvr>
                                      <p:to>
                                        <p:strVal val="visible"/>
                                      </p:to>
                                    </p:set>
                                    <p:anim calcmode="lin" valueType="num">
                                      <p:cBhvr additive="base">
                                        <p:cTn id="7" dur="500" fill="hold"/>
                                        <p:tgtEl>
                                          <p:spTgt spid="225311"/>
                                        </p:tgtEl>
                                        <p:attrNameLst>
                                          <p:attrName>ppt_x</p:attrName>
                                        </p:attrNameLst>
                                      </p:cBhvr>
                                      <p:tavLst>
                                        <p:tav tm="0">
                                          <p:val>
                                            <p:strVal val="#ppt_x"/>
                                          </p:val>
                                        </p:tav>
                                        <p:tav tm="100000">
                                          <p:val>
                                            <p:strVal val="#ppt_x"/>
                                          </p:val>
                                        </p:tav>
                                      </p:tavLst>
                                    </p:anim>
                                    <p:anim calcmode="lin" valueType="num">
                                      <p:cBhvr additive="base">
                                        <p:cTn id="8" dur="500" fill="hold"/>
                                        <p:tgtEl>
                                          <p:spTgt spid="2253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ext Box 2">
            <a:extLst>
              <a:ext uri="{FF2B5EF4-FFF2-40B4-BE49-F238E27FC236}">
                <a16:creationId xmlns:a16="http://schemas.microsoft.com/office/drawing/2014/main" id="{3A66B22A-14B1-4D44-8136-6A4A6794969A}"/>
              </a:ext>
            </a:extLst>
          </p:cNvPr>
          <p:cNvSpPr txBox="1">
            <a:spLocks noChangeArrowheads="1"/>
          </p:cNvSpPr>
          <p:nvPr/>
        </p:nvSpPr>
        <p:spPr bwMode="auto">
          <a:xfrm>
            <a:off x="323850" y="247650"/>
            <a:ext cx="8424863"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a:solidFill>
                  <a:srgbClr val="003399"/>
                </a:solidFill>
                <a:cs typeface="Times New Roman" panose="02020603050405020304" pitchFamily="18" charset="0"/>
              </a:rPr>
              <a:t>The physical quantities in classical mechanics can be expressed as functions of coordinates and momentum. Corresponding to quantum mechanics, the operators of these physical quantities just need to express the coordinates and momentum by operators.</a:t>
            </a:r>
          </a:p>
        </p:txBody>
      </p:sp>
      <p:sp>
        <p:nvSpPr>
          <p:cNvPr id="223236" name="Text Box 4">
            <a:extLst>
              <a:ext uri="{FF2B5EF4-FFF2-40B4-BE49-F238E27FC236}">
                <a16:creationId xmlns:a16="http://schemas.microsoft.com/office/drawing/2014/main" id="{00E409B6-E443-0540-BFAD-485E8A130C33}"/>
              </a:ext>
            </a:extLst>
          </p:cNvPr>
          <p:cNvSpPr txBox="1">
            <a:spLocks noChangeArrowheads="1"/>
          </p:cNvSpPr>
          <p:nvPr/>
        </p:nvSpPr>
        <p:spPr bwMode="auto">
          <a:xfrm>
            <a:off x="323850" y="5280025"/>
            <a:ext cx="87122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a:solidFill>
                  <a:srgbClr val="003399"/>
                </a:solidFill>
                <a:cs typeface="Times New Roman" panose="02020603050405020304" pitchFamily="18" charset="0"/>
              </a:rPr>
              <a:t>Some physical quantities are only available in the quantum world. The operators of these physical quantities generally cannot be expressed as functions of coordinates, such as the spin angular momentum of electrons.</a:t>
            </a:r>
          </a:p>
        </p:txBody>
      </p:sp>
      <p:sp>
        <p:nvSpPr>
          <p:cNvPr id="223237" name="Text Box 5">
            <a:extLst>
              <a:ext uri="{FF2B5EF4-FFF2-40B4-BE49-F238E27FC236}">
                <a16:creationId xmlns:a16="http://schemas.microsoft.com/office/drawing/2014/main" id="{73442EC5-B60E-8343-8C41-8EEB416BCD8B}"/>
              </a:ext>
            </a:extLst>
          </p:cNvPr>
          <p:cNvSpPr txBox="1">
            <a:spLocks noChangeArrowheads="1"/>
          </p:cNvSpPr>
          <p:nvPr/>
        </p:nvSpPr>
        <p:spPr bwMode="auto">
          <a:xfrm>
            <a:off x="428625" y="3016250"/>
            <a:ext cx="8424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400">
                <a:solidFill>
                  <a:srgbClr val="003399"/>
                </a:solidFill>
                <a:cs typeface="Times New Roman" panose="02020603050405020304" pitchFamily="18" charset="0"/>
              </a:rPr>
              <a:t>But such correspondence is not necessarily unique, for example:</a:t>
            </a:r>
          </a:p>
        </p:txBody>
      </p:sp>
      <p:graphicFrame>
        <p:nvGraphicFramePr>
          <p:cNvPr id="223238" name="Object 6">
            <a:extLst>
              <a:ext uri="{FF2B5EF4-FFF2-40B4-BE49-F238E27FC236}">
                <a16:creationId xmlns:a16="http://schemas.microsoft.com/office/drawing/2014/main" id="{86905A61-79CE-C342-A1E7-C7804B1BB8AD}"/>
              </a:ext>
            </a:extLst>
          </p:cNvPr>
          <p:cNvGraphicFramePr>
            <a:graphicFrameLocks noGrp="1" noChangeAspect="1"/>
          </p:cNvGraphicFramePr>
          <p:nvPr>
            <p:ph/>
          </p:nvPr>
        </p:nvGraphicFramePr>
        <p:xfrm>
          <a:off x="1376363" y="3446463"/>
          <a:ext cx="6175375" cy="614362"/>
        </p:xfrm>
        <a:graphic>
          <a:graphicData uri="http://schemas.openxmlformats.org/presentationml/2006/ole">
            <mc:AlternateContent xmlns:mc="http://schemas.openxmlformats.org/markup-compatibility/2006">
              <mc:Choice xmlns:v="urn:schemas-microsoft-com:vml" Requires="v">
                <p:oleObj spid="_x0000_s93258" name="Equation" r:id="rId3" imgW="55880000" imgH="5562600" progId="Equation.3">
                  <p:embed/>
                </p:oleObj>
              </mc:Choice>
              <mc:Fallback>
                <p:oleObj name="Equation" r:id="rId3" imgW="55880000" imgH="5562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363" y="3446463"/>
                        <a:ext cx="6175375"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3239" name="Text Box 7">
            <a:extLst>
              <a:ext uri="{FF2B5EF4-FFF2-40B4-BE49-F238E27FC236}">
                <a16:creationId xmlns:a16="http://schemas.microsoft.com/office/drawing/2014/main" id="{0CA0523E-5ECF-9B43-B24D-6620BFF2529D}"/>
              </a:ext>
            </a:extLst>
          </p:cNvPr>
          <p:cNvSpPr txBox="1">
            <a:spLocks noChangeArrowheads="1"/>
          </p:cNvSpPr>
          <p:nvPr/>
        </p:nvSpPr>
        <p:spPr bwMode="auto">
          <a:xfrm>
            <a:off x="323850" y="4070350"/>
            <a:ext cx="86407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a:solidFill>
                  <a:srgbClr val="003399"/>
                </a:solidFill>
                <a:cs typeface="Times New Roman" panose="02020603050405020304" pitchFamily="18" charset="0"/>
              </a:rPr>
              <a:t>At this time, it can only be determined by experiment which correspondence is correct or a combination of all these possibilities.</a:t>
            </a:r>
          </a:p>
        </p:txBody>
      </p:sp>
      <p:grpSp>
        <p:nvGrpSpPr>
          <p:cNvPr id="93190" name="组合 2">
            <a:extLst>
              <a:ext uri="{FF2B5EF4-FFF2-40B4-BE49-F238E27FC236}">
                <a16:creationId xmlns:a16="http://schemas.microsoft.com/office/drawing/2014/main" id="{3D85B619-74A1-2141-97F1-9C52BF6FD991}"/>
              </a:ext>
            </a:extLst>
          </p:cNvPr>
          <p:cNvGrpSpPr>
            <a:grpSpLocks/>
          </p:cNvGrpSpPr>
          <p:nvPr/>
        </p:nvGrpSpPr>
        <p:grpSpPr bwMode="auto">
          <a:xfrm>
            <a:off x="428625" y="2138363"/>
            <a:ext cx="7751763" cy="893762"/>
            <a:chOff x="347685" y="2042766"/>
            <a:chExt cx="7751738" cy="894150"/>
          </a:xfrm>
        </p:grpSpPr>
        <p:graphicFrame>
          <p:nvGraphicFramePr>
            <p:cNvPr id="93191" name="Object 3">
              <a:extLst>
                <a:ext uri="{FF2B5EF4-FFF2-40B4-BE49-F238E27FC236}">
                  <a16:creationId xmlns:a16="http://schemas.microsoft.com/office/drawing/2014/main" id="{332DC72C-15CC-0941-9B66-62729B9BB9FF}"/>
                </a:ext>
              </a:extLst>
            </p:cNvPr>
            <p:cNvGraphicFramePr>
              <a:graphicFrameLocks noChangeAspect="1"/>
            </p:cNvGraphicFramePr>
            <p:nvPr/>
          </p:nvGraphicFramePr>
          <p:xfrm>
            <a:off x="450848" y="2084835"/>
            <a:ext cx="7648575" cy="811212"/>
          </p:xfrm>
          <a:graphic>
            <a:graphicData uri="http://schemas.openxmlformats.org/presentationml/2006/ole">
              <mc:AlternateContent xmlns:mc="http://schemas.openxmlformats.org/markup-compatibility/2006">
                <mc:Choice xmlns:v="urn:schemas-microsoft-com:vml" Requires="v">
                  <p:oleObj spid="_x0000_s93259" name="公式" r:id="rId5" imgW="88938100" imgH="9359900" progId="Equation.3">
                    <p:embed/>
                  </p:oleObj>
                </mc:Choice>
                <mc:Fallback>
                  <p:oleObj name="公式" r:id="rId5" imgW="88938100" imgH="93599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848" y="2084835"/>
                          <a:ext cx="7648575"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92" name="文本框 1">
              <a:extLst>
                <a:ext uri="{FF2B5EF4-FFF2-40B4-BE49-F238E27FC236}">
                  <a16:creationId xmlns:a16="http://schemas.microsoft.com/office/drawing/2014/main" id="{9DBC183F-72FC-1B4B-B4FD-A7CC113FBEF1}"/>
                </a:ext>
              </a:extLst>
            </p:cNvPr>
            <p:cNvSpPr txBox="1">
              <a:spLocks noChangeArrowheads="1"/>
            </p:cNvSpPr>
            <p:nvPr/>
          </p:nvSpPr>
          <p:spPr bwMode="auto">
            <a:xfrm>
              <a:off x="347685" y="2105919"/>
              <a:ext cx="1566093" cy="8309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a:r>
                <a:rPr lang="en-US" altLang="zh-CN" sz="2400"/>
                <a:t>classical mechanics</a:t>
              </a:r>
              <a:endParaRPr lang="zh-CN" altLang="en-US" sz="2400"/>
            </a:p>
          </p:txBody>
        </p:sp>
        <p:sp>
          <p:nvSpPr>
            <p:cNvPr id="93193" name="文本框 9">
              <a:extLst>
                <a:ext uri="{FF2B5EF4-FFF2-40B4-BE49-F238E27FC236}">
                  <a16:creationId xmlns:a16="http://schemas.microsoft.com/office/drawing/2014/main" id="{EF74D9D8-EE7D-2F4C-9C2D-BAFAB9B8A3B7}"/>
                </a:ext>
              </a:extLst>
            </p:cNvPr>
            <p:cNvSpPr txBox="1">
              <a:spLocks noChangeArrowheads="1"/>
            </p:cNvSpPr>
            <p:nvPr/>
          </p:nvSpPr>
          <p:spPr bwMode="auto">
            <a:xfrm>
              <a:off x="3492088" y="2042766"/>
              <a:ext cx="1566093" cy="8309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a:r>
                <a:rPr lang="en-US" altLang="zh-CN" sz="2400"/>
                <a:t>quantum mechanics</a:t>
              </a:r>
              <a:endParaRPr lang="zh-CN" altLang="en-US" sz="2400"/>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3234"/>
                                        </p:tgtEl>
                                        <p:attrNameLst>
                                          <p:attrName>style.visibility</p:attrName>
                                        </p:attrNameLst>
                                      </p:cBhvr>
                                      <p:to>
                                        <p:strVal val="visible"/>
                                      </p:to>
                                    </p:set>
                                    <p:animEffect transition="in" filter="blinds(horizontal)">
                                      <p:cBhvr>
                                        <p:cTn id="7" dur="500"/>
                                        <p:tgtEl>
                                          <p:spTgt spid="2232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3237"/>
                                        </p:tgtEl>
                                        <p:attrNameLst>
                                          <p:attrName>style.visibility</p:attrName>
                                        </p:attrNameLst>
                                      </p:cBhvr>
                                      <p:to>
                                        <p:strVal val="visible"/>
                                      </p:to>
                                    </p:set>
                                    <p:animEffect transition="in" filter="blinds(horizontal)">
                                      <p:cBhvr>
                                        <p:cTn id="12" dur="500"/>
                                        <p:tgtEl>
                                          <p:spTgt spid="2232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3238"/>
                                        </p:tgtEl>
                                        <p:attrNameLst>
                                          <p:attrName>style.visibility</p:attrName>
                                        </p:attrNameLst>
                                      </p:cBhvr>
                                      <p:to>
                                        <p:strVal val="visible"/>
                                      </p:to>
                                    </p:set>
                                    <p:animEffect transition="in" filter="blinds(horizontal)">
                                      <p:cBhvr>
                                        <p:cTn id="17" dur="500"/>
                                        <p:tgtEl>
                                          <p:spTgt spid="2232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3239"/>
                                        </p:tgtEl>
                                        <p:attrNameLst>
                                          <p:attrName>style.visibility</p:attrName>
                                        </p:attrNameLst>
                                      </p:cBhvr>
                                      <p:to>
                                        <p:strVal val="visible"/>
                                      </p:to>
                                    </p:set>
                                    <p:animEffect transition="in" filter="blinds(horizontal)">
                                      <p:cBhvr>
                                        <p:cTn id="22" dur="500"/>
                                        <p:tgtEl>
                                          <p:spTgt spid="2232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3236"/>
                                        </p:tgtEl>
                                        <p:attrNameLst>
                                          <p:attrName>style.visibility</p:attrName>
                                        </p:attrNameLst>
                                      </p:cBhvr>
                                      <p:to>
                                        <p:strVal val="visible"/>
                                      </p:to>
                                    </p:set>
                                    <p:animEffect transition="in" filter="blinds(horizontal)">
                                      <p:cBhvr>
                                        <p:cTn id="27" dur="500"/>
                                        <p:tgtEl>
                                          <p:spTgt spid="223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4" grpId="0"/>
      <p:bldP spid="223236" grpId="0"/>
      <p:bldP spid="223237" grpId="0"/>
      <p:bldP spid="22323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ext Box 2">
            <a:extLst>
              <a:ext uri="{FF2B5EF4-FFF2-40B4-BE49-F238E27FC236}">
                <a16:creationId xmlns:a16="http://schemas.microsoft.com/office/drawing/2014/main" id="{2D231463-B0F0-3D46-83A4-0E2CE7D34763}"/>
              </a:ext>
            </a:extLst>
          </p:cNvPr>
          <p:cNvSpPr txBox="1">
            <a:spLocks noChangeArrowheads="1"/>
          </p:cNvSpPr>
          <p:nvPr/>
        </p:nvSpPr>
        <p:spPr bwMode="auto">
          <a:xfrm>
            <a:off x="539750" y="549275"/>
            <a:ext cx="79613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400">
                <a:solidFill>
                  <a:srgbClr val="003399"/>
                </a:solidFill>
                <a:cs typeface="Times New Roman" panose="02020603050405020304" pitchFamily="18" charset="0"/>
              </a:rPr>
              <a:t>4. The coordinates and momentum operators of a particle in the Cartesian coordinate system satisfy the relation:</a:t>
            </a:r>
          </a:p>
        </p:txBody>
      </p:sp>
      <p:graphicFrame>
        <p:nvGraphicFramePr>
          <p:cNvPr id="94210" name="Object 3">
            <a:extLst>
              <a:ext uri="{FF2B5EF4-FFF2-40B4-BE49-F238E27FC236}">
                <a16:creationId xmlns:a16="http://schemas.microsoft.com/office/drawing/2014/main" id="{7E34B665-22C7-FF48-8FAE-A9E9EA4FD6A0}"/>
              </a:ext>
            </a:extLst>
          </p:cNvPr>
          <p:cNvGraphicFramePr>
            <a:graphicFrameLocks noChangeAspect="1"/>
          </p:cNvGraphicFramePr>
          <p:nvPr/>
        </p:nvGraphicFramePr>
        <p:xfrm>
          <a:off x="2452688" y="1463675"/>
          <a:ext cx="3813175" cy="500063"/>
        </p:xfrm>
        <a:graphic>
          <a:graphicData uri="http://schemas.openxmlformats.org/presentationml/2006/ole">
            <mc:AlternateContent xmlns:mc="http://schemas.openxmlformats.org/markup-compatibility/2006">
              <mc:Choice xmlns:v="urn:schemas-microsoft-com:vml" Requires="v">
                <p:oleObj spid="_x0000_s94378" name="公式" r:id="rId3" imgW="42418000" imgH="5562600" progId="Equation.3">
                  <p:embed/>
                </p:oleObj>
              </mc:Choice>
              <mc:Fallback>
                <p:oleObj name="公式" r:id="rId3" imgW="42418000" imgH="5562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2688" y="1463675"/>
                        <a:ext cx="3813175"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94211" name="Object 4">
            <a:extLst>
              <a:ext uri="{FF2B5EF4-FFF2-40B4-BE49-F238E27FC236}">
                <a16:creationId xmlns:a16="http://schemas.microsoft.com/office/drawing/2014/main" id="{EFA585D9-E74C-A24D-B549-A40397BC83AB}"/>
              </a:ext>
            </a:extLst>
          </p:cNvPr>
          <p:cNvGraphicFramePr>
            <a:graphicFrameLocks noChangeAspect="1"/>
          </p:cNvGraphicFramePr>
          <p:nvPr/>
        </p:nvGraphicFramePr>
        <p:xfrm>
          <a:off x="755650" y="2065338"/>
          <a:ext cx="7210425" cy="498475"/>
        </p:xfrm>
        <a:graphic>
          <a:graphicData uri="http://schemas.openxmlformats.org/presentationml/2006/ole">
            <mc:AlternateContent xmlns:mc="http://schemas.openxmlformats.org/markup-compatibility/2006">
              <mc:Choice xmlns:v="urn:schemas-microsoft-com:vml" Requires="v">
                <p:oleObj spid="_x0000_s94379" name="公式" r:id="rId5" imgW="80162400" imgH="5562600" progId="Equation.3">
                  <p:embed/>
                </p:oleObj>
              </mc:Choice>
              <mc:Fallback>
                <p:oleObj name="公式" r:id="rId5" imgW="80162400" imgH="55626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2065338"/>
                        <a:ext cx="721042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94212" name="Object 5">
            <a:extLst>
              <a:ext uri="{FF2B5EF4-FFF2-40B4-BE49-F238E27FC236}">
                <a16:creationId xmlns:a16="http://schemas.microsoft.com/office/drawing/2014/main" id="{73D9338B-3002-1A4A-8F3A-6F5287D0DE31}"/>
              </a:ext>
            </a:extLst>
          </p:cNvPr>
          <p:cNvGraphicFramePr>
            <a:graphicFrameLocks noChangeAspect="1"/>
          </p:cNvGraphicFramePr>
          <p:nvPr/>
        </p:nvGraphicFramePr>
        <p:xfrm>
          <a:off x="755650" y="2641600"/>
          <a:ext cx="7208838" cy="500063"/>
        </p:xfrm>
        <a:graphic>
          <a:graphicData uri="http://schemas.openxmlformats.org/presentationml/2006/ole">
            <mc:AlternateContent xmlns:mc="http://schemas.openxmlformats.org/markup-compatibility/2006">
              <mc:Choice xmlns:v="urn:schemas-microsoft-com:vml" Requires="v">
                <p:oleObj spid="_x0000_s94380" name="公式" r:id="rId7" imgW="80162400" imgH="5562600" progId="Equation.3">
                  <p:embed/>
                </p:oleObj>
              </mc:Choice>
              <mc:Fallback>
                <p:oleObj name="公式" r:id="rId7" imgW="80162400" imgH="55626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2641600"/>
                        <a:ext cx="7208838"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94213" name="Text Box 6">
            <a:extLst>
              <a:ext uri="{FF2B5EF4-FFF2-40B4-BE49-F238E27FC236}">
                <a16:creationId xmlns:a16="http://schemas.microsoft.com/office/drawing/2014/main" id="{6E760293-9C2F-6D44-9364-DFBB245D274F}"/>
              </a:ext>
            </a:extLst>
          </p:cNvPr>
          <p:cNvSpPr txBox="1">
            <a:spLocks noChangeArrowheads="1"/>
          </p:cNvSpPr>
          <p:nvPr/>
        </p:nvSpPr>
        <p:spPr bwMode="auto">
          <a:xfrm>
            <a:off x="611188" y="3141663"/>
            <a:ext cx="77771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a:solidFill>
                  <a:srgbClr val="003399"/>
                </a:solidFill>
              </a:rPr>
              <a:t>The square brackets are called commutation, which is defined as:</a:t>
            </a:r>
          </a:p>
        </p:txBody>
      </p:sp>
      <p:graphicFrame>
        <p:nvGraphicFramePr>
          <p:cNvPr id="94214" name="Object 7">
            <a:extLst>
              <a:ext uri="{FF2B5EF4-FFF2-40B4-BE49-F238E27FC236}">
                <a16:creationId xmlns:a16="http://schemas.microsoft.com/office/drawing/2014/main" id="{AAA44190-D249-E24C-B31A-D74B59C5BFEA}"/>
              </a:ext>
            </a:extLst>
          </p:cNvPr>
          <p:cNvGraphicFramePr>
            <a:graphicFrameLocks noChangeAspect="1"/>
          </p:cNvGraphicFramePr>
          <p:nvPr/>
        </p:nvGraphicFramePr>
        <p:xfrm>
          <a:off x="2700338" y="3644900"/>
          <a:ext cx="2366962" cy="420688"/>
        </p:xfrm>
        <a:graphic>
          <a:graphicData uri="http://schemas.openxmlformats.org/presentationml/2006/ole">
            <mc:AlternateContent xmlns:mc="http://schemas.openxmlformats.org/markup-compatibility/2006">
              <mc:Choice xmlns:v="urn:schemas-microsoft-com:vml" Requires="v">
                <p:oleObj spid="_x0000_s94381" name="公式" r:id="rId9" imgW="26327100" imgH="4686300" progId="Equation.3">
                  <p:embed/>
                </p:oleObj>
              </mc:Choice>
              <mc:Fallback>
                <p:oleObj name="公式" r:id="rId9" imgW="26327100" imgH="46863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0338" y="3644900"/>
                        <a:ext cx="2366962"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94215" name="Text Box 8">
            <a:extLst>
              <a:ext uri="{FF2B5EF4-FFF2-40B4-BE49-F238E27FC236}">
                <a16:creationId xmlns:a16="http://schemas.microsoft.com/office/drawing/2014/main" id="{92DE4054-6203-1043-A9F6-2A2E3B9FAD8A}"/>
              </a:ext>
            </a:extLst>
          </p:cNvPr>
          <p:cNvSpPr txBox="1">
            <a:spLocks noChangeArrowheads="1"/>
          </p:cNvSpPr>
          <p:nvPr/>
        </p:nvSpPr>
        <p:spPr bwMode="auto">
          <a:xfrm>
            <a:off x="611188" y="4076700"/>
            <a:ext cx="79613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400">
                <a:solidFill>
                  <a:srgbClr val="003399"/>
                </a:solidFill>
                <a:cs typeface="Times New Roman" panose="02020603050405020304" pitchFamily="18" charset="0"/>
              </a:rPr>
              <a:t>The coordinates and momentum operators of different particles are all commutative.</a:t>
            </a:r>
          </a:p>
        </p:txBody>
      </p:sp>
      <p:sp>
        <p:nvSpPr>
          <p:cNvPr id="222217" name="Text Box 9">
            <a:extLst>
              <a:ext uri="{FF2B5EF4-FFF2-40B4-BE49-F238E27FC236}">
                <a16:creationId xmlns:a16="http://schemas.microsoft.com/office/drawing/2014/main" id="{47045F08-C7E8-D744-A729-1FBA31063745}"/>
              </a:ext>
            </a:extLst>
          </p:cNvPr>
          <p:cNvSpPr txBox="1">
            <a:spLocks noChangeArrowheads="1"/>
          </p:cNvSpPr>
          <p:nvPr/>
        </p:nvSpPr>
        <p:spPr bwMode="auto">
          <a:xfrm>
            <a:off x="609600" y="4995863"/>
            <a:ext cx="7778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400">
                <a:solidFill>
                  <a:srgbClr val="FF0000"/>
                </a:solidFill>
                <a:ea typeface="楷体_GB2312" pitchFamily="49" charset="-122"/>
              </a:rPr>
              <a:t>It can be proved that in the Cartesian coordinate system,</a:t>
            </a:r>
          </a:p>
        </p:txBody>
      </p:sp>
      <p:graphicFrame>
        <p:nvGraphicFramePr>
          <p:cNvPr id="222218" name="Object 10">
            <a:extLst>
              <a:ext uri="{FF2B5EF4-FFF2-40B4-BE49-F238E27FC236}">
                <a16:creationId xmlns:a16="http://schemas.microsoft.com/office/drawing/2014/main" id="{E31E4165-7692-854E-9AFB-7689E354E9D7}"/>
              </a:ext>
            </a:extLst>
          </p:cNvPr>
          <p:cNvGraphicFramePr>
            <a:graphicFrameLocks noChangeAspect="1"/>
          </p:cNvGraphicFramePr>
          <p:nvPr/>
        </p:nvGraphicFramePr>
        <p:xfrm>
          <a:off x="738188" y="5540375"/>
          <a:ext cx="7521575" cy="895350"/>
        </p:xfrm>
        <a:graphic>
          <a:graphicData uri="http://schemas.openxmlformats.org/presentationml/2006/ole">
            <mc:AlternateContent xmlns:mc="http://schemas.openxmlformats.org/markup-compatibility/2006">
              <mc:Choice xmlns:v="urn:schemas-microsoft-com:vml" Requires="v">
                <p:oleObj spid="_x0000_s94382" name="公式" r:id="rId11" imgW="83680300" imgH="9944100" progId="Equation.3">
                  <p:embed/>
                </p:oleObj>
              </mc:Choice>
              <mc:Fallback>
                <p:oleObj name="公式" r:id="rId11" imgW="83680300" imgH="994410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8188" y="5540375"/>
                        <a:ext cx="7521575"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2217"/>
                                        </p:tgtEl>
                                        <p:attrNameLst>
                                          <p:attrName>style.visibility</p:attrName>
                                        </p:attrNameLst>
                                      </p:cBhvr>
                                      <p:to>
                                        <p:strVal val="visible"/>
                                      </p:to>
                                    </p:set>
                                    <p:animEffect transition="in" filter="blinds(horizontal)">
                                      <p:cBhvr>
                                        <p:cTn id="7" dur="500"/>
                                        <p:tgtEl>
                                          <p:spTgt spid="222217"/>
                                        </p:tgtEl>
                                      </p:cBhvr>
                                    </p:animEffect>
                                  </p:childTnLst>
                                </p:cTn>
                              </p:par>
                              <p:par>
                                <p:cTn id="8" presetID="3" presetClass="entr" presetSubtype="10" fill="hold" nodeType="withEffect">
                                  <p:stCondLst>
                                    <p:cond delay="0"/>
                                  </p:stCondLst>
                                  <p:childTnLst>
                                    <p:set>
                                      <p:cBhvr>
                                        <p:cTn id="9" dur="1" fill="hold">
                                          <p:stCondLst>
                                            <p:cond delay="0"/>
                                          </p:stCondLst>
                                        </p:cTn>
                                        <p:tgtEl>
                                          <p:spTgt spid="222218"/>
                                        </p:tgtEl>
                                        <p:attrNameLst>
                                          <p:attrName>style.visibility</p:attrName>
                                        </p:attrNameLst>
                                      </p:cBhvr>
                                      <p:to>
                                        <p:strVal val="visible"/>
                                      </p:to>
                                    </p:set>
                                    <p:animEffect transition="in" filter="blinds(horizontal)">
                                      <p:cBhvr>
                                        <p:cTn id="10" dur="500"/>
                                        <p:tgtEl>
                                          <p:spTgt spid="222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3" name="Object 7">
            <a:extLst>
              <a:ext uri="{FF2B5EF4-FFF2-40B4-BE49-F238E27FC236}">
                <a16:creationId xmlns:a16="http://schemas.microsoft.com/office/drawing/2014/main" id="{D0AAD315-9895-3B40-8DD4-0E9F85C05BB8}"/>
              </a:ext>
            </a:extLst>
          </p:cNvPr>
          <p:cNvGraphicFramePr>
            <a:graphicFrameLocks noChangeAspect="1"/>
          </p:cNvGraphicFramePr>
          <p:nvPr/>
        </p:nvGraphicFramePr>
        <p:xfrm>
          <a:off x="3419475" y="1676400"/>
          <a:ext cx="3457575" cy="830263"/>
        </p:xfrm>
        <a:graphic>
          <a:graphicData uri="http://schemas.openxmlformats.org/presentationml/2006/ole">
            <mc:AlternateContent xmlns:mc="http://schemas.openxmlformats.org/markup-compatibility/2006">
              <mc:Choice xmlns:v="urn:schemas-microsoft-com:vml" Requires="v">
                <p:oleObj spid="_x0000_s95436" r:id="rId3" imgW="37744400" imgH="9067800" progId="Equation.DSMT4">
                  <p:embed/>
                </p:oleObj>
              </mc:Choice>
              <mc:Fallback>
                <p:oleObj r:id="rId3" imgW="37744400" imgH="90678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1676400"/>
                        <a:ext cx="34575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34" name="Text Box 11">
            <a:extLst>
              <a:ext uri="{FF2B5EF4-FFF2-40B4-BE49-F238E27FC236}">
                <a16:creationId xmlns:a16="http://schemas.microsoft.com/office/drawing/2014/main" id="{1D2A191A-4EB1-F444-B601-395E08AEE7FA}"/>
              </a:ext>
            </a:extLst>
          </p:cNvPr>
          <p:cNvSpPr txBox="1">
            <a:spLocks noChangeArrowheads="1"/>
          </p:cNvSpPr>
          <p:nvPr/>
        </p:nvSpPr>
        <p:spPr bwMode="auto">
          <a:xfrm>
            <a:off x="501650" y="4525963"/>
            <a:ext cx="2051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2400">
                <a:solidFill>
                  <a:srgbClr val="990000"/>
                </a:solidFill>
                <a:latin typeface="Arial" panose="020B0604020202020204" pitchFamily="34" charset="0"/>
                <a:cs typeface="Arial" panose="020B0604020202020204" pitchFamily="34" charset="0"/>
              </a:rPr>
              <a:t>Then obtain:</a:t>
            </a:r>
          </a:p>
        </p:txBody>
      </p:sp>
      <p:grpSp>
        <p:nvGrpSpPr>
          <p:cNvPr id="95235" name="Group 6">
            <a:extLst>
              <a:ext uri="{FF2B5EF4-FFF2-40B4-BE49-F238E27FC236}">
                <a16:creationId xmlns:a16="http://schemas.microsoft.com/office/drawing/2014/main" id="{D5A49B40-FF81-A241-93F0-D46B4A11CEEB}"/>
              </a:ext>
            </a:extLst>
          </p:cNvPr>
          <p:cNvGrpSpPr>
            <a:grpSpLocks/>
          </p:cNvGrpSpPr>
          <p:nvPr/>
        </p:nvGrpSpPr>
        <p:grpSpPr bwMode="auto">
          <a:xfrm>
            <a:off x="609600" y="476250"/>
            <a:ext cx="3457575" cy="1152525"/>
            <a:chOff x="530" y="391"/>
            <a:chExt cx="2178" cy="726"/>
          </a:xfrm>
        </p:grpSpPr>
        <p:graphicFrame>
          <p:nvGraphicFramePr>
            <p:cNvPr id="95241" name="Object 2">
              <a:extLst>
                <a:ext uri="{FF2B5EF4-FFF2-40B4-BE49-F238E27FC236}">
                  <a16:creationId xmlns:a16="http://schemas.microsoft.com/office/drawing/2014/main" id="{1FD76712-8206-054A-B14F-116F7C18FC01}"/>
                </a:ext>
              </a:extLst>
            </p:cNvPr>
            <p:cNvGraphicFramePr>
              <a:graphicFrameLocks noChangeAspect="1"/>
            </p:cNvGraphicFramePr>
            <p:nvPr/>
          </p:nvGraphicFramePr>
          <p:xfrm>
            <a:off x="1529" y="449"/>
            <a:ext cx="848" cy="554"/>
          </p:xfrm>
          <a:graphic>
            <a:graphicData uri="http://schemas.openxmlformats.org/presentationml/2006/ole">
              <mc:AlternateContent xmlns:mc="http://schemas.openxmlformats.org/markup-compatibility/2006">
                <mc:Choice xmlns:v="urn:schemas-microsoft-com:vml" Requires="v">
                  <p:oleObj spid="_x0000_s95437" name="Equation" r:id="rId5" imgW="14922500" imgH="9067800" progId="Equation.DSMT4">
                    <p:embed/>
                  </p:oleObj>
                </mc:Choice>
                <mc:Fallback>
                  <p:oleObj name="Equation" r:id="rId5" imgW="14922500" imgH="9067800"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9" y="449"/>
                          <a:ext cx="848"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42" name="Text Box 3">
              <a:extLst>
                <a:ext uri="{FF2B5EF4-FFF2-40B4-BE49-F238E27FC236}">
                  <a16:creationId xmlns:a16="http://schemas.microsoft.com/office/drawing/2014/main" id="{4AF77E5E-207D-FA4F-B578-503BF302029E}"/>
                </a:ext>
              </a:extLst>
            </p:cNvPr>
            <p:cNvSpPr txBox="1">
              <a:spLocks noChangeArrowheads="1"/>
            </p:cNvSpPr>
            <p:nvPr/>
          </p:nvSpPr>
          <p:spPr bwMode="auto">
            <a:xfrm>
              <a:off x="590" y="575"/>
              <a:ext cx="117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a:solidFill>
                    <a:schemeClr val="accent2"/>
                  </a:solidFill>
                </a:rPr>
                <a:t>Origin of</a:t>
              </a:r>
            </a:p>
          </p:txBody>
        </p:sp>
        <p:sp>
          <p:nvSpPr>
            <p:cNvPr id="95243" name="AutoShape 5">
              <a:extLst>
                <a:ext uri="{FF2B5EF4-FFF2-40B4-BE49-F238E27FC236}">
                  <a16:creationId xmlns:a16="http://schemas.microsoft.com/office/drawing/2014/main" id="{6B20F254-A032-8C42-B23B-D3FF41F0BEBE}"/>
                </a:ext>
              </a:extLst>
            </p:cNvPr>
            <p:cNvSpPr>
              <a:spLocks noChangeArrowheads="1"/>
            </p:cNvSpPr>
            <p:nvPr/>
          </p:nvSpPr>
          <p:spPr bwMode="auto">
            <a:xfrm>
              <a:off x="530" y="391"/>
              <a:ext cx="2178" cy="726"/>
            </a:xfrm>
            <a:prstGeom prst="flowChartMagneticTape">
              <a:avLst/>
            </a:prstGeom>
            <a:noFill/>
            <a:ln w="9525">
              <a:solidFill>
                <a:srgbClr val="9900CC"/>
              </a:solidFill>
              <a:miter lim="800000"/>
              <a:headEnd/>
              <a:tailEnd/>
            </a:ln>
            <a:effectLst>
              <a:prstShdw prst="shdw17" dist="17961" dir="2700000">
                <a:srgbClr val="5C007A">
                  <a:alpha val="74997"/>
                </a:srgbClr>
              </a:prstShdw>
            </a:effectLst>
            <a:extLst>
              <a:ext uri="{909E8E84-426E-40DD-AFC4-6F175D3DCCD1}">
                <a14:hiddenFill xmlns:a14="http://schemas.microsoft.com/office/drawing/2010/main">
                  <a:solidFill>
                    <a:srgbClr val="339933"/>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grpSp>
      <p:graphicFrame>
        <p:nvGraphicFramePr>
          <p:cNvPr id="95236" name="Object 7">
            <a:extLst>
              <a:ext uri="{FF2B5EF4-FFF2-40B4-BE49-F238E27FC236}">
                <a16:creationId xmlns:a16="http://schemas.microsoft.com/office/drawing/2014/main" id="{78244166-5C05-734A-9FA3-890AC1C7313C}"/>
              </a:ext>
            </a:extLst>
          </p:cNvPr>
          <p:cNvGraphicFramePr>
            <a:graphicFrameLocks noChangeAspect="1"/>
          </p:cNvGraphicFramePr>
          <p:nvPr/>
        </p:nvGraphicFramePr>
        <p:xfrm>
          <a:off x="1149350" y="3405188"/>
          <a:ext cx="6602413" cy="960437"/>
        </p:xfrm>
        <a:graphic>
          <a:graphicData uri="http://schemas.openxmlformats.org/presentationml/2006/ole">
            <mc:AlternateContent xmlns:mc="http://schemas.openxmlformats.org/markup-compatibility/2006">
              <mc:Choice xmlns:v="urn:schemas-microsoft-com:vml" Requires="v">
                <p:oleObj spid="_x0000_s95438" name="Equation" r:id="rId7" imgW="66408300" imgH="9652000" progId="Equation.3">
                  <p:embed/>
                </p:oleObj>
              </mc:Choice>
              <mc:Fallback>
                <p:oleObj name="Equation" r:id="rId7" imgW="66408300" imgH="96520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9350" y="3405188"/>
                        <a:ext cx="6602413" cy="960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95237" name="Object 8">
            <a:extLst>
              <a:ext uri="{FF2B5EF4-FFF2-40B4-BE49-F238E27FC236}">
                <a16:creationId xmlns:a16="http://schemas.microsoft.com/office/drawing/2014/main" id="{389B67B3-A81B-E64F-BFD7-ABF953A1D3A9}"/>
              </a:ext>
            </a:extLst>
          </p:cNvPr>
          <p:cNvGraphicFramePr>
            <a:graphicFrameLocks noChangeAspect="1"/>
          </p:cNvGraphicFramePr>
          <p:nvPr/>
        </p:nvGraphicFramePr>
        <p:xfrm>
          <a:off x="5148263" y="5157788"/>
          <a:ext cx="2160587" cy="1004887"/>
        </p:xfrm>
        <a:graphic>
          <a:graphicData uri="http://schemas.openxmlformats.org/presentationml/2006/ole">
            <mc:AlternateContent xmlns:mc="http://schemas.openxmlformats.org/markup-compatibility/2006">
              <mc:Choice xmlns:v="urn:schemas-microsoft-com:vml" Requires="v">
                <p:oleObj spid="_x0000_s95439" name="Equation" r:id="rId9" imgW="20777200" imgH="9652000" progId="Equation.3">
                  <p:embed/>
                </p:oleObj>
              </mc:Choice>
              <mc:Fallback>
                <p:oleObj name="Equation" r:id="rId9" imgW="20777200" imgH="96520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8263" y="5157788"/>
                        <a:ext cx="2160587" cy="1004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95238" name="Object 9">
            <a:extLst>
              <a:ext uri="{FF2B5EF4-FFF2-40B4-BE49-F238E27FC236}">
                <a16:creationId xmlns:a16="http://schemas.microsoft.com/office/drawing/2014/main" id="{D208516E-DB98-7F4E-8407-054947C4E77F}"/>
              </a:ext>
            </a:extLst>
          </p:cNvPr>
          <p:cNvGraphicFramePr>
            <a:graphicFrameLocks noChangeAspect="1"/>
          </p:cNvGraphicFramePr>
          <p:nvPr/>
        </p:nvGraphicFramePr>
        <p:xfrm>
          <a:off x="1636713" y="5114925"/>
          <a:ext cx="1550987" cy="944563"/>
        </p:xfrm>
        <a:graphic>
          <a:graphicData uri="http://schemas.openxmlformats.org/presentationml/2006/ole">
            <mc:AlternateContent xmlns:mc="http://schemas.openxmlformats.org/markup-compatibility/2006">
              <mc:Choice xmlns:v="urn:schemas-microsoft-com:vml" Requires="v">
                <p:oleObj spid="_x0000_s95440" name="Equation" r:id="rId11" imgW="14922500" imgH="9067800" progId="Equation.3">
                  <p:embed/>
                </p:oleObj>
              </mc:Choice>
              <mc:Fallback>
                <p:oleObj name="Equation" r:id="rId11" imgW="14922500" imgH="906780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36713" y="5114925"/>
                        <a:ext cx="1550987" cy="944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95239" name="Object 15">
            <a:extLst>
              <a:ext uri="{FF2B5EF4-FFF2-40B4-BE49-F238E27FC236}">
                <a16:creationId xmlns:a16="http://schemas.microsoft.com/office/drawing/2014/main" id="{03EBCCAB-662F-C44F-BACB-AF618190236D}"/>
              </a:ext>
            </a:extLst>
          </p:cNvPr>
          <p:cNvGraphicFramePr>
            <a:graphicFrameLocks noChangeAspect="1"/>
          </p:cNvGraphicFramePr>
          <p:nvPr/>
        </p:nvGraphicFramePr>
        <p:xfrm>
          <a:off x="2987675" y="2554288"/>
          <a:ext cx="2501900" cy="903287"/>
        </p:xfrm>
        <a:graphic>
          <a:graphicData uri="http://schemas.openxmlformats.org/presentationml/2006/ole">
            <mc:AlternateContent xmlns:mc="http://schemas.openxmlformats.org/markup-compatibility/2006">
              <mc:Choice xmlns:v="urn:schemas-microsoft-com:vml" Requires="v">
                <p:oleObj spid="_x0000_s95441" name="Equation" r:id="rId13" imgW="25158700" imgH="9067800" progId="Equation.3">
                  <p:embed/>
                </p:oleObj>
              </mc:Choice>
              <mc:Fallback>
                <p:oleObj name="Equation" r:id="rId13" imgW="25158700" imgH="9067800"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87675" y="2554288"/>
                        <a:ext cx="2501900" cy="903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95240" name="Rectangle 16">
            <a:extLst>
              <a:ext uri="{FF2B5EF4-FFF2-40B4-BE49-F238E27FC236}">
                <a16:creationId xmlns:a16="http://schemas.microsoft.com/office/drawing/2014/main" id="{1F44E5CB-BD3C-1046-83DD-C433DDDC714E}"/>
              </a:ext>
            </a:extLst>
          </p:cNvPr>
          <p:cNvSpPr>
            <a:spLocks noChangeArrowheads="1"/>
          </p:cNvSpPr>
          <p:nvPr/>
        </p:nvSpPr>
        <p:spPr bwMode="auto">
          <a:xfrm>
            <a:off x="166688" y="1736725"/>
            <a:ext cx="3375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cs typeface="Arial" panose="020B0604020202020204" pitchFamily="34" charset="0"/>
              </a:rPr>
              <a:t>Free particles moving in </a:t>
            </a:r>
          </a:p>
          <a:p>
            <a:pPr eaLnBrk="1" hangingPunct="1"/>
            <a:r>
              <a:rPr lang="en-US" altLang="zh-CN">
                <a:latin typeface="Arial" panose="020B0604020202020204" pitchFamily="34" charset="0"/>
                <a:cs typeface="Arial" panose="020B0604020202020204" pitchFamily="34" charset="0"/>
              </a:rPr>
              <a:t>one-dimensional direction</a:t>
            </a:r>
          </a:p>
        </p:txBody>
      </p:sp>
    </p:spTree>
  </p:cSld>
  <p:clrMapOvr>
    <a:masterClrMapping/>
  </p:clrMapOvr>
  <p:transition>
    <p:pull dir="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ext Box 2">
            <a:extLst>
              <a:ext uri="{FF2B5EF4-FFF2-40B4-BE49-F238E27FC236}">
                <a16:creationId xmlns:a16="http://schemas.microsoft.com/office/drawing/2014/main" id="{C9BC3811-4D19-3F4F-9AB8-8F7D55EC1811}"/>
              </a:ext>
            </a:extLst>
          </p:cNvPr>
          <p:cNvSpPr txBox="1">
            <a:spLocks noChangeArrowheads="1"/>
          </p:cNvSpPr>
          <p:nvPr/>
        </p:nvSpPr>
        <p:spPr bwMode="auto">
          <a:xfrm>
            <a:off x="11113" y="495300"/>
            <a:ext cx="9342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a:solidFill>
                  <a:srgbClr val="003399"/>
                </a:solidFill>
                <a:latin typeface="Arial" panose="020B0604020202020204" pitchFamily="34" charset="0"/>
              </a:rPr>
              <a:t>In spaces of different dimensions</a:t>
            </a:r>
            <a:r>
              <a:rPr kumimoji="0" lang="zh-CN" altLang="en-US">
                <a:solidFill>
                  <a:srgbClr val="003399"/>
                </a:solidFill>
                <a:latin typeface="Arial" panose="020B0604020202020204" pitchFamily="34" charset="0"/>
              </a:rPr>
              <a:t>，</a:t>
            </a:r>
            <a:r>
              <a:rPr kumimoji="0" lang="en-US" altLang="zh-CN">
                <a:solidFill>
                  <a:srgbClr val="003399"/>
                </a:solidFill>
                <a:latin typeface="Arial" panose="020B0604020202020204" pitchFamily="34" charset="0"/>
              </a:rPr>
              <a:t>the energy operator can be written by</a:t>
            </a:r>
            <a:r>
              <a:rPr kumimoji="0" lang="zh-CN" altLang="en-US">
                <a:solidFill>
                  <a:srgbClr val="003399"/>
                </a:solidFill>
                <a:latin typeface="Arial" panose="020B0604020202020204" pitchFamily="34" charset="0"/>
              </a:rPr>
              <a:t>：</a:t>
            </a:r>
            <a:endParaRPr kumimoji="0" lang="en-US" altLang="zh-CN">
              <a:solidFill>
                <a:srgbClr val="003399"/>
              </a:solidFill>
              <a:latin typeface="Arial" panose="020B0604020202020204" pitchFamily="34" charset="0"/>
            </a:endParaRPr>
          </a:p>
        </p:txBody>
      </p:sp>
      <p:sp>
        <p:nvSpPr>
          <p:cNvPr id="226307" name="Text Box 3">
            <a:extLst>
              <a:ext uri="{FF2B5EF4-FFF2-40B4-BE49-F238E27FC236}">
                <a16:creationId xmlns:a16="http://schemas.microsoft.com/office/drawing/2014/main" id="{E35FEB05-4F53-EC4D-8555-B49C01A9DDC4}"/>
              </a:ext>
            </a:extLst>
          </p:cNvPr>
          <p:cNvSpPr txBox="1">
            <a:spLocks noChangeArrowheads="1"/>
          </p:cNvSpPr>
          <p:nvPr/>
        </p:nvSpPr>
        <p:spPr bwMode="auto">
          <a:xfrm>
            <a:off x="47625" y="1011238"/>
            <a:ext cx="88503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a:solidFill>
                  <a:srgbClr val="003399"/>
                </a:solidFill>
                <a:latin typeface="Arial" panose="020B0604020202020204" pitchFamily="34" charset="0"/>
              </a:rPr>
              <a:t>1. One dimension</a:t>
            </a:r>
            <a:r>
              <a:rPr kumimoji="0" lang="zh-CN" altLang="en-US">
                <a:solidFill>
                  <a:srgbClr val="003399"/>
                </a:solidFill>
                <a:latin typeface="Arial" panose="020B0604020202020204" pitchFamily="34" charset="0"/>
              </a:rPr>
              <a:t>：</a:t>
            </a:r>
            <a:r>
              <a:rPr kumimoji="0" lang="en-US" altLang="zh-CN">
                <a:solidFill>
                  <a:srgbClr val="003399"/>
                </a:solidFill>
                <a:latin typeface="Arial" panose="020B0604020202020204" pitchFamily="34" charset="0"/>
              </a:rPr>
              <a:t>only one direction</a:t>
            </a:r>
            <a:r>
              <a:rPr kumimoji="0" lang="zh-CN" altLang="en-US">
                <a:solidFill>
                  <a:srgbClr val="003399"/>
                </a:solidFill>
                <a:latin typeface="Arial" panose="020B0604020202020204" pitchFamily="34" charset="0"/>
              </a:rPr>
              <a:t>，</a:t>
            </a:r>
            <a:r>
              <a:rPr kumimoji="0" lang="en-US" altLang="zh-CN">
                <a:solidFill>
                  <a:srgbClr val="003399"/>
                </a:solidFill>
                <a:latin typeface="Arial" panose="020B0604020202020204" pitchFamily="34" charset="0"/>
              </a:rPr>
              <a:t>no rotating</a:t>
            </a:r>
            <a:r>
              <a:rPr kumimoji="0" lang="zh-CN" altLang="en-US">
                <a:solidFill>
                  <a:srgbClr val="003399"/>
                </a:solidFill>
                <a:latin typeface="Arial" panose="020B0604020202020204" pitchFamily="34" charset="0"/>
              </a:rPr>
              <a:t>，</a:t>
            </a:r>
            <a:r>
              <a:rPr kumimoji="0" lang="en-US" altLang="zh-CN">
                <a:solidFill>
                  <a:srgbClr val="003399"/>
                </a:solidFill>
                <a:latin typeface="Arial" panose="020B0604020202020204" pitchFamily="34" charset="0"/>
              </a:rPr>
              <a:t>thus angular momentum makes no sense, </a:t>
            </a:r>
            <a:r>
              <a:rPr kumimoji="0" lang="en-US" altLang="zh-CN">
                <a:solidFill>
                  <a:srgbClr val="003399"/>
                </a:solidFill>
                <a:latin typeface="Arial" panose="020B0604020202020204" pitchFamily="34" charset="0"/>
                <a:cs typeface="Arial" panose="020B0604020202020204" pitchFamily="34" charset="0"/>
              </a:rPr>
              <a:t>e.g. one direction vibrating spring.</a:t>
            </a:r>
          </a:p>
        </p:txBody>
      </p:sp>
      <p:sp>
        <p:nvSpPr>
          <p:cNvPr id="226308" name="Text Box 4">
            <a:extLst>
              <a:ext uri="{FF2B5EF4-FFF2-40B4-BE49-F238E27FC236}">
                <a16:creationId xmlns:a16="http://schemas.microsoft.com/office/drawing/2014/main" id="{4BFA647D-68A3-4845-B87B-F8F9290661CE}"/>
              </a:ext>
            </a:extLst>
          </p:cNvPr>
          <p:cNvSpPr txBox="1">
            <a:spLocks noChangeArrowheads="1"/>
          </p:cNvSpPr>
          <p:nvPr/>
        </p:nvSpPr>
        <p:spPr bwMode="auto">
          <a:xfrm>
            <a:off x="88900" y="3378200"/>
            <a:ext cx="87899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a:solidFill>
                  <a:srgbClr val="003399"/>
                </a:solidFill>
                <a:latin typeface="Arial" panose="020B0604020202020204" pitchFamily="34" charset="0"/>
              </a:rPr>
              <a:t>2. Three dimensions</a:t>
            </a:r>
            <a:r>
              <a:rPr kumimoji="0" lang="zh-CN" altLang="en-US">
                <a:solidFill>
                  <a:srgbClr val="003399"/>
                </a:solidFill>
                <a:latin typeface="Arial" panose="020B0604020202020204" pitchFamily="34" charset="0"/>
              </a:rPr>
              <a:t>：</a:t>
            </a:r>
            <a:r>
              <a:rPr kumimoji="0" lang="en-US" altLang="zh-CN">
                <a:solidFill>
                  <a:srgbClr val="003399"/>
                </a:solidFill>
                <a:latin typeface="Arial" panose="020B0604020202020204" pitchFamily="34" charset="0"/>
              </a:rPr>
              <a:t>three directions</a:t>
            </a:r>
            <a:r>
              <a:rPr kumimoji="0" lang="zh-CN" altLang="en-US">
                <a:solidFill>
                  <a:srgbClr val="003399"/>
                </a:solidFill>
                <a:latin typeface="Arial" panose="020B0604020202020204" pitchFamily="34" charset="0"/>
              </a:rPr>
              <a:t>，</a:t>
            </a:r>
            <a:r>
              <a:rPr kumimoji="0" lang="en-US" altLang="zh-CN">
                <a:solidFill>
                  <a:srgbClr val="003399"/>
                </a:solidFill>
                <a:latin typeface="Arial" panose="020B0604020202020204" pitchFamily="34" charset="0"/>
              </a:rPr>
              <a:t>rotating</a:t>
            </a:r>
            <a:r>
              <a:rPr kumimoji="0" lang="zh-CN" altLang="en-US">
                <a:solidFill>
                  <a:srgbClr val="003399"/>
                </a:solidFill>
                <a:latin typeface="Arial" panose="020B0604020202020204" pitchFamily="34" charset="0"/>
              </a:rPr>
              <a:t>，</a:t>
            </a:r>
            <a:r>
              <a:rPr kumimoji="0" lang="en-US" altLang="zh-CN">
                <a:solidFill>
                  <a:srgbClr val="003399"/>
                </a:solidFill>
                <a:latin typeface="Arial" panose="020B0604020202020204" pitchFamily="34" charset="0"/>
              </a:rPr>
              <a:t>thus  angular momentum makes sense, e.g. the hydrogen atom is always in three dimensions.</a:t>
            </a:r>
          </a:p>
        </p:txBody>
      </p:sp>
      <p:graphicFrame>
        <p:nvGraphicFramePr>
          <p:cNvPr id="226311" name="Object 7">
            <a:extLst>
              <a:ext uri="{FF2B5EF4-FFF2-40B4-BE49-F238E27FC236}">
                <a16:creationId xmlns:a16="http://schemas.microsoft.com/office/drawing/2014/main" id="{C7CED8E2-82AF-0E49-81D0-8829EA278896}"/>
              </a:ext>
            </a:extLst>
          </p:cNvPr>
          <p:cNvGraphicFramePr>
            <a:graphicFrameLocks noChangeAspect="1"/>
          </p:cNvGraphicFramePr>
          <p:nvPr/>
        </p:nvGraphicFramePr>
        <p:xfrm>
          <a:off x="2244725" y="5700713"/>
          <a:ext cx="5913438" cy="992187"/>
        </p:xfrm>
        <a:graphic>
          <a:graphicData uri="http://schemas.openxmlformats.org/presentationml/2006/ole">
            <mc:AlternateContent xmlns:mc="http://schemas.openxmlformats.org/markup-compatibility/2006">
              <mc:Choice xmlns:v="urn:schemas-microsoft-com:vml" Requires="v">
                <p:oleObj spid="_x0000_s96464" name="公式" r:id="rId3" imgW="66700400" imgH="11112500" progId="Equation.3">
                  <p:embed/>
                </p:oleObj>
              </mc:Choice>
              <mc:Fallback>
                <p:oleObj name="公式" r:id="rId3" imgW="66700400" imgH="111125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4725" y="5700713"/>
                        <a:ext cx="5913438" cy="99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61" name="对象 1">
            <a:extLst>
              <a:ext uri="{FF2B5EF4-FFF2-40B4-BE49-F238E27FC236}">
                <a16:creationId xmlns:a16="http://schemas.microsoft.com/office/drawing/2014/main" id="{DA32C56C-35E9-1041-9EDF-04A7FD70EA2E}"/>
              </a:ext>
            </a:extLst>
          </p:cNvPr>
          <p:cNvGraphicFramePr>
            <a:graphicFrameLocks noChangeAspect="1"/>
          </p:cNvGraphicFramePr>
          <p:nvPr/>
        </p:nvGraphicFramePr>
        <p:xfrm>
          <a:off x="2492375" y="1738313"/>
          <a:ext cx="1365250" cy="865187"/>
        </p:xfrm>
        <a:graphic>
          <a:graphicData uri="http://schemas.openxmlformats.org/presentationml/2006/ole">
            <mc:AlternateContent xmlns:mc="http://schemas.openxmlformats.org/markup-compatibility/2006">
              <mc:Choice xmlns:v="urn:schemas-microsoft-com:vml" Requires="v">
                <p:oleObj spid="_x0000_s96465" name="公式" r:id="rId5" imgW="15214600" imgH="9652000" progId="Equation.3">
                  <p:embed/>
                </p:oleObj>
              </mc:Choice>
              <mc:Fallback>
                <p:oleObj name="公式" r:id="rId5" imgW="15214600" imgH="9652000" progId="Equation.3">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2375" y="1738313"/>
                        <a:ext cx="1365250"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62" name="对象 2">
            <a:extLst>
              <a:ext uri="{FF2B5EF4-FFF2-40B4-BE49-F238E27FC236}">
                <a16:creationId xmlns:a16="http://schemas.microsoft.com/office/drawing/2014/main" id="{EF1209C6-C722-6149-B7DD-37A82C684AF8}"/>
              </a:ext>
            </a:extLst>
          </p:cNvPr>
          <p:cNvGraphicFramePr>
            <a:graphicFrameLocks noChangeAspect="1"/>
          </p:cNvGraphicFramePr>
          <p:nvPr/>
        </p:nvGraphicFramePr>
        <p:xfrm>
          <a:off x="3079750" y="2557463"/>
          <a:ext cx="2808288" cy="792162"/>
        </p:xfrm>
        <a:graphic>
          <a:graphicData uri="http://schemas.openxmlformats.org/presentationml/2006/ole">
            <mc:AlternateContent xmlns:mc="http://schemas.openxmlformats.org/markup-compatibility/2006">
              <mc:Choice xmlns:v="urn:schemas-microsoft-com:vml" Requires="v">
                <p:oleObj spid="_x0000_s96466" name="公式" r:id="rId7" imgW="34226500" imgH="9652000" progId="Equation.3">
                  <p:embed/>
                </p:oleObj>
              </mc:Choice>
              <mc:Fallback>
                <p:oleObj name="公式" r:id="rId7" imgW="34226500" imgH="9652000" progId="Equation.3">
                  <p:embed/>
                  <p:pic>
                    <p:nvPicPr>
                      <p:cNvPr id="0" name="对象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9750" y="2557463"/>
                        <a:ext cx="2808288"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63" name="对象 3">
            <a:extLst>
              <a:ext uri="{FF2B5EF4-FFF2-40B4-BE49-F238E27FC236}">
                <a16:creationId xmlns:a16="http://schemas.microsoft.com/office/drawing/2014/main" id="{E17E5F12-74D2-9047-B64D-A04106CD8283}"/>
              </a:ext>
            </a:extLst>
          </p:cNvPr>
          <p:cNvGraphicFramePr>
            <a:graphicFrameLocks noChangeAspect="1"/>
          </p:cNvGraphicFramePr>
          <p:nvPr/>
        </p:nvGraphicFramePr>
        <p:xfrm>
          <a:off x="6372225" y="1931988"/>
          <a:ext cx="747713" cy="536575"/>
        </p:xfrm>
        <a:graphic>
          <a:graphicData uri="http://schemas.openxmlformats.org/presentationml/2006/ole">
            <mc:AlternateContent xmlns:mc="http://schemas.openxmlformats.org/markup-compatibility/2006">
              <mc:Choice xmlns:v="urn:schemas-microsoft-com:vml" Requires="v">
                <p:oleObj spid="_x0000_s96467" name="公式" r:id="rId9" imgW="7315200" imgH="4686300" progId="Equation.3">
                  <p:embed/>
                </p:oleObj>
              </mc:Choice>
              <mc:Fallback>
                <p:oleObj name="公式" r:id="rId9" imgW="7315200" imgH="4686300" progId="Equation.3">
                  <p:embed/>
                  <p:pic>
                    <p:nvPicPr>
                      <p:cNvPr id="0" name="对象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2225" y="1931988"/>
                        <a:ext cx="7477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4" name="文本框 4">
            <a:extLst>
              <a:ext uri="{FF2B5EF4-FFF2-40B4-BE49-F238E27FC236}">
                <a16:creationId xmlns:a16="http://schemas.microsoft.com/office/drawing/2014/main" id="{82CF7F96-1B43-DA4D-8D56-32411AA7ABAE}"/>
              </a:ext>
            </a:extLst>
          </p:cNvPr>
          <p:cNvSpPr txBox="1">
            <a:spLocks noChangeArrowheads="1"/>
          </p:cNvSpPr>
          <p:nvPr/>
        </p:nvSpPr>
        <p:spPr bwMode="auto">
          <a:xfrm>
            <a:off x="563563" y="2009775"/>
            <a:ext cx="1868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a:t>Kinetic energy:</a:t>
            </a:r>
            <a:endParaRPr lang="zh-CN" altLang="en-US"/>
          </a:p>
        </p:txBody>
      </p:sp>
      <p:sp>
        <p:nvSpPr>
          <p:cNvPr id="96265" name="文本框 5">
            <a:extLst>
              <a:ext uri="{FF2B5EF4-FFF2-40B4-BE49-F238E27FC236}">
                <a16:creationId xmlns:a16="http://schemas.microsoft.com/office/drawing/2014/main" id="{24B240FC-5734-9B4B-8414-E1A4FA78B9C9}"/>
              </a:ext>
            </a:extLst>
          </p:cNvPr>
          <p:cNvSpPr txBox="1">
            <a:spLocks noChangeArrowheads="1"/>
          </p:cNvSpPr>
          <p:nvPr/>
        </p:nvSpPr>
        <p:spPr bwMode="auto">
          <a:xfrm>
            <a:off x="4303713" y="2000250"/>
            <a:ext cx="205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a:t>Potential energy:</a:t>
            </a:r>
            <a:endParaRPr lang="zh-CN" altLang="en-US"/>
          </a:p>
        </p:txBody>
      </p:sp>
      <p:sp>
        <p:nvSpPr>
          <p:cNvPr id="96266" name="文本框 6">
            <a:extLst>
              <a:ext uri="{FF2B5EF4-FFF2-40B4-BE49-F238E27FC236}">
                <a16:creationId xmlns:a16="http://schemas.microsoft.com/office/drawing/2014/main" id="{3E24FCB7-1664-2849-BFB9-DAA75D4A635C}"/>
              </a:ext>
            </a:extLst>
          </p:cNvPr>
          <p:cNvSpPr txBox="1">
            <a:spLocks noChangeArrowheads="1"/>
          </p:cNvSpPr>
          <p:nvPr/>
        </p:nvSpPr>
        <p:spPr bwMode="auto">
          <a:xfrm>
            <a:off x="1444625" y="2724150"/>
            <a:ext cx="1635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a:t>Total energy:</a:t>
            </a:r>
            <a:endParaRPr lang="zh-CN" altLang="en-US"/>
          </a:p>
        </p:txBody>
      </p:sp>
      <p:graphicFrame>
        <p:nvGraphicFramePr>
          <p:cNvPr id="96267" name="对象 9">
            <a:extLst>
              <a:ext uri="{FF2B5EF4-FFF2-40B4-BE49-F238E27FC236}">
                <a16:creationId xmlns:a16="http://schemas.microsoft.com/office/drawing/2014/main" id="{DF849E1A-899C-934F-AE31-C1DDEB605334}"/>
              </a:ext>
            </a:extLst>
          </p:cNvPr>
          <p:cNvGraphicFramePr>
            <a:graphicFrameLocks noChangeAspect="1"/>
          </p:cNvGraphicFramePr>
          <p:nvPr/>
        </p:nvGraphicFramePr>
        <p:xfrm>
          <a:off x="7072313" y="4941888"/>
          <a:ext cx="1654175" cy="454025"/>
        </p:xfrm>
        <a:graphic>
          <a:graphicData uri="http://schemas.openxmlformats.org/presentationml/2006/ole">
            <mc:AlternateContent xmlns:mc="http://schemas.openxmlformats.org/markup-compatibility/2006">
              <mc:Choice xmlns:v="urn:schemas-microsoft-com:vml" Requires="v">
                <p:oleObj spid="_x0000_s96468" name="公式" r:id="rId11" imgW="15214600" imgH="4686300" progId="Equation.3">
                  <p:embed/>
                </p:oleObj>
              </mc:Choice>
              <mc:Fallback>
                <p:oleObj name="公式" r:id="rId11" imgW="15214600" imgH="4686300" progId="Equation.3">
                  <p:embed/>
                  <p:pic>
                    <p:nvPicPr>
                      <p:cNvPr id="0" name="对象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72313" y="4941888"/>
                        <a:ext cx="16541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68" name="对象 10">
            <a:extLst>
              <a:ext uri="{FF2B5EF4-FFF2-40B4-BE49-F238E27FC236}">
                <a16:creationId xmlns:a16="http://schemas.microsoft.com/office/drawing/2014/main" id="{EF9357A2-B7BA-C84D-B7FB-B968199CD8EA}"/>
              </a:ext>
            </a:extLst>
          </p:cNvPr>
          <p:cNvGraphicFramePr>
            <a:graphicFrameLocks noChangeAspect="1"/>
          </p:cNvGraphicFramePr>
          <p:nvPr/>
        </p:nvGraphicFramePr>
        <p:xfrm>
          <a:off x="1857375" y="4687888"/>
          <a:ext cx="3195638" cy="892175"/>
        </p:xfrm>
        <a:graphic>
          <a:graphicData uri="http://schemas.openxmlformats.org/presentationml/2006/ole">
            <mc:AlternateContent xmlns:mc="http://schemas.openxmlformats.org/markup-compatibility/2006">
              <mc:Choice xmlns:v="urn:schemas-microsoft-com:vml" Requires="v">
                <p:oleObj spid="_x0000_s96469" name="公式" r:id="rId13" imgW="39789100" imgH="11112500" progId="Equation.3">
                  <p:embed/>
                </p:oleObj>
              </mc:Choice>
              <mc:Fallback>
                <p:oleObj name="公式" r:id="rId13" imgW="39789100" imgH="11112500" progId="Equation.3">
                  <p:embed/>
                  <p:pic>
                    <p:nvPicPr>
                      <p:cNvPr id="0" name="对象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57375" y="4687888"/>
                        <a:ext cx="319563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9" name="文本框 18">
            <a:extLst>
              <a:ext uri="{FF2B5EF4-FFF2-40B4-BE49-F238E27FC236}">
                <a16:creationId xmlns:a16="http://schemas.microsoft.com/office/drawing/2014/main" id="{274A4E76-1798-F740-AE2A-7389844DFB09}"/>
              </a:ext>
            </a:extLst>
          </p:cNvPr>
          <p:cNvSpPr txBox="1">
            <a:spLocks noChangeArrowheads="1"/>
          </p:cNvSpPr>
          <p:nvPr/>
        </p:nvSpPr>
        <p:spPr bwMode="auto">
          <a:xfrm>
            <a:off x="36513" y="4941888"/>
            <a:ext cx="1870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a:t>Kinetic energy:</a:t>
            </a:r>
            <a:endParaRPr lang="zh-CN" altLang="en-US"/>
          </a:p>
        </p:txBody>
      </p:sp>
      <p:sp>
        <p:nvSpPr>
          <p:cNvPr id="96270" name="文本框 19">
            <a:extLst>
              <a:ext uri="{FF2B5EF4-FFF2-40B4-BE49-F238E27FC236}">
                <a16:creationId xmlns:a16="http://schemas.microsoft.com/office/drawing/2014/main" id="{86A68FAF-36A0-8B42-991E-3485A34B11D3}"/>
              </a:ext>
            </a:extLst>
          </p:cNvPr>
          <p:cNvSpPr txBox="1">
            <a:spLocks noChangeArrowheads="1"/>
          </p:cNvSpPr>
          <p:nvPr/>
        </p:nvSpPr>
        <p:spPr bwMode="auto">
          <a:xfrm>
            <a:off x="5076825" y="4960938"/>
            <a:ext cx="2055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a:t>Potential energy:</a:t>
            </a:r>
            <a:endParaRPr lang="zh-CN" altLang="en-US"/>
          </a:p>
        </p:txBody>
      </p:sp>
      <p:sp>
        <p:nvSpPr>
          <p:cNvPr id="96271" name="文本框 20">
            <a:extLst>
              <a:ext uri="{FF2B5EF4-FFF2-40B4-BE49-F238E27FC236}">
                <a16:creationId xmlns:a16="http://schemas.microsoft.com/office/drawing/2014/main" id="{A02E87E7-88F9-F747-9DE9-E24E20653E34}"/>
              </a:ext>
            </a:extLst>
          </p:cNvPr>
          <p:cNvSpPr txBox="1">
            <a:spLocks noChangeArrowheads="1"/>
          </p:cNvSpPr>
          <p:nvPr/>
        </p:nvSpPr>
        <p:spPr bwMode="auto">
          <a:xfrm>
            <a:off x="628650" y="5948363"/>
            <a:ext cx="1633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a:t>Total energy:</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6307"/>
                                        </p:tgtEl>
                                        <p:attrNameLst>
                                          <p:attrName>style.visibility</p:attrName>
                                        </p:attrNameLst>
                                      </p:cBhvr>
                                      <p:to>
                                        <p:strVal val="visible"/>
                                      </p:to>
                                    </p:set>
                                    <p:animEffect transition="in" filter="blinds(horizontal)">
                                      <p:cBhvr>
                                        <p:cTn id="7" dur="500"/>
                                        <p:tgtEl>
                                          <p:spTgt spid="2263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6308"/>
                                        </p:tgtEl>
                                        <p:attrNameLst>
                                          <p:attrName>style.visibility</p:attrName>
                                        </p:attrNameLst>
                                      </p:cBhvr>
                                      <p:to>
                                        <p:strVal val="visible"/>
                                      </p:to>
                                    </p:set>
                                    <p:animEffect transition="in" filter="blinds(horizontal)">
                                      <p:cBhvr>
                                        <p:cTn id="12" dur="500"/>
                                        <p:tgtEl>
                                          <p:spTgt spid="226308"/>
                                        </p:tgtEl>
                                      </p:cBhvr>
                                    </p:animEffect>
                                  </p:childTnLst>
                                </p:cTn>
                              </p:par>
                              <p:par>
                                <p:cTn id="13" presetID="3" presetClass="entr" presetSubtype="10" fill="hold" nodeType="withEffect">
                                  <p:stCondLst>
                                    <p:cond delay="0"/>
                                  </p:stCondLst>
                                  <p:childTnLst>
                                    <p:set>
                                      <p:cBhvr>
                                        <p:cTn id="14" dur="1" fill="hold">
                                          <p:stCondLst>
                                            <p:cond delay="0"/>
                                          </p:stCondLst>
                                        </p:cTn>
                                        <p:tgtEl>
                                          <p:spTgt spid="226311"/>
                                        </p:tgtEl>
                                        <p:attrNameLst>
                                          <p:attrName>style.visibility</p:attrName>
                                        </p:attrNameLst>
                                      </p:cBhvr>
                                      <p:to>
                                        <p:strVal val="visible"/>
                                      </p:to>
                                    </p:set>
                                    <p:animEffect transition="in" filter="blinds(horizontal)">
                                      <p:cBhvr>
                                        <p:cTn id="15" dur="500"/>
                                        <p:tgtEl>
                                          <p:spTgt spid="226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7" grpId="0"/>
      <p:bldP spid="22630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ext Box 2">
            <a:extLst>
              <a:ext uri="{FF2B5EF4-FFF2-40B4-BE49-F238E27FC236}">
                <a16:creationId xmlns:a16="http://schemas.microsoft.com/office/drawing/2014/main" id="{D40F34CF-2BCD-2349-B18A-98AF3143D622}"/>
              </a:ext>
            </a:extLst>
          </p:cNvPr>
          <p:cNvSpPr txBox="1">
            <a:spLocks noChangeArrowheads="1"/>
          </p:cNvSpPr>
          <p:nvPr/>
        </p:nvSpPr>
        <p:spPr bwMode="auto">
          <a:xfrm>
            <a:off x="228600" y="665163"/>
            <a:ext cx="4897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a:solidFill>
                  <a:schemeClr val="tx2"/>
                </a:solidFill>
                <a:latin typeface="Arial" panose="020B0604020202020204" pitchFamily="34" charset="0"/>
              </a:rPr>
              <a:t>e.g.</a:t>
            </a:r>
            <a:r>
              <a:rPr kumimoji="0" lang="zh-CN" altLang="en-US">
                <a:solidFill>
                  <a:schemeClr val="tx2"/>
                </a:solidFill>
                <a:latin typeface="Arial" panose="020B0604020202020204" pitchFamily="34" charset="0"/>
              </a:rPr>
              <a:t> </a:t>
            </a:r>
            <a:r>
              <a:rPr kumimoji="0" lang="en-US" altLang="zh-CN">
                <a:solidFill>
                  <a:schemeClr val="tx2"/>
                </a:solidFill>
                <a:latin typeface="Arial" panose="020B0604020202020204" pitchFamily="34" charset="0"/>
              </a:rPr>
              <a:t>The wave function of a particle is</a:t>
            </a:r>
            <a:r>
              <a:rPr kumimoji="0" lang="zh-CN" altLang="en-US">
                <a:solidFill>
                  <a:schemeClr val="tx2"/>
                </a:solidFill>
                <a:latin typeface="Arial" panose="020B0604020202020204" pitchFamily="34" charset="0"/>
              </a:rPr>
              <a:t>：</a:t>
            </a:r>
            <a:endParaRPr kumimoji="0" lang="en-US" altLang="zh-CN">
              <a:solidFill>
                <a:schemeClr val="tx2"/>
              </a:solidFill>
              <a:latin typeface="Arial" panose="020B0604020202020204" pitchFamily="34" charset="0"/>
            </a:endParaRPr>
          </a:p>
        </p:txBody>
      </p:sp>
      <p:graphicFrame>
        <p:nvGraphicFramePr>
          <p:cNvPr id="97282" name="Object 3">
            <a:extLst>
              <a:ext uri="{FF2B5EF4-FFF2-40B4-BE49-F238E27FC236}">
                <a16:creationId xmlns:a16="http://schemas.microsoft.com/office/drawing/2014/main" id="{9F2FA28A-7F8E-CC44-8201-CA783C1AAFF1}"/>
              </a:ext>
            </a:extLst>
          </p:cNvPr>
          <p:cNvGraphicFramePr>
            <a:graphicFrameLocks noGrp="1" noChangeAspect="1"/>
          </p:cNvGraphicFramePr>
          <p:nvPr>
            <p:ph sz="half" idx="1"/>
          </p:nvPr>
        </p:nvGraphicFramePr>
        <p:xfrm>
          <a:off x="5027613" y="561975"/>
          <a:ext cx="2016125" cy="539750"/>
        </p:xfrm>
        <a:graphic>
          <a:graphicData uri="http://schemas.openxmlformats.org/presentationml/2006/ole">
            <mc:AlternateContent xmlns:mc="http://schemas.openxmlformats.org/markup-compatibility/2006">
              <mc:Choice xmlns:v="urn:schemas-microsoft-com:vml" Requires="v">
                <p:oleObj spid="_x0000_s97483" name="公式" r:id="rId3" imgW="20777200" imgH="5562600" progId="Equation.3">
                  <p:embed/>
                </p:oleObj>
              </mc:Choice>
              <mc:Fallback>
                <p:oleObj name="公式" r:id="rId3" imgW="20777200" imgH="5562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7613" y="561975"/>
                        <a:ext cx="20161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283" name="Text Box 4">
            <a:extLst>
              <a:ext uri="{FF2B5EF4-FFF2-40B4-BE49-F238E27FC236}">
                <a16:creationId xmlns:a16="http://schemas.microsoft.com/office/drawing/2014/main" id="{9627DEA7-2854-634F-9244-9F198070ADE4}"/>
              </a:ext>
            </a:extLst>
          </p:cNvPr>
          <p:cNvSpPr txBox="1">
            <a:spLocks noChangeArrowheads="1"/>
          </p:cNvSpPr>
          <p:nvPr/>
        </p:nvSpPr>
        <p:spPr bwMode="auto">
          <a:xfrm>
            <a:off x="755650" y="1069975"/>
            <a:ext cx="79930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a:solidFill>
                  <a:srgbClr val="003399"/>
                </a:solidFill>
                <a:latin typeface="Arial" panose="020B0604020202020204" pitchFamily="34" charset="0"/>
              </a:rPr>
              <a:t>Please calculate the mean values of momentum and the square of momentum of this particle. </a:t>
            </a:r>
          </a:p>
        </p:txBody>
      </p:sp>
      <p:sp>
        <p:nvSpPr>
          <p:cNvPr id="227334" name="Text Box 6">
            <a:extLst>
              <a:ext uri="{FF2B5EF4-FFF2-40B4-BE49-F238E27FC236}">
                <a16:creationId xmlns:a16="http://schemas.microsoft.com/office/drawing/2014/main" id="{EC8E22F9-218E-6A4B-B30D-1493FA209D55}"/>
              </a:ext>
            </a:extLst>
          </p:cNvPr>
          <p:cNvSpPr txBox="1">
            <a:spLocks noChangeArrowheads="1"/>
          </p:cNvSpPr>
          <p:nvPr/>
        </p:nvSpPr>
        <p:spPr bwMode="auto">
          <a:xfrm>
            <a:off x="228600" y="2790825"/>
            <a:ext cx="1468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a:solidFill>
                  <a:srgbClr val="003399"/>
                </a:solidFill>
                <a:latin typeface="Arial" panose="020B0604020202020204" pitchFamily="34" charset="0"/>
              </a:rPr>
              <a:t>Solution</a:t>
            </a:r>
            <a:r>
              <a:rPr kumimoji="0" lang="zh-CN" altLang="en-US">
                <a:solidFill>
                  <a:srgbClr val="003399"/>
                </a:solidFill>
                <a:latin typeface="Arial" panose="020B0604020202020204" pitchFamily="34" charset="0"/>
              </a:rPr>
              <a:t>：</a:t>
            </a:r>
            <a:endParaRPr kumimoji="0" lang="en-US" altLang="zh-CN">
              <a:solidFill>
                <a:srgbClr val="003399"/>
              </a:solidFill>
              <a:latin typeface="Arial" panose="020B0604020202020204" pitchFamily="34" charset="0"/>
            </a:endParaRPr>
          </a:p>
        </p:txBody>
      </p:sp>
      <p:graphicFrame>
        <p:nvGraphicFramePr>
          <p:cNvPr id="227335" name="Object 7">
            <a:extLst>
              <a:ext uri="{FF2B5EF4-FFF2-40B4-BE49-F238E27FC236}">
                <a16:creationId xmlns:a16="http://schemas.microsoft.com/office/drawing/2014/main" id="{6ADDD1FA-62EC-6849-8EED-57E98A0D4A9F}"/>
              </a:ext>
            </a:extLst>
          </p:cNvPr>
          <p:cNvGraphicFramePr>
            <a:graphicFrameLocks noChangeAspect="1"/>
          </p:cNvGraphicFramePr>
          <p:nvPr/>
        </p:nvGraphicFramePr>
        <p:xfrm>
          <a:off x="1639888" y="2514600"/>
          <a:ext cx="5524500" cy="985838"/>
        </p:xfrm>
        <a:graphic>
          <a:graphicData uri="http://schemas.openxmlformats.org/presentationml/2006/ole">
            <mc:AlternateContent xmlns:mc="http://schemas.openxmlformats.org/markup-compatibility/2006">
              <mc:Choice xmlns:v="urn:schemas-microsoft-com:vml" Requires="v">
                <p:oleObj spid="_x0000_s97484" name="Equation" r:id="rId5" imgW="43294300" imgH="7607300" progId="Equation.3">
                  <p:embed/>
                </p:oleObj>
              </mc:Choice>
              <mc:Fallback>
                <p:oleObj name="Equation" r:id="rId5" imgW="43294300" imgH="76073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9888" y="2514600"/>
                        <a:ext cx="55245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7336" name="Object 8">
            <a:extLst>
              <a:ext uri="{FF2B5EF4-FFF2-40B4-BE49-F238E27FC236}">
                <a16:creationId xmlns:a16="http://schemas.microsoft.com/office/drawing/2014/main" id="{1FDD6E03-A55C-D14E-90C9-CA77AB148988}"/>
              </a:ext>
            </a:extLst>
          </p:cNvPr>
          <p:cNvGraphicFramePr>
            <a:graphicFrameLocks noChangeAspect="1"/>
          </p:cNvGraphicFramePr>
          <p:nvPr/>
        </p:nvGraphicFramePr>
        <p:xfrm>
          <a:off x="1835150" y="3573463"/>
          <a:ext cx="5265738" cy="909637"/>
        </p:xfrm>
        <a:graphic>
          <a:graphicData uri="http://schemas.openxmlformats.org/presentationml/2006/ole">
            <mc:AlternateContent xmlns:mc="http://schemas.openxmlformats.org/markup-compatibility/2006">
              <mc:Choice xmlns:v="urn:schemas-microsoft-com:vml" Requires="v">
                <p:oleObj spid="_x0000_s97485" name="公式" r:id="rId7" imgW="57048400" imgH="9944100" progId="Equation.3">
                  <p:embed/>
                </p:oleObj>
              </mc:Choice>
              <mc:Fallback>
                <p:oleObj name="公式" r:id="rId7" imgW="57048400" imgH="99441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150" y="3573463"/>
                        <a:ext cx="5265738"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7337" name="Object 9">
            <a:extLst>
              <a:ext uri="{FF2B5EF4-FFF2-40B4-BE49-F238E27FC236}">
                <a16:creationId xmlns:a16="http://schemas.microsoft.com/office/drawing/2014/main" id="{389DBE2D-28BA-C94F-809E-3DC1C84BD978}"/>
              </a:ext>
            </a:extLst>
          </p:cNvPr>
          <p:cNvGraphicFramePr>
            <a:graphicFrameLocks noChangeAspect="1"/>
          </p:cNvGraphicFramePr>
          <p:nvPr/>
        </p:nvGraphicFramePr>
        <p:xfrm>
          <a:off x="755650" y="4581525"/>
          <a:ext cx="7131050" cy="769938"/>
        </p:xfrm>
        <a:graphic>
          <a:graphicData uri="http://schemas.openxmlformats.org/presentationml/2006/ole">
            <mc:AlternateContent xmlns:mc="http://schemas.openxmlformats.org/markup-compatibility/2006">
              <mc:Choice xmlns:v="urn:schemas-microsoft-com:vml" Requires="v">
                <p:oleObj spid="_x0000_s97486" name="公式" r:id="rId9" imgW="73139300" imgH="7899400" progId="Equation.3">
                  <p:embed/>
                </p:oleObj>
              </mc:Choice>
              <mc:Fallback>
                <p:oleObj name="公式" r:id="rId9" imgW="73139300" imgH="78994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650" y="4581525"/>
                        <a:ext cx="71310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288" name="Text Box 10">
            <a:extLst>
              <a:ext uri="{FF2B5EF4-FFF2-40B4-BE49-F238E27FC236}">
                <a16:creationId xmlns:a16="http://schemas.microsoft.com/office/drawing/2014/main" id="{19964EC0-A484-AD45-A632-413D030FFDF3}"/>
              </a:ext>
            </a:extLst>
          </p:cNvPr>
          <p:cNvSpPr txBox="1">
            <a:spLocks noChangeArrowheads="1"/>
          </p:cNvSpPr>
          <p:nvPr/>
        </p:nvSpPr>
        <p:spPr bwMode="auto">
          <a:xfrm>
            <a:off x="755650" y="1885950"/>
            <a:ext cx="2305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a:solidFill>
                  <a:srgbClr val="003399"/>
                </a:solidFill>
                <a:latin typeface="Arial" panose="020B0604020202020204" pitchFamily="34" charset="0"/>
              </a:rPr>
              <a:t>Formula is given:</a:t>
            </a:r>
          </a:p>
        </p:txBody>
      </p:sp>
      <p:graphicFrame>
        <p:nvGraphicFramePr>
          <p:cNvPr id="97289" name="Object 11">
            <a:extLst>
              <a:ext uri="{FF2B5EF4-FFF2-40B4-BE49-F238E27FC236}">
                <a16:creationId xmlns:a16="http://schemas.microsoft.com/office/drawing/2014/main" id="{A6AE6625-BECD-344F-BFCC-ACCDBCBFD1CC}"/>
              </a:ext>
            </a:extLst>
          </p:cNvPr>
          <p:cNvGraphicFramePr>
            <a:graphicFrameLocks noChangeAspect="1"/>
          </p:cNvGraphicFramePr>
          <p:nvPr/>
        </p:nvGraphicFramePr>
        <p:xfrm>
          <a:off x="3054350" y="1725613"/>
          <a:ext cx="3097213" cy="752475"/>
        </p:xfrm>
        <a:graphic>
          <a:graphicData uri="http://schemas.openxmlformats.org/presentationml/2006/ole">
            <mc:AlternateContent xmlns:mc="http://schemas.openxmlformats.org/markup-compatibility/2006">
              <mc:Choice xmlns:v="urn:schemas-microsoft-com:vml" Requires="v">
                <p:oleObj spid="_x0000_s97487" name="公式" r:id="rId11" imgW="32473900" imgH="7899400" progId="Equation.3">
                  <p:embed/>
                </p:oleObj>
              </mc:Choice>
              <mc:Fallback>
                <p:oleObj name="公式" r:id="rId11" imgW="32473900" imgH="789940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54350" y="1725613"/>
                        <a:ext cx="3097213"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7340" name="Object 12">
            <a:extLst>
              <a:ext uri="{FF2B5EF4-FFF2-40B4-BE49-F238E27FC236}">
                <a16:creationId xmlns:a16="http://schemas.microsoft.com/office/drawing/2014/main" id="{7A954486-C4B8-2F4B-BC89-7801BF084DB0}"/>
              </a:ext>
            </a:extLst>
          </p:cNvPr>
          <p:cNvGraphicFramePr>
            <a:graphicFrameLocks noGrp="1" noChangeAspect="1"/>
          </p:cNvGraphicFramePr>
          <p:nvPr>
            <p:ph sz="half" idx="2"/>
          </p:nvPr>
        </p:nvGraphicFramePr>
        <p:xfrm>
          <a:off x="3384550" y="5589588"/>
          <a:ext cx="1763713" cy="839787"/>
        </p:xfrm>
        <a:graphic>
          <a:graphicData uri="http://schemas.openxmlformats.org/presentationml/2006/ole">
            <mc:AlternateContent xmlns:mc="http://schemas.openxmlformats.org/markup-compatibility/2006">
              <mc:Choice xmlns:v="urn:schemas-microsoft-com:vml" Requires="v">
                <p:oleObj spid="_x0000_s97488" name="Equation" r:id="rId13" imgW="12293600" imgH="5854700" progId="Equation.3">
                  <p:embed/>
                </p:oleObj>
              </mc:Choice>
              <mc:Fallback>
                <p:oleObj name="Equation" r:id="rId13" imgW="12293600" imgH="585470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84550" y="5589588"/>
                        <a:ext cx="1763713"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7334"/>
                                        </p:tgtEl>
                                        <p:attrNameLst>
                                          <p:attrName>style.visibility</p:attrName>
                                        </p:attrNameLst>
                                      </p:cBhvr>
                                      <p:to>
                                        <p:strVal val="visible"/>
                                      </p:to>
                                    </p:set>
                                    <p:animEffect transition="in" filter="wipe(left)">
                                      <p:cBhvr>
                                        <p:cTn id="7" dur="500"/>
                                        <p:tgtEl>
                                          <p:spTgt spid="227334"/>
                                        </p:tgtEl>
                                      </p:cBhvr>
                                    </p:animEffect>
                                  </p:childTnLst>
                                </p:cTn>
                              </p:par>
                              <p:par>
                                <p:cTn id="8" presetID="22" presetClass="entr" presetSubtype="8" fill="hold" nodeType="withEffect">
                                  <p:stCondLst>
                                    <p:cond delay="0"/>
                                  </p:stCondLst>
                                  <p:childTnLst>
                                    <p:set>
                                      <p:cBhvr>
                                        <p:cTn id="9" dur="1" fill="hold">
                                          <p:stCondLst>
                                            <p:cond delay="0"/>
                                          </p:stCondLst>
                                        </p:cTn>
                                        <p:tgtEl>
                                          <p:spTgt spid="227335"/>
                                        </p:tgtEl>
                                        <p:attrNameLst>
                                          <p:attrName>style.visibility</p:attrName>
                                        </p:attrNameLst>
                                      </p:cBhvr>
                                      <p:to>
                                        <p:strVal val="visible"/>
                                      </p:to>
                                    </p:set>
                                    <p:animEffect transition="in" filter="wipe(left)">
                                      <p:cBhvr>
                                        <p:cTn id="10" dur="500"/>
                                        <p:tgtEl>
                                          <p:spTgt spid="22733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27336"/>
                                        </p:tgtEl>
                                        <p:attrNameLst>
                                          <p:attrName>style.visibility</p:attrName>
                                        </p:attrNameLst>
                                      </p:cBhvr>
                                      <p:to>
                                        <p:strVal val="visible"/>
                                      </p:to>
                                    </p:set>
                                    <p:animEffect transition="in" filter="blinds(horizontal)">
                                      <p:cBhvr>
                                        <p:cTn id="15" dur="500"/>
                                        <p:tgtEl>
                                          <p:spTgt spid="22733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227337"/>
                                        </p:tgtEl>
                                        <p:attrNameLst>
                                          <p:attrName>style.visibility</p:attrName>
                                        </p:attrNameLst>
                                      </p:cBhvr>
                                      <p:to>
                                        <p:strVal val="visible"/>
                                      </p:to>
                                    </p:set>
                                    <p:animEffect transition="in" filter="blinds(horizontal)">
                                      <p:cBhvr>
                                        <p:cTn id="20" dur="500"/>
                                        <p:tgtEl>
                                          <p:spTgt spid="22733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27340"/>
                                        </p:tgtEl>
                                        <p:attrNameLst>
                                          <p:attrName>style.visibility</p:attrName>
                                        </p:attrNameLst>
                                      </p:cBhvr>
                                      <p:to>
                                        <p:strVal val="visible"/>
                                      </p:to>
                                    </p:set>
                                    <p:anim calcmode="lin" valueType="num">
                                      <p:cBhvr additive="base">
                                        <p:cTn id="25" dur="500" fill="hold"/>
                                        <p:tgtEl>
                                          <p:spTgt spid="227340"/>
                                        </p:tgtEl>
                                        <p:attrNameLst>
                                          <p:attrName>ppt_x</p:attrName>
                                        </p:attrNameLst>
                                      </p:cBhvr>
                                      <p:tavLst>
                                        <p:tav tm="0">
                                          <p:val>
                                            <p:strVal val="#ppt_x"/>
                                          </p:val>
                                        </p:tav>
                                        <p:tav tm="100000">
                                          <p:val>
                                            <p:strVal val="#ppt_x"/>
                                          </p:val>
                                        </p:tav>
                                      </p:tavLst>
                                    </p:anim>
                                    <p:anim calcmode="lin" valueType="num">
                                      <p:cBhvr additive="base">
                                        <p:cTn id="26" dur="500" fill="hold"/>
                                        <p:tgtEl>
                                          <p:spTgt spid="2273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8354" name="Object 2">
            <a:extLst>
              <a:ext uri="{FF2B5EF4-FFF2-40B4-BE49-F238E27FC236}">
                <a16:creationId xmlns:a16="http://schemas.microsoft.com/office/drawing/2014/main" id="{E0CA689E-0015-D745-A3A4-840079A9F41D}"/>
              </a:ext>
            </a:extLst>
          </p:cNvPr>
          <p:cNvGraphicFramePr>
            <a:graphicFrameLocks noChangeAspect="1"/>
          </p:cNvGraphicFramePr>
          <p:nvPr/>
        </p:nvGraphicFramePr>
        <p:xfrm>
          <a:off x="1022350" y="3644900"/>
          <a:ext cx="7031038" cy="700088"/>
        </p:xfrm>
        <a:graphic>
          <a:graphicData uri="http://schemas.openxmlformats.org/presentationml/2006/ole">
            <mc:AlternateContent xmlns:mc="http://schemas.openxmlformats.org/markup-compatibility/2006">
              <mc:Choice xmlns:v="urn:schemas-microsoft-com:vml" Requires="v">
                <p:oleObj spid="_x0000_s98504" name="Equation" r:id="rId3" imgW="76365100" imgH="7607300" progId="Equation.3">
                  <p:embed/>
                </p:oleObj>
              </mc:Choice>
              <mc:Fallback>
                <p:oleObj name="Equation" r:id="rId3" imgW="76365100" imgH="76073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350" y="3644900"/>
                        <a:ext cx="7031038"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8355" name="Object 3">
            <a:extLst>
              <a:ext uri="{FF2B5EF4-FFF2-40B4-BE49-F238E27FC236}">
                <a16:creationId xmlns:a16="http://schemas.microsoft.com/office/drawing/2014/main" id="{25B8E2EF-F555-9942-AE51-B4AFF7A266B8}"/>
              </a:ext>
            </a:extLst>
          </p:cNvPr>
          <p:cNvGraphicFramePr>
            <a:graphicFrameLocks noGrp="1" noChangeAspect="1"/>
          </p:cNvGraphicFramePr>
          <p:nvPr>
            <p:ph sz="half" idx="1"/>
          </p:nvPr>
        </p:nvGraphicFramePr>
        <p:xfrm>
          <a:off x="468313" y="1565275"/>
          <a:ext cx="8274050" cy="915988"/>
        </p:xfrm>
        <a:graphic>
          <a:graphicData uri="http://schemas.openxmlformats.org/presentationml/2006/ole">
            <mc:AlternateContent xmlns:mc="http://schemas.openxmlformats.org/markup-compatibility/2006">
              <mc:Choice xmlns:v="urn:schemas-microsoft-com:vml" Requires="v">
                <p:oleObj spid="_x0000_s98505" name="Equation" r:id="rId5" imgW="87185500" imgH="9652000" progId="Equation.3">
                  <p:embed/>
                </p:oleObj>
              </mc:Choice>
              <mc:Fallback>
                <p:oleObj name="Equation" r:id="rId5" imgW="87185500" imgH="96520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1565275"/>
                        <a:ext cx="82740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8307" name="Object 4">
            <a:extLst>
              <a:ext uri="{FF2B5EF4-FFF2-40B4-BE49-F238E27FC236}">
                <a16:creationId xmlns:a16="http://schemas.microsoft.com/office/drawing/2014/main" id="{D7E3F15B-F181-D04C-AD9A-6326DFF6D8FA}"/>
              </a:ext>
            </a:extLst>
          </p:cNvPr>
          <p:cNvGraphicFramePr>
            <a:graphicFrameLocks noGrp="1" noChangeAspect="1"/>
          </p:cNvGraphicFramePr>
          <p:nvPr>
            <p:ph sz="half" idx="2"/>
          </p:nvPr>
        </p:nvGraphicFramePr>
        <p:xfrm>
          <a:off x="1184275" y="620713"/>
          <a:ext cx="4972050" cy="868362"/>
        </p:xfrm>
        <a:graphic>
          <a:graphicData uri="http://schemas.openxmlformats.org/presentationml/2006/ole">
            <mc:AlternateContent xmlns:mc="http://schemas.openxmlformats.org/markup-compatibility/2006">
              <mc:Choice xmlns:v="urn:schemas-microsoft-com:vml" Requires="v">
                <p:oleObj spid="_x0000_s98506" name="Equation" r:id="rId7" imgW="43599100" imgH="7607300" progId="Equation.3">
                  <p:embed/>
                </p:oleObj>
              </mc:Choice>
              <mc:Fallback>
                <p:oleObj name="Equation" r:id="rId7" imgW="43599100" imgH="76073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4275" y="620713"/>
                        <a:ext cx="497205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8357" name="Object 5">
            <a:extLst>
              <a:ext uri="{FF2B5EF4-FFF2-40B4-BE49-F238E27FC236}">
                <a16:creationId xmlns:a16="http://schemas.microsoft.com/office/drawing/2014/main" id="{FA77B44F-61E5-1947-B877-C8A7C604F583}"/>
              </a:ext>
            </a:extLst>
          </p:cNvPr>
          <p:cNvGraphicFramePr>
            <a:graphicFrameLocks noChangeAspect="1"/>
          </p:cNvGraphicFramePr>
          <p:nvPr/>
        </p:nvGraphicFramePr>
        <p:xfrm>
          <a:off x="1979613" y="4508500"/>
          <a:ext cx="5040312" cy="700088"/>
        </p:xfrm>
        <a:graphic>
          <a:graphicData uri="http://schemas.openxmlformats.org/presentationml/2006/ole">
            <mc:AlternateContent xmlns:mc="http://schemas.openxmlformats.org/markup-compatibility/2006">
              <mc:Choice xmlns:v="urn:schemas-microsoft-com:vml" Requires="v">
                <p:oleObj spid="_x0000_s98507" name="公式" r:id="rId9" imgW="56756300" imgH="7899400" progId="Equation.3">
                  <p:embed/>
                </p:oleObj>
              </mc:Choice>
              <mc:Fallback>
                <p:oleObj name="公式" r:id="rId9" imgW="56756300" imgH="78994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9613" y="4508500"/>
                        <a:ext cx="5040312"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8358" name="Object 6">
            <a:extLst>
              <a:ext uri="{FF2B5EF4-FFF2-40B4-BE49-F238E27FC236}">
                <a16:creationId xmlns:a16="http://schemas.microsoft.com/office/drawing/2014/main" id="{7B6FFA63-BDCA-7845-B60E-41C83BB587E6}"/>
              </a:ext>
            </a:extLst>
          </p:cNvPr>
          <p:cNvGraphicFramePr>
            <a:graphicFrameLocks noChangeAspect="1"/>
          </p:cNvGraphicFramePr>
          <p:nvPr/>
        </p:nvGraphicFramePr>
        <p:xfrm>
          <a:off x="3548063" y="5516563"/>
          <a:ext cx="2052637" cy="944562"/>
        </p:xfrm>
        <a:graphic>
          <a:graphicData uri="http://schemas.openxmlformats.org/presentationml/2006/ole">
            <mc:AlternateContent xmlns:mc="http://schemas.openxmlformats.org/markup-compatibility/2006">
              <mc:Choice xmlns:v="urn:schemas-microsoft-com:vml" Requires="v">
                <p:oleObj spid="_x0000_s98508" name="Equation" r:id="rId11" imgW="14046200" imgH="6438900" progId="Equation.3">
                  <p:embed/>
                </p:oleObj>
              </mc:Choice>
              <mc:Fallback>
                <p:oleObj name="Equation" r:id="rId11" imgW="14046200" imgH="643890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48063" y="5516563"/>
                        <a:ext cx="2052637"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10" name="Rectangle 8">
            <a:extLst>
              <a:ext uri="{FF2B5EF4-FFF2-40B4-BE49-F238E27FC236}">
                <a16:creationId xmlns:a16="http://schemas.microsoft.com/office/drawing/2014/main" id="{C9A15E28-D014-5A4E-AF73-F62BF2AE4EAB}"/>
              </a:ext>
            </a:extLst>
          </p:cNvPr>
          <p:cNvSpPr>
            <a:spLocks noChangeArrowheads="1"/>
          </p:cNvSpPr>
          <p:nvPr/>
        </p:nvSpPr>
        <p:spPr bwMode="auto">
          <a:xfrm>
            <a:off x="0" y="3262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graphicFrame>
        <p:nvGraphicFramePr>
          <p:cNvPr id="98311" name="Object 7">
            <a:extLst>
              <a:ext uri="{FF2B5EF4-FFF2-40B4-BE49-F238E27FC236}">
                <a16:creationId xmlns:a16="http://schemas.microsoft.com/office/drawing/2014/main" id="{DBDC9848-855F-0249-A56C-8F1D68086EA0}"/>
              </a:ext>
            </a:extLst>
          </p:cNvPr>
          <p:cNvGraphicFramePr>
            <a:graphicFrameLocks noChangeAspect="1"/>
          </p:cNvGraphicFramePr>
          <p:nvPr/>
        </p:nvGraphicFramePr>
        <p:xfrm>
          <a:off x="2627313" y="2565400"/>
          <a:ext cx="3817937" cy="763588"/>
        </p:xfrm>
        <a:graphic>
          <a:graphicData uri="http://schemas.openxmlformats.org/presentationml/2006/ole">
            <mc:AlternateContent xmlns:mc="http://schemas.openxmlformats.org/markup-compatibility/2006">
              <mc:Choice xmlns:v="urn:schemas-microsoft-com:vml" Requires="v">
                <p:oleObj spid="_x0000_s98509" name="Equation" r:id="rId13" imgW="38328600" imgH="7607300" progId="Equation.3">
                  <p:embed/>
                </p:oleObj>
              </mc:Choice>
              <mc:Fallback>
                <p:oleObj name="Equation" r:id="rId13" imgW="38328600" imgH="7607300"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27313" y="2565400"/>
                        <a:ext cx="3817937"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28355"/>
                                        </p:tgtEl>
                                        <p:attrNameLst>
                                          <p:attrName>style.visibility</p:attrName>
                                        </p:attrNameLst>
                                      </p:cBhvr>
                                      <p:to>
                                        <p:strVal val="visible"/>
                                      </p:to>
                                    </p:set>
                                    <p:anim calcmode="lin" valueType="num">
                                      <p:cBhvr additive="base">
                                        <p:cTn id="7" dur="500" fill="hold"/>
                                        <p:tgtEl>
                                          <p:spTgt spid="228355"/>
                                        </p:tgtEl>
                                        <p:attrNameLst>
                                          <p:attrName>ppt_x</p:attrName>
                                        </p:attrNameLst>
                                      </p:cBhvr>
                                      <p:tavLst>
                                        <p:tav tm="0">
                                          <p:val>
                                            <p:strVal val="#ppt_x"/>
                                          </p:val>
                                        </p:tav>
                                        <p:tav tm="100000">
                                          <p:val>
                                            <p:strVal val="#ppt_x"/>
                                          </p:val>
                                        </p:tav>
                                      </p:tavLst>
                                    </p:anim>
                                    <p:anim calcmode="lin" valueType="num">
                                      <p:cBhvr additive="base">
                                        <p:cTn id="8" dur="500" fill="hold"/>
                                        <p:tgtEl>
                                          <p:spTgt spid="22835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28354"/>
                                        </p:tgtEl>
                                        <p:attrNameLst>
                                          <p:attrName>style.visibility</p:attrName>
                                        </p:attrNameLst>
                                      </p:cBhvr>
                                      <p:to>
                                        <p:strVal val="visible"/>
                                      </p:to>
                                    </p:set>
                                    <p:animEffect transition="in" filter="blinds(horizontal)">
                                      <p:cBhvr>
                                        <p:cTn id="13" dur="500"/>
                                        <p:tgtEl>
                                          <p:spTgt spid="22835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228357"/>
                                        </p:tgtEl>
                                        <p:attrNameLst>
                                          <p:attrName>style.visibility</p:attrName>
                                        </p:attrNameLst>
                                      </p:cBhvr>
                                      <p:to>
                                        <p:strVal val="visible"/>
                                      </p:to>
                                    </p:set>
                                    <p:animEffect transition="in" filter="blinds(horizontal)">
                                      <p:cBhvr>
                                        <p:cTn id="18" dur="500"/>
                                        <p:tgtEl>
                                          <p:spTgt spid="22835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228358"/>
                                        </p:tgtEl>
                                        <p:attrNameLst>
                                          <p:attrName>style.visibility</p:attrName>
                                        </p:attrNameLst>
                                      </p:cBhvr>
                                      <p:to>
                                        <p:strVal val="visible"/>
                                      </p:to>
                                    </p:set>
                                    <p:anim calcmode="lin" valueType="num">
                                      <p:cBhvr additive="base">
                                        <p:cTn id="23" dur="500" fill="hold"/>
                                        <p:tgtEl>
                                          <p:spTgt spid="228358"/>
                                        </p:tgtEl>
                                        <p:attrNameLst>
                                          <p:attrName>ppt_x</p:attrName>
                                        </p:attrNameLst>
                                      </p:cBhvr>
                                      <p:tavLst>
                                        <p:tav tm="0">
                                          <p:val>
                                            <p:strVal val="#ppt_x"/>
                                          </p:val>
                                        </p:tav>
                                        <p:tav tm="100000">
                                          <p:val>
                                            <p:strVal val="#ppt_x"/>
                                          </p:val>
                                        </p:tav>
                                      </p:tavLst>
                                    </p:anim>
                                    <p:anim calcmode="lin" valueType="num">
                                      <p:cBhvr additive="base">
                                        <p:cTn id="24" dur="500" fill="hold"/>
                                        <p:tgtEl>
                                          <p:spTgt spid="2283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B4A568A3-2D5D-0246-8507-A0D5CC8F0731}"/>
              </a:ext>
            </a:extLst>
          </p:cNvPr>
          <p:cNvSpPr txBox="1">
            <a:spLocks noChangeArrowheads="1"/>
          </p:cNvSpPr>
          <p:nvPr/>
        </p:nvSpPr>
        <p:spPr bwMode="auto">
          <a:xfrm>
            <a:off x="1042988" y="1728788"/>
            <a:ext cx="6337300" cy="523875"/>
          </a:xfrm>
          <a:prstGeom prst="rect">
            <a:avLst/>
          </a:prstGeom>
          <a:noFill/>
          <a:ln>
            <a:noFill/>
          </a:ln>
          <a:effectLst>
            <a:prstShdw prst="shdw17" dist="17961" dir="2700000">
              <a:schemeClr val="accent1">
                <a:gamma/>
                <a:shade val="60000"/>
                <a:invGamma/>
                <a:alpha val="74998"/>
              </a:schemeClr>
            </a:prstShdw>
          </a:effec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2800" dirty="0">
                <a:solidFill>
                  <a:srgbClr val="CC00CC"/>
                </a:solidFill>
                <a:latin typeface="+mj-lt"/>
              </a:rPr>
              <a:t>Wien’s displacement law</a:t>
            </a:r>
          </a:p>
        </p:txBody>
      </p:sp>
      <p:sp>
        <p:nvSpPr>
          <p:cNvPr id="3" name="Rectangle 4">
            <a:extLst>
              <a:ext uri="{FF2B5EF4-FFF2-40B4-BE49-F238E27FC236}">
                <a16:creationId xmlns:a16="http://schemas.microsoft.com/office/drawing/2014/main" id="{3F67E8BF-29BB-0948-9C10-9A1753DFEDB6}"/>
              </a:ext>
            </a:extLst>
          </p:cNvPr>
          <p:cNvSpPr>
            <a:spLocks noChangeArrowheads="1"/>
          </p:cNvSpPr>
          <p:nvPr/>
        </p:nvSpPr>
        <p:spPr bwMode="auto">
          <a:xfrm>
            <a:off x="4419600" y="4826000"/>
            <a:ext cx="4500563" cy="1200150"/>
          </a:xfrm>
          <a:prstGeom prst="rect">
            <a:avLst/>
          </a:prstGeom>
          <a:noFill/>
          <a:ln>
            <a:noFill/>
          </a:ln>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2400" b="0" dirty="0">
                <a:latin typeface="+mj-lt"/>
              </a:rPr>
              <a:t>Can only be used to describe the short wavelength (high frequency) spectrum</a:t>
            </a:r>
          </a:p>
        </p:txBody>
      </p:sp>
      <p:graphicFrame>
        <p:nvGraphicFramePr>
          <p:cNvPr id="23555" name="Object 7">
            <a:extLst>
              <a:ext uri="{FF2B5EF4-FFF2-40B4-BE49-F238E27FC236}">
                <a16:creationId xmlns:a16="http://schemas.microsoft.com/office/drawing/2014/main" id="{0EA721E2-B424-5E46-852D-4DFFA92D9800}"/>
              </a:ext>
            </a:extLst>
          </p:cNvPr>
          <p:cNvGraphicFramePr>
            <a:graphicFrameLocks noChangeAspect="1"/>
          </p:cNvGraphicFramePr>
          <p:nvPr/>
        </p:nvGraphicFramePr>
        <p:xfrm>
          <a:off x="1116013" y="2347913"/>
          <a:ext cx="1944687" cy="649287"/>
        </p:xfrm>
        <a:graphic>
          <a:graphicData uri="http://schemas.openxmlformats.org/presentationml/2006/ole">
            <mc:AlternateContent xmlns:mc="http://schemas.openxmlformats.org/markup-compatibility/2006">
              <mc:Choice xmlns:v="urn:schemas-microsoft-com:vml" Requires="v">
                <p:oleObj spid="_x0000_s23659" name="Equation" r:id="rId3" imgW="15798800" imgH="5270500" progId="Equation.3">
                  <p:embed/>
                </p:oleObj>
              </mc:Choice>
              <mc:Fallback>
                <p:oleObj name="Equation" r:id="rId3" imgW="15798800" imgH="52705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347913"/>
                        <a:ext cx="1944687" cy="64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557" name="Oval 10">
            <a:extLst>
              <a:ext uri="{FF2B5EF4-FFF2-40B4-BE49-F238E27FC236}">
                <a16:creationId xmlns:a16="http://schemas.microsoft.com/office/drawing/2014/main" id="{02011596-9ADD-0743-9C11-BFA3CE368367}"/>
              </a:ext>
            </a:extLst>
          </p:cNvPr>
          <p:cNvSpPr>
            <a:spLocks noChangeArrowheads="1"/>
          </p:cNvSpPr>
          <p:nvPr/>
        </p:nvSpPr>
        <p:spPr bwMode="auto">
          <a:xfrm>
            <a:off x="2268538" y="476250"/>
            <a:ext cx="4968875" cy="720725"/>
          </a:xfrm>
          <a:prstGeom prst="ellipse">
            <a:avLst/>
          </a:prstGeom>
          <a:noFill/>
          <a:ln w="9525">
            <a:solidFill>
              <a:srgbClr val="9900CC"/>
            </a:solidFill>
            <a:round/>
            <a:headEnd/>
            <a:tailEnd/>
          </a:ln>
          <a:effectLst>
            <a:prstShdw prst="shdw17" dist="17961" dir="2700000">
              <a:srgbClr val="5C007A">
                <a:alpha val="74997"/>
              </a:srgbClr>
            </a:prstShdw>
          </a:effec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en-US" altLang="zh-CN" sz="2400" dirty="0">
                <a:solidFill>
                  <a:srgbClr val="0000FF"/>
                </a:solidFill>
                <a:latin typeface="+mj-lt"/>
                <a:ea typeface="华文行楷" panose="02010800040101010101" pitchFamily="2" charset="-122"/>
              </a:rPr>
              <a:t>Explanation from classical physics</a:t>
            </a:r>
          </a:p>
        </p:txBody>
      </p:sp>
      <p:graphicFrame>
        <p:nvGraphicFramePr>
          <p:cNvPr id="4" name="Object 11">
            <a:extLst>
              <a:ext uri="{FF2B5EF4-FFF2-40B4-BE49-F238E27FC236}">
                <a16:creationId xmlns:a16="http://schemas.microsoft.com/office/drawing/2014/main" id="{FF58A2A6-63BB-E24E-BDE7-2C66FB7DD293}"/>
              </a:ext>
            </a:extLst>
          </p:cNvPr>
          <p:cNvGraphicFramePr>
            <a:graphicFrameLocks noChangeAspect="1"/>
          </p:cNvGraphicFramePr>
          <p:nvPr/>
        </p:nvGraphicFramePr>
        <p:xfrm>
          <a:off x="3735388" y="2335213"/>
          <a:ext cx="5184775" cy="693737"/>
        </p:xfrm>
        <a:graphic>
          <a:graphicData uri="http://schemas.openxmlformats.org/presentationml/2006/ole">
            <mc:AlternateContent xmlns:mc="http://schemas.openxmlformats.org/markup-compatibility/2006">
              <mc:Choice xmlns:v="urn:schemas-microsoft-com:vml" Requires="v">
                <p:oleObj spid="_x0000_s23660" name="Equation" r:id="rId5" imgW="41541700" imgH="5562600" progId="Equation.3">
                  <p:embed/>
                </p:oleObj>
              </mc:Choice>
              <mc:Fallback>
                <p:oleObj name="Equation" r:id="rId5" imgW="41541700" imgH="55626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5388" y="2335213"/>
                        <a:ext cx="5184775"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 name="Text Box 13">
            <a:extLst>
              <a:ext uri="{FF2B5EF4-FFF2-40B4-BE49-F238E27FC236}">
                <a16:creationId xmlns:a16="http://schemas.microsoft.com/office/drawing/2014/main" id="{F4A06B9F-4E8A-6542-8052-1CA05915F95D}"/>
              </a:ext>
            </a:extLst>
          </p:cNvPr>
          <p:cNvSpPr txBox="1">
            <a:spLocks noChangeArrowheads="1"/>
          </p:cNvSpPr>
          <p:nvPr/>
        </p:nvSpPr>
        <p:spPr bwMode="auto">
          <a:xfrm>
            <a:off x="1042988" y="3659188"/>
            <a:ext cx="2881312" cy="954087"/>
          </a:xfrm>
          <a:prstGeom prst="rect">
            <a:avLst/>
          </a:prstGeom>
          <a:noFill/>
          <a:ln>
            <a:noFill/>
          </a:ln>
          <a:effectLst>
            <a:prstShdw prst="shdw17" dist="17961" dir="2700000">
              <a:schemeClr val="accent1">
                <a:gamma/>
                <a:shade val="60000"/>
                <a:invGamma/>
                <a:alpha val="74998"/>
              </a:schemeClr>
            </a:prstShdw>
          </a:effec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2800" dirty="0">
                <a:solidFill>
                  <a:srgbClr val="CC00CC"/>
                </a:solidFill>
                <a:latin typeface="+mj-lt"/>
              </a:rPr>
              <a:t>Wien distribution law</a:t>
            </a:r>
          </a:p>
        </p:txBody>
      </p:sp>
      <p:graphicFrame>
        <p:nvGraphicFramePr>
          <p:cNvPr id="8" name="Object 14">
            <a:extLst>
              <a:ext uri="{FF2B5EF4-FFF2-40B4-BE49-F238E27FC236}">
                <a16:creationId xmlns:a16="http://schemas.microsoft.com/office/drawing/2014/main" id="{85B6D7E5-D951-DE44-BF9F-8EC4D0F870FE}"/>
              </a:ext>
            </a:extLst>
          </p:cNvPr>
          <p:cNvGraphicFramePr>
            <a:graphicFrameLocks noChangeAspect="1"/>
          </p:cNvGraphicFramePr>
          <p:nvPr/>
        </p:nvGraphicFramePr>
        <p:xfrm>
          <a:off x="1116013" y="4652963"/>
          <a:ext cx="2441575" cy="954087"/>
        </p:xfrm>
        <a:graphic>
          <a:graphicData uri="http://schemas.openxmlformats.org/presentationml/2006/ole">
            <mc:AlternateContent xmlns:mc="http://schemas.openxmlformats.org/markup-compatibility/2006">
              <mc:Choice xmlns:v="urn:schemas-microsoft-com:vml" Requires="v">
                <p:oleObj spid="_x0000_s23661" name="Equation" r:id="rId7" imgW="25450800" imgH="9944100" progId="Equation.3">
                  <p:embed/>
                </p:oleObj>
              </mc:Choice>
              <mc:Fallback>
                <p:oleObj name="Equation" r:id="rId7" imgW="25450800" imgH="99441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6013" y="4652963"/>
                        <a:ext cx="2441575"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9" name="Text Box 17">
            <a:extLst>
              <a:ext uri="{FF2B5EF4-FFF2-40B4-BE49-F238E27FC236}">
                <a16:creationId xmlns:a16="http://schemas.microsoft.com/office/drawing/2014/main" id="{DB72D366-C494-4949-8374-E72DA3DD1496}"/>
              </a:ext>
            </a:extLst>
          </p:cNvPr>
          <p:cNvSpPr txBox="1">
            <a:spLocks noChangeArrowheads="1"/>
          </p:cNvSpPr>
          <p:nvPr/>
        </p:nvSpPr>
        <p:spPr bwMode="auto">
          <a:xfrm>
            <a:off x="4837113" y="3624263"/>
            <a:ext cx="4276725" cy="954087"/>
          </a:xfrm>
          <a:prstGeom prst="rect">
            <a:avLst/>
          </a:prstGeom>
          <a:noFill/>
          <a:ln>
            <a:noFill/>
          </a:ln>
          <a:effectLst>
            <a:prstShdw prst="shdw17" dist="17961" dir="2700000">
              <a:schemeClr val="accent1">
                <a:gamma/>
                <a:shade val="60000"/>
                <a:invGamma/>
                <a:alpha val="74998"/>
              </a:schemeClr>
            </a:prstShdw>
          </a:effec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2800" dirty="0">
                <a:solidFill>
                  <a:srgbClr val="CC00CC"/>
                </a:solidFill>
                <a:latin typeface="+mj-lt"/>
              </a:rPr>
              <a:t>Thermodynamics + Electromagnetic radiation</a:t>
            </a:r>
          </a:p>
        </p:txBody>
      </p:sp>
      <p:sp>
        <p:nvSpPr>
          <p:cNvPr id="10" name="AutoShape 18">
            <a:extLst>
              <a:ext uri="{FF2B5EF4-FFF2-40B4-BE49-F238E27FC236}">
                <a16:creationId xmlns:a16="http://schemas.microsoft.com/office/drawing/2014/main" id="{70C3BADE-26E7-5940-9DC5-9EFDE94C1A85}"/>
              </a:ext>
            </a:extLst>
          </p:cNvPr>
          <p:cNvSpPr>
            <a:spLocks noChangeArrowheads="1"/>
          </p:cNvSpPr>
          <p:nvPr/>
        </p:nvSpPr>
        <p:spPr bwMode="auto">
          <a:xfrm>
            <a:off x="3911600" y="3906838"/>
            <a:ext cx="863600" cy="215900"/>
          </a:xfrm>
          <a:prstGeom prst="leftArrow">
            <a:avLst>
              <a:gd name="adj1" fmla="val 50000"/>
              <a:gd name="adj2" fmla="val 100000"/>
            </a:avLst>
          </a:prstGeom>
          <a:solidFill>
            <a:srgbClr val="339933"/>
          </a:solidFill>
          <a:ln w="9525">
            <a:solidFill>
              <a:schemeClr val="tx1"/>
            </a:solidFill>
            <a:miter lim="800000"/>
            <a:headEnd/>
            <a:tailEnd/>
          </a:ln>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11" name="AutoShape 19">
            <a:extLst>
              <a:ext uri="{FF2B5EF4-FFF2-40B4-BE49-F238E27FC236}">
                <a16:creationId xmlns:a16="http://schemas.microsoft.com/office/drawing/2014/main" id="{DBA03D7C-AD6E-7742-9189-28957B99CB6C}"/>
              </a:ext>
            </a:extLst>
          </p:cNvPr>
          <p:cNvSpPr>
            <a:spLocks noChangeArrowheads="1"/>
          </p:cNvSpPr>
          <p:nvPr/>
        </p:nvSpPr>
        <p:spPr bwMode="auto">
          <a:xfrm>
            <a:off x="2024063" y="3025775"/>
            <a:ext cx="215900" cy="576263"/>
          </a:xfrm>
          <a:prstGeom prst="upArrow">
            <a:avLst>
              <a:gd name="adj1" fmla="val 50000"/>
              <a:gd name="adj2" fmla="val 66728"/>
            </a:avLst>
          </a:prstGeom>
          <a:solidFill>
            <a:srgbClr val="339933"/>
          </a:solidFill>
          <a:ln w="9525">
            <a:solidFill>
              <a:schemeClr val="tx1"/>
            </a:solidFill>
            <a:miter lim="800000"/>
            <a:headEnd/>
            <a:tailEnd/>
          </a:ln>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0" grpId="0" animBg="1"/>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ext Box 2">
            <a:extLst>
              <a:ext uri="{FF2B5EF4-FFF2-40B4-BE49-F238E27FC236}">
                <a16:creationId xmlns:a16="http://schemas.microsoft.com/office/drawing/2014/main" id="{587E4974-8204-FD4C-BAE1-347E8CDB9EBD}"/>
              </a:ext>
            </a:extLst>
          </p:cNvPr>
          <p:cNvSpPr txBox="1">
            <a:spLocks noChangeArrowheads="1"/>
          </p:cNvSpPr>
          <p:nvPr/>
        </p:nvSpPr>
        <p:spPr bwMode="auto">
          <a:xfrm>
            <a:off x="223838" y="763588"/>
            <a:ext cx="8424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a:solidFill>
                  <a:schemeClr val="tx2"/>
                </a:solidFill>
                <a:latin typeface="Arial" panose="020B0604020202020204" pitchFamily="34" charset="0"/>
              </a:rPr>
              <a:t>e.g. </a:t>
            </a:r>
            <a:endParaRPr kumimoji="0" lang="en-US" altLang="zh-CN" sz="2800">
              <a:solidFill>
                <a:schemeClr val="tx2"/>
              </a:solidFill>
            </a:endParaRPr>
          </a:p>
        </p:txBody>
      </p:sp>
      <p:graphicFrame>
        <p:nvGraphicFramePr>
          <p:cNvPr id="99330" name="Object 3">
            <a:extLst>
              <a:ext uri="{FF2B5EF4-FFF2-40B4-BE49-F238E27FC236}">
                <a16:creationId xmlns:a16="http://schemas.microsoft.com/office/drawing/2014/main" id="{95AD2D25-1487-1F4A-8584-EEFE5E9641C3}"/>
              </a:ext>
            </a:extLst>
          </p:cNvPr>
          <p:cNvGraphicFramePr>
            <a:graphicFrameLocks noChangeAspect="1"/>
          </p:cNvGraphicFramePr>
          <p:nvPr/>
        </p:nvGraphicFramePr>
        <p:xfrm>
          <a:off x="736600" y="1538288"/>
          <a:ext cx="7920038" cy="795337"/>
        </p:xfrm>
        <a:graphic>
          <a:graphicData uri="http://schemas.openxmlformats.org/presentationml/2006/ole">
            <mc:AlternateContent xmlns:mc="http://schemas.openxmlformats.org/markup-compatibility/2006">
              <mc:Choice xmlns:v="urn:schemas-microsoft-com:vml" Requires="v">
                <p:oleObj spid="_x0000_s99497" name="公式" r:id="rId3" imgW="78701900" imgH="7899400" progId="Equation.3">
                  <p:embed/>
                </p:oleObj>
              </mc:Choice>
              <mc:Fallback>
                <p:oleObj name="公式" r:id="rId3" imgW="78701900" imgH="78994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00" y="1538288"/>
                        <a:ext cx="7920038" cy="795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29381" name="Object 5">
            <a:extLst>
              <a:ext uri="{FF2B5EF4-FFF2-40B4-BE49-F238E27FC236}">
                <a16:creationId xmlns:a16="http://schemas.microsoft.com/office/drawing/2014/main" id="{08A2D285-5D83-8A44-A35E-DA420028414F}"/>
              </a:ext>
            </a:extLst>
          </p:cNvPr>
          <p:cNvGraphicFramePr>
            <a:graphicFrameLocks noChangeAspect="1"/>
          </p:cNvGraphicFramePr>
          <p:nvPr/>
        </p:nvGraphicFramePr>
        <p:xfrm>
          <a:off x="1763713" y="2659063"/>
          <a:ext cx="4937125" cy="800100"/>
        </p:xfrm>
        <a:graphic>
          <a:graphicData uri="http://schemas.openxmlformats.org/presentationml/2006/ole">
            <mc:AlternateContent xmlns:mc="http://schemas.openxmlformats.org/markup-compatibility/2006">
              <mc:Choice xmlns:v="urn:schemas-microsoft-com:vml" Requires="v">
                <p:oleObj spid="_x0000_s99498" name="公式" r:id="rId5" imgW="47688500" imgH="7607300" progId="Equation.3">
                  <p:embed/>
                </p:oleObj>
              </mc:Choice>
              <mc:Fallback>
                <p:oleObj name="公式" r:id="rId5" imgW="47688500" imgH="76073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2659063"/>
                        <a:ext cx="49371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9382" name="Object 6">
            <a:extLst>
              <a:ext uri="{FF2B5EF4-FFF2-40B4-BE49-F238E27FC236}">
                <a16:creationId xmlns:a16="http://schemas.microsoft.com/office/drawing/2014/main" id="{49CEE5A4-6664-3A46-AD46-97926262EB97}"/>
              </a:ext>
            </a:extLst>
          </p:cNvPr>
          <p:cNvGraphicFramePr>
            <a:graphicFrameLocks noChangeAspect="1"/>
          </p:cNvGraphicFramePr>
          <p:nvPr/>
        </p:nvGraphicFramePr>
        <p:xfrm>
          <a:off x="1763713" y="3584575"/>
          <a:ext cx="5602287" cy="800100"/>
        </p:xfrm>
        <a:graphic>
          <a:graphicData uri="http://schemas.openxmlformats.org/presentationml/2006/ole">
            <mc:AlternateContent xmlns:mc="http://schemas.openxmlformats.org/markup-compatibility/2006">
              <mc:Choice xmlns:v="urn:schemas-microsoft-com:vml" Requires="v">
                <p:oleObj spid="_x0000_s99499" name="公式" r:id="rId7" imgW="54127400" imgH="7607300" progId="Equation.3">
                  <p:embed/>
                </p:oleObj>
              </mc:Choice>
              <mc:Fallback>
                <p:oleObj name="公式" r:id="rId7" imgW="54127400" imgH="76073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713" y="3584575"/>
                        <a:ext cx="560228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9383" name="Object 7">
            <a:extLst>
              <a:ext uri="{FF2B5EF4-FFF2-40B4-BE49-F238E27FC236}">
                <a16:creationId xmlns:a16="http://schemas.microsoft.com/office/drawing/2014/main" id="{40306CE5-60AE-6B4C-B9D1-0410826A0811}"/>
              </a:ext>
            </a:extLst>
          </p:cNvPr>
          <p:cNvGraphicFramePr>
            <a:graphicFrameLocks noChangeAspect="1"/>
          </p:cNvGraphicFramePr>
          <p:nvPr/>
        </p:nvGraphicFramePr>
        <p:xfrm>
          <a:off x="1763713" y="4510088"/>
          <a:ext cx="3887787" cy="677862"/>
        </p:xfrm>
        <a:graphic>
          <a:graphicData uri="http://schemas.openxmlformats.org/presentationml/2006/ole">
            <mc:AlternateContent xmlns:mc="http://schemas.openxmlformats.org/markup-compatibility/2006">
              <mc:Choice xmlns:v="urn:schemas-microsoft-com:vml" Requires="v">
                <p:oleObj spid="_x0000_s99500" name="公式" r:id="rId9" imgW="31889700" imgH="5562600" progId="Equation.3">
                  <p:embed/>
                </p:oleObj>
              </mc:Choice>
              <mc:Fallback>
                <p:oleObj name="公式" r:id="rId9" imgW="31889700" imgH="55626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713" y="4510088"/>
                        <a:ext cx="3887787" cy="677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29384" name="Object 8">
            <a:extLst>
              <a:ext uri="{FF2B5EF4-FFF2-40B4-BE49-F238E27FC236}">
                <a16:creationId xmlns:a16="http://schemas.microsoft.com/office/drawing/2014/main" id="{AFC3F6D8-1AF8-094F-B493-A01522E18CC4}"/>
              </a:ext>
            </a:extLst>
          </p:cNvPr>
          <p:cNvGraphicFramePr>
            <a:graphicFrameLocks noChangeAspect="1"/>
          </p:cNvGraphicFramePr>
          <p:nvPr/>
        </p:nvGraphicFramePr>
        <p:xfrm>
          <a:off x="1763713" y="5313363"/>
          <a:ext cx="3887787" cy="677862"/>
        </p:xfrm>
        <a:graphic>
          <a:graphicData uri="http://schemas.openxmlformats.org/presentationml/2006/ole">
            <mc:AlternateContent xmlns:mc="http://schemas.openxmlformats.org/markup-compatibility/2006">
              <mc:Choice xmlns:v="urn:schemas-microsoft-com:vml" Requires="v">
                <p:oleObj spid="_x0000_s99501" name="公式" r:id="rId11" imgW="31889700" imgH="5562600" progId="Equation.3">
                  <p:embed/>
                </p:oleObj>
              </mc:Choice>
              <mc:Fallback>
                <p:oleObj name="公式" r:id="rId11" imgW="31889700" imgH="556260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63713" y="5313363"/>
                        <a:ext cx="3887787" cy="677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0" name="Text Box 6">
            <a:extLst>
              <a:ext uri="{FF2B5EF4-FFF2-40B4-BE49-F238E27FC236}">
                <a16:creationId xmlns:a16="http://schemas.microsoft.com/office/drawing/2014/main" id="{AD811448-1BCF-7E4D-AC69-32B6B03F3253}"/>
              </a:ext>
            </a:extLst>
          </p:cNvPr>
          <p:cNvSpPr txBox="1">
            <a:spLocks noChangeArrowheads="1"/>
          </p:cNvSpPr>
          <p:nvPr/>
        </p:nvSpPr>
        <p:spPr bwMode="auto">
          <a:xfrm>
            <a:off x="223838" y="2847975"/>
            <a:ext cx="1468437"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a:solidFill>
                  <a:srgbClr val="003399"/>
                </a:solidFill>
                <a:latin typeface="Arial" panose="020B0604020202020204" pitchFamily="34" charset="0"/>
              </a:rPr>
              <a:t>Solution</a:t>
            </a:r>
            <a:r>
              <a:rPr kumimoji="0" lang="zh-CN" altLang="en-US">
                <a:solidFill>
                  <a:srgbClr val="003399"/>
                </a:solidFill>
                <a:latin typeface="Arial" panose="020B0604020202020204" pitchFamily="34" charset="0"/>
              </a:rPr>
              <a:t>：</a:t>
            </a:r>
            <a:endParaRPr kumimoji="0" lang="en-US" altLang="zh-CN">
              <a:solidFill>
                <a:srgbClr val="003399"/>
              </a:solidFill>
              <a:latin typeface="Arial" panose="020B0604020202020204" pitchFamily="34" charset="0"/>
            </a:endParaRPr>
          </a:p>
        </p:txBody>
      </p:sp>
      <p:sp>
        <p:nvSpPr>
          <p:cNvPr id="99336" name="矩形 1">
            <a:extLst>
              <a:ext uri="{FF2B5EF4-FFF2-40B4-BE49-F238E27FC236}">
                <a16:creationId xmlns:a16="http://schemas.microsoft.com/office/drawing/2014/main" id="{E5EBE960-90D8-CB4D-A004-C93E5E0C9D33}"/>
              </a:ext>
            </a:extLst>
          </p:cNvPr>
          <p:cNvSpPr>
            <a:spLocks noChangeArrowheads="1"/>
          </p:cNvSpPr>
          <p:nvPr/>
        </p:nvSpPr>
        <p:spPr bwMode="auto">
          <a:xfrm>
            <a:off x="755650" y="763588"/>
            <a:ext cx="7886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a:solidFill>
                  <a:schemeClr val="tx2"/>
                </a:solidFill>
                <a:latin typeface="Arial" panose="020B0604020202020204" pitchFamily="34" charset="0"/>
              </a:rPr>
              <a:t>Continue with last question, please calculate the mean values       of coordinate </a:t>
            </a:r>
            <a:r>
              <a:rPr kumimoji="0" lang="en-US" altLang="zh-CN" i="1">
                <a:solidFill>
                  <a:schemeClr val="tx2"/>
                </a:solidFill>
              </a:rPr>
              <a:t>x</a:t>
            </a:r>
            <a:r>
              <a:rPr kumimoji="0" lang="en-US" altLang="zh-CN">
                <a:solidFill>
                  <a:schemeClr val="tx2"/>
                </a:solidFill>
                <a:latin typeface="Arial" panose="020B0604020202020204" pitchFamily="34" charset="0"/>
              </a:rPr>
              <a:t> and </a:t>
            </a:r>
            <a:r>
              <a:rPr kumimoji="0" lang="en-US" altLang="zh-CN" i="1">
                <a:solidFill>
                  <a:schemeClr val="tx2"/>
                </a:solidFill>
              </a:rPr>
              <a:t>x</a:t>
            </a:r>
            <a:r>
              <a:rPr kumimoji="0" lang="en-US" altLang="zh-CN" baseline="30000">
                <a:solidFill>
                  <a:schemeClr val="tx2"/>
                </a:solidFill>
              </a:rPr>
              <a:t>2</a:t>
            </a:r>
            <a:r>
              <a:rPr kumimoji="0" lang="en-US" altLang="zh-CN">
                <a:solidFill>
                  <a:schemeClr val="tx2"/>
                </a:solidFill>
                <a:latin typeface="Arial" panose="020B0604020202020204" pitchFamily="34" charset="0"/>
              </a:rPr>
              <a:t>, and verify the indeterminacy relationship:</a:t>
            </a:r>
            <a:endParaRPr kumimoji="0" lang="en-US" altLang="zh-CN" sz="2800">
              <a:solidFill>
                <a:schemeClr val="tx2"/>
              </a:solidFill>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9381"/>
                                        </p:tgtEl>
                                        <p:attrNameLst>
                                          <p:attrName>style.visibility</p:attrName>
                                        </p:attrNameLst>
                                      </p:cBhvr>
                                      <p:to>
                                        <p:strVal val="visible"/>
                                      </p:to>
                                    </p:set>
                                    <p:animEffect transition="in" filter="wipe(left)">
                                      <p:cBhvr>
                                        <p:cTn id="7" dur="500"/>
                                        <p:tgtEl>
                                          <p:spTgt spid="2293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29382"/>
                                        </p:tgtEl>
                                        <p:attrNameLst>
                                          <p:attrName>style.visibility</p:attrName>
                                        </p:attrNameLst>
                                      </p:cBhvr>
                                      <p:to>
                                        <p:strVal val="visible"/>
                                      </p:to>
                                    </p:set>
                                    <p:animEffect transition="in" filter="wipe(left)">
                                      <p:cBhvr>
                                        <p:cTn id="12" dur="500"/>
                                        <p:tgtEl>
                                          <p:spTgt spid="2293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9383"/>
                                        </p:tgtEl>
                                        <p:attrNameLst>
                                          <p:attrName>style.visibility</p:attrName>
                                        </p:attrNameLst>
                                      </p:cBhvr>
                                      <p:to>
                                        <p:strVal val="visible"/>
                                      </p:to>
                                    </p:set>
                                    <p:animEffect transition="in" filter="blinds(horizontal)">
                                      <p:cBhvr>
                                        <p:cTn id="17" dur="500"/>
                                        <p:tgtEl>
                                          <p:spTgt spid="22938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29384"/>
                                        </p:tgtEl>
                                        <p:attrNameLst>
                                          <p:attrName>style.visibility</p:attrName>
                                        </p:attrNameLst>
                                      </p:cBhvr>
                                      <p:to>
                                        <p:strVal val="visible"/>
                                      </p:to>
                                    </p:set>
                                    <p:animEffect transition="in" filter="blinds(horizontal)">
                                      <p:cBhvr>
                                        <p:cTn id="22" dur="500"/>
                                        <p:tgtEl>
                                          <p:spTgt spid="22938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2">
            <a:extLst>
              <a:ext uri="{FF2B5EF4-FFF2-40B4-BE49-F238E27FC236}">
                <a16:creationId xmlns:a16="http://schemas.microsoft.com/office/drawing/2014/main" id="{48B1C718-C3A8-EA4A-89FE-126A6115A494}"/>
              </a:ext>
            </a:extLst>
          </p:cNvPr>
          <p:cNvSpPr txBox="1">
            <a:spLocks noChangeArrowheads="1"/>
          </p:cNvSpPr>
          <p:nvPr/>
        </p:nvSpPr>
        <p:spPr bwMode="auto">
          <a:xfrm>
            <a:off x="22225" y="508000"/>
            <a:ext cx="8437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800" dirty="0">
                <a:solidFill>
                  <a:srgbClr val="FF0000"/>
                </a:solidFill>
                <a:latin typeface="黑体" panose="02010609060101010101" pitchFamily="49" charset="-122"/>
                <a:ea typeface="黑体" panose="02010609060101010101" pitchFamily="49" charset="-122"/>
              </a:rPr>
              <a:t>（</a:t>
            </a:r>
            <a:r>
              <a:rPr kumimoji="0" lang="en-US" altLang="zh-CN" sz="2800" dirty="0">
                <a:solidFill>
                  <a:srgbClr val="FF0000"/>
                </a:solidFill>
                <a:latin typeface="黑体" panose="02010609060101010101" pitchFamily="49" charset="-122"/>
                <a:ea typeface="黑体" panose="02010609060101010101" pitchFamily="49" charset="-122"/>
              </a:rPr>
              <a:t>5</a:t>
            </a:r>
            <a:r>
              <a:rPr kumimoji="0" lang="zh-CN" altLang="en-US" sz="2800" dirty="0">
                <a:solidFill>
                  <a:srgbClr val="FF0000"/>
                </a:solidFill>
                <a:latin typeface="黑体" panose="02010609060101010101" pitchFamily="49" charset="-122"/>
                <a:ea typeface="黑体" panose="02010609060101010101" pitchFamily="49" charset="-122"/>
              </a:rPr>
              <a:t>）</a:t>
            </a:r>
            <a:r>
              <a:rPr kumimoji="0" lang="en-US" altLang="zh-CN" sz="2800" dirty="0">
                <a:solidFill>
                  <a:srgbClr val="FF0000"/>
                </a:solidFill>
                <a:latin typeface="Arial" panose="020B0604020202020204" pitchFamily="34" charset="0"/>
                <a:ea typeface="黑体" panose="02010609060101010101" pitchFamily="49" charset="-122"/>
                <a:cs typeface="Arial" panose="020B0604020202020204" pitchFamily="34" charset="0"/>
              </a:rPr>
              <a:t>Perfect set</a:t>
            </a:r>
            <a:r>
              <a:rPr kumimoji="0" lang="zh-CN" altLang="en-US" sz="2800" dirty="0">
                <a:solidFill>
                  <a:srgbClr val="FF0000"/>
                </a:solidFill>
                <a:latin typeface="Arial" panose="020B0604020202020204" pitchFamily="34" charset="0"/>
                <a:ea typeface="楷体_GB2312" pitchFamily="49" charset="-122"/>
                <a:cs typeface="Arial" panose="020B0604020202020204" pitchFamily="34" charset="0"/>
              </a:rPr>
              <a:t>（</a:t>
            </a:r>
            <a:r>
              <a:rPr kumimoji="0" lang="en-US" altLang="zh-CN" sz="2800" dirty="0">
                <a:solidFill>
                  <a:srgbClr val="FF0000"/>
                </a:solidFill>
                <a:latin typeface="Arial" panose="020B0604020202020204" pitchFamily="34" charset="0"/>
                <a:ea typeface="楷体_GB2312" pitchFamily="49" charset="-122"/>
                <a:cs typeface="Arial" panose="020B0604020202020204" pitchFamily="34" charset="0"/>
              </a:rPr>
              <a:t>FYI</a:t>
            </a:r>
            <a:r>
              <a:rPr kumimoji="0" lang="zh-CN" altLang="en-US" sz="2800" dirty="0">
                <a:solidFill>
                  <a:srgbClr val="FF0000"/>
                </a:solidFill>
                <a:latin typeface="Arial" panose="020B0604020202020204" pitchFamily="34" charset="0"/>
                <a:ea typeface="楷体_GB2312" pitchFamily="49" charset="-122"/>
                <a:cs typeface="Arial" panose="020B0604020202020204" pitchFamily="34" charset="0"/>
              </a:rPr>
              <a:t>）</a:t>
            </a:r>
            <a:endParaRPr kumimoji="0" lang="en-US" altLang="zh-CN" sz="2800" dirty="0">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
        <p:nvSpPr>
          <p:cNvPr id="230403" name="Text Box 3">
            <a:extLst>
              <a:ext uri="{FF2B5EF4-FFF2-40B4-BE49-F238E27FC236}">
                <a16:creationId xmlns:a16="http://schemas.microsoft.com/office/drawing/2014/main" id="{A005E245-AD26-2D4D-8F76-79EACDE21395}"/>
              </a:ext>
            </a:extLst>
          </p:cNvPr>
          <p:cNvSpPr txBox="1">
            <a:spLocks noChangeArrowheads="1"/>
          </p:cNvSpPr>
          <p:nvPr/>
        </p:nvSpPr>
        <p:spPr bwMode="auto">
          <a:xfrm>
            <a:off x="190500" y="4749800"/>
            <a:ext cx="858837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a:solidFill>
                  <a:srgbClr val="003399"/>
                </a:solidFill>
                <a:latin typeface="Arial" panose="020B0604020202020204" pitchFamily="34" charset="0"/>
                <a:cs typeface="Arial" panose="020B0604020202020204" pitchFamily="34" charset="0"/>
              </a:rPr>
              <a:t>2. All orthogonal normalized eigenfunctions of a linear self-conjugate operator constitute a complete set. In this way, it is possible to assume that a wave function in hypothesis II can always be expressed as the superposition of the eigenfunctions of a certain quantity.</a:t>
            </a:r>
          </a:p>
        </p:txBody>
      </p:sp>
      <p:sp>
        <p:nvSpPr>
          <p:cNvPr id="230404" name="Text Box 4">
            <a:extLst>
              <a:ext uri="{FF2B5EF4-FFF2-40B4-BE49-F238E27FC236}">
                <a16:creationId xmlns:a16="http://schemas.microsoft.com/office/drawing/2014/main" id="{D2BD81A3-E6F7-6B45-88A6-DBA1555618F9}"/>
              </a:ext>
            </a:extLst>
          </p:cNvPr>
          <p:cNvSpPr txBox="1">
            <a:spLocks noChangeArrowheads="1"/>
          </p:cNvSpPr>
          <p:nvPr/>
        </p:nvSpPr>
        <p:spPr bwMode="auto">
          <a:xfrm>
            <a:off x="190500" y="1044575"/>
            <a:ext cx="85566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a:solidFill>
                  <a:srgbClr val="003399"/>
                </a:solidFill>
                <a:latin typeface="Arial" panose="020B0604020202020204" pitchFamily="34" charset="0"/>
                <a:cs typeface="Arial" panose="020B0604020202020204" pitchFamily="34" charset="0"/>
              </a:rPr>
              <a:t>1. Perfect set</a:t>
            </a:r>
            <a:r>
              <a:rPr kumimoji="0" lang="zh-CN" altLang="en-US">
                <a:solidFill>
                  <a:srgbClr val="003399"/>
                </a:solidFill>
                <a:latin typeface="Arial" panose="020B0604020202020204" pitchFamily="34" charset="0"/>
                <a:cs typeface="Arial" panose="020B0604020202020204" pitchFamily="34" charset="0"/>
              </a:rPr>
              <a:t>：</a:t>
            </a:r>
            <a:r>
              <a:rPr kumimoji="0" lang="en-US" altLang="zh-CN">
                <a:solidFill>
                  <a:srgbClr val="003399"/>
                </a:solidFill>
                <a:latin typeface="Arial" panose="020B0604020202020204" pitchFamily="34" charset="0"/>
                <a:cs typeface="Arial" panose="020B0604020202020204" pitchFamily="34" charset="0"/>
              </a:rPr>
              <a:t>A set of some orthogonal normalized functions, and an arbitrary wave function can always be expressed as a linear superposition of the functions in this set.</a:t>
            </a:r>
          </a:p>
        </p:txBody>
      </p:sp>
      <p:grpSp>
        <p:nvGrpSpPr>
          <p:cNvPr id="230405" name="Group 5">
            <a:extLst>
              <a:ext uri="{FF2B5EF4-FFF2-40B4-BE49-F238E27FC236}">
                <a16:creationId xmlns:a16="http://schemas.microsoft.com/office/drawing/2014/main" id="{FE214EF5-236E-FA44-A083-C3C8B918384B}"/>
              </a:ext>
            </a:extLst>
          </p:cNvPr>
          <p:cNvGrpSpPr>
            <a:grpSpLocks/>
          </p:cNvGrpSpPr>
          <p:nvPr/>
        </p:nvGrpSpPr>
        <p:grpSpPr bwMode="auto">
          <a:xfrm>
            <a:off x="611188" y="2133600"/>
            <a:ext cx="7620000" cy="900113"/>
            <a:chOff x="430" y="981"/>
            <a:chExt cx="4800" cy="567"/>
          </a:xfrm>
        </p:grpSpPr>
        <p:graphicFrame>
          <p:nvGraphicFramePr>
            <p:cNvPr id="100358" name="Object 6">
              <a:extLst>
                <a:ext uri="{FF2B5EF4-FFF2-40B4-BE49-F238E27FC236}">
                  <a16:creationId xmlns:a16="http://schemas.microsoft.com/office/drawing/2014/main" id="{153EA878-328B-8745-95FB-014E573DA8DB}"/>
                </a:ext>
              </a:extLst>
            </p:cNvPr>
            <p:cNvGraphicFramePr>
              <a:graphicFrameLocks noChangeAspect="1"/>
            </p:cNvGraphicFramePr>
            <p:nvPr/>
          </p:nvGraphicFramePr>
          <p:xfrm>
            <a:off x="1338" y="981"/>
            <a:ext cx="3892" cy="567"/>
          </p:xfrm>
          <a:graphic>
            <a:graphicData uri="http://schemas.openxmlformats.org/presentationml/2006/ole">
              <mc:AlternateContent xmlns:mc="http://schemas.openxmlformats.org/markup-compatibility/2006">
                <mc:Choice xmlns:v="urn:schemas-microsoft-com:vml" Requires="v">
                  <p:oleObj spid="_x0000_s100392" name="公式" r:id="rId3" imgW="72263000" imgH="10528300" progId="Equation.3">
                    <p:embed/>
                  </p:oleObj>
                </mc:Choice>
                <mc:Fallback>
                  <p:oleObj name="公式" r:id="rId3" imgW="72263000" imgH="105283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 y="981"/>
                          <a:ext cx="3892" cy="5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00359" name="Text Box 7">
              <a:extLst>
                <a:ext uri="{FF2B5EF4-FFF2-40B4-BE49-F238E27FC236}">
                  <a16:creationId xmlns:a16="http://schemas.microsoft.com/office/drawing/2014/main" id="{3E5CE62A-C46A-C74F-890F-0D66A872CCFA}"/>
                </a:ext>
              </a:extLst>
            </p:cNvPr>
            <p:cNvSpPr txBox="1">
              <a:spLocks noChangeArrowheads="1"/>
            </p:cNvSpPr>
            <p:nvPr/>
          </p:nvSpPr>
          <p:spPr bwMode="auto">
            <a:xfrm>
              <a:off x="430" y="1112"/>
              <a:ext cx="80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800">
                  <a:solidFill>
                    <a:srgbClr val="003399"/>
                  </a:solidFill>
                </a:rPr>
                <a:t>e.g. Set</a:t>
              </a:r>
            </a:p>
          </p:txBody>
        </p:sp>
      </p:grpSp>
      <p:sp>
        <p:nvSpPr>
          <p:cNvPr id="230408" name="Text Box 8">
            <a:extLst>
              <a:ext uri="{FF2B5EF4-FFF2-40B4-BE49-F238E27FC236}">
                <a16:creationId xmlns:a16="http://schemas.microsoft.com/office/drawing/2014/main" id="{73E00972-4E63-0F45-BD65-DD868D8C506F}"/>
              </a:ext>
            </a:extLst>
          </p:cNvPr>
          <p:cNvSpPr txBox="1">
            <a:spLocks noChangeArrowheads="1"/>
          </p:cNvSpPr>
          <p:nvPr/>
        </p:nvSpPr>
        <p:spPr bwMode="auto">
          <a:xfrm>
            <a:off x="374650" y="3240088"/>
            <a:ext cx="8404225"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dirty="0">
                <a:solidFill>
                  <a:srgbClr val="003399"/>
                </a:solidFill>
                <a:latin typeface="Arial" panose="020B0604020202020204" pitchFamily="34" charset="0"/>
                <a:cs typeface="Arial" panose="020B0604020202020204" pitchFamily="34" charset="0"/>
              </a:rPr>
              <a:t>All square integrable functions on the interval [0</a:t>
            </a:r>
            <a:r>
              <a:rPr kumimoji="0" lang="zh-CN" altLang="en-US" dirty="0">
                <a:solidFill>
                  <a:srgbClr val="003399"/>
                </a:solidFill>
                <a:latin typeface="Arial" panose="020B0604020202020204" pitchFamily="34" charset="0"/>
                <a:cs typeface="Arial" panose="020B0604020202020204" pitchFamily="34" charset="0"/>
              </a:rPr>
              <a:t>，</a:t>
            </a:r>
            <a:r>
              <a:rPr kumimoji="0" lang="en-US" altLang="zh-CN" dirty="0">
                <a:solidFill>
                  <a:srgbClr val="003399"/>
                </a:solidFill>
                <a:latin typeface="Arial" panose="020B0604020202020204" pitchFamily="34" charset="0"/>
                <a:cs typeface="Arial" panose="020B0604020202020204" pitchFamily="34" charset="0"/>
              </a:rPr>
              <a:t>2</a:t>
            </a:r>
            <a:r>
              <a:rPr kumimoji="0" lang="en-US" altLang="zh-CN" i="1" dirty="0">
                <a:solidFill>
                  <a:srgbClr val="003399"/>
                </a:solidFill>
                <a:latin typeface="Arial" panose="020B0604020202020204" pitchFamily="34" charset="0"/>
                <a:cs typeface="Arial" panose="020B0604020202020204" pitchFamily="34" charset="0"/>
              </a:rPr>
              <a:t>π</a:t>
            </a:r>
            <a:r>
              <a:rPr kumimoji="0" lang="en-US" altLang="zh-CN" dirty="0">
                <a:solidFill>
                  <a:srgbClr val="003399"/>
                </a:solidFill>
                <a:latin typeface="Arial" panose="020B0604020202020204" pitchFamily="34" charset="0"/>
                <a:cs typeface="Arial" panose="020B0604020202020204" pitchFamily="34" charset="0"/>
              </a:rPr>
              <a:t>] can be expressed as the linear superposition of the above-mentioned functions. This is what we learned before to express a function as a Fourier series.</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0404"/>
                                        </p:tgtEl>
                                        <p:attrNameLst>
                                          <p:attrName>style.visibility</p:attrName>
                                        </p:attrNameLst>
                                      </p:cBhvr>
                                      <p:to>
                                        <p:strVal val="visible"/>
                                      </p:to>
                                    </p:set>
                                    <p:anim calcmode="lin" valueType="num">
                                      <p:cBhvr additive="base">
                                        <p:cTn id="7" dur="500" fill="hold"/>
                                        <p:tgtEl>
                                          <p:spTgt spid="230404"/>
                                        </p:tgtEl>
                                        <p:attrNameLst>
                                          <p:attrName>ppt_x</p:attrName>
                                        </p:attrNameLst>
                                      </p:cBhvr>
                                      <p:tavLst>
                                        <p:tav tm="0">
                                          <p:val>
                                            <p:strVal val="#ppt_x"/>
                                          </p:val>
                                        </p:tav>
                                        <p:tav tm="100000">
                                          <p:val>
                                            <p:strVal val="#ppt_x"/>
                                          </p:val>
                                        </p:tav>
                                      </p:tavLst>
                                    </p:anim>
                                    <p:anim calcmode="lin" valueType="num">
                                      <p:cBhvr additive="base">
                                        <p:cTn id="8" dur="500" fill="hold"/>
                                        <p:tgtEl>
                                          <p:spTgt spid="23040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30405"/>
                                        </p:tgtEl>
                                        <p:attrNameLst>
                                          <p:attrName>style.visibility</p:attrName>
                                        </p:attrNameLst>
                                      </p:cBhvr>
                                      <p:to>
                                        <p:strVal val="visible"/>
                                      </p:to>
                                    </p:set>
                                    <p:animEffect transition="in" filter="blinds(horizontal)">
                                      <p:cBhvr>
                                        <p:cTn id="13" dur="500"/>
                                        <p:tgtEl>
                                          <p:spTgt spid="23040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0408"/>
                                        </p:tgtEl>
                                        <p:attrNameLst>
                                          <p:attrName>style.visibility</p:attrName>
                                        </p:attrNameLst>
                                      </p:cBhvr>
                                      <p:to>
                                        <p:strVal val="visible"/>
                                      </p:to>
                                    </p:set>
                                    <p:animEffect transition="in" filter="blinds(horizontal)">
                                      <p:cBhvr>
                                        <p:cTn id="16" dur="500"/>
                                        <p:tgtEl>
                                          <p:spTgt spid="23040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230403"/>
                                        </p:tgtEl>
                                        <p:attrNameLst>
                                          <p:attrName>style.visibility</p:attrName>
                                        </p:attrNameLst>
                                      </p:cBhvr>
                                      <p:to>
                                        <p:strVal val="visible"/>
                                      </p:to>
                                    </p:set>
                                    <p:animEffect transition="in" filter="box(in)">
                                      <p:cBhvr>
                                        <p:cTn id="21" dur="500"/>
                                        <p:tgtEl>
                                          <p:spTgt spid="230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3" grpId="0"/>
      <p:bldP spid="230404" grpId="0"/>
      <p:bldP spid="23040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ext Box 4">
            <a:extLst>
              <a:ext uri="{FF2B5EF4-FFF2-40B4-BE49-F238E27FC236}">
                <a16:creationId xmlns:a16="http://schemas.microsoft.com/office/drawing/2014/main" id="{BA8876CC-9B55-384D-AF16-F7AAD421CD4A}"/>
              </a:ext>
            </a:extLst>
          </p:cNvPr>
          <p:cNvSpPr txBox="1">
            <a:spLocks noChangeArrowheads="1"/>
          </p:cNvSpPr>
          <p:nvPr/>
        </p:nvSpPr>
        <p:spPr bwMode="auto">
          <a:xfrm>
            <a:off x="0" y="2060575"/>
            <a:ext cx="7343775"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60463" indent="-1160463">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W.K.Heisenberg proposed matrix mechanics in 1925.</a:t>
            </a:r>
            <a:endParaRPr lang="en-US" altLang="zh-CN" sz="2400"/>
          </a:p>
          <a:p>
            <a:pPr eaLnBrk="1" hangingPunct="1">
              <a:lnSpc>
                <a:spcPct val="150000"/>
              </a:lnSpc>
              <a:spcBef>
                <a:spcPct val="50000"/>
              </a:spcBef>
            </a:pPr>
            <a:r>
              <a:rPr lang="en-US" altLang="zh-CN"/>
              <a:t>E.Schrödinger  created wave mechanics in 1926.</a:t>
            </a:r>
          </a:p>
          <a:p>
            <a:pPr eaLnBrk="1" hangingPunct="1">
              <a:lnSpc>
                <a:spcPct val="150000"/>
              </a:lnSpc>
              <a:spcBef>
                <a:spcPct val="50000"/>
              </a:spcBef>
            </a:pPr>
            <a:endParaRPr lang="en-US" altLang="zh-CN"/>
          </a:p>
          <a:p>
            <a:pPr eaLnBrk="1" hangingPunct="1">
              <a:lnSpc>
                <a:spcPct val="150000"/>
              </a:lnSpc>
              <a:spcBef>
                <a:spcPct val="50000"/>
              </a:spcBef>
            </a:pPr>
            <a:r>
              <a:rPr lang="en-US" altLang="zh-CN"/>
              <a:t>Heisenberg won the physical Nobel Prize in 1932.</a:t>
            </a:r>
          </a:p>
        </p:txBody>
      </p:sp>
      <p:sp>
        <p:nvSpPr>
          <p:cNvPr id="101378" name="Text Box 5">
            <a:extLst>
              <a:ext uri="{FF2B5EF4-FFF2-40B4-BE49-F238E27FC236}">
                <a16:creationId xmlns:a16="http://schemas.microsoft.com/office/drawing/2014/main" id="{6247C90E-D513-D34B-80CB-98133A0EDF89}"/>
              </a:ext>
            </a:extLst>
          </p:cNvPr>
          <p:cNvSpPr txBox="1">
            <a:spLocks noChangeArrowheads="1"/>
          </p:cNvSpPr>
          <p:nvPr/>
        </p:nvSpPr>
        <p:spPr bwMode="auto">
          <a:xfrm>
            <a:off x="-6350" y="692150"/>
            <a:ext cx="9150350" cy="739775"/>
          </a:xfrm>
          <a:prstGeom prst="rect">
            <a:avLst/>
          </a:prstGeom>
          <a:gradFill rotWithShape="0">
            <a:gsLst>
              <a:gs pos="0">
                <a:srgbClr val="990000"/>
              </a:gs>
              <a:gs pos="50000">
                <a:srgbClr val="FFFFFF"/>
              </a:gs>
              <a:gs pos="100000">
                <a:srgbClr val="99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sz="900">
              <a:latin typeface="Arial" panose="020B0604020202020204" pitchFamily="34" charset="0"/>
              <a:cs typeface="Arial" panose="020B0604020202020204" pitchFamily="34" charset="0"/>
            </a:endParaRPr>
          </a:p>
          <a:p>
            <a:pPr eaLnBrk="1" hangingPunct="1"/>
            <a:r>
              <a:rPr lang="en-US" altLang="zh-CN" sz="2400">
                <a:latin typeface="Arial" panose="020B0604020202020204" pitchFamily="34" charset="0"/>
                <a:cs typeface="Arial" panose="020B0604020202020204" pitchFamily="34" charset="0"/>
              </a:rPr>
              <a:t>1.3.3  Postulate III——</a:t>
            </a:r>
            <a:r>
              <a:rPr lang="en-US" altLang="zh-CN">
                <a:latin typeface="Arial" panose="020B0604020202020204" pitchFamily="34" charset="0"/>
                <a:cs typeface="Arial" panose="020B0604020202020204" pitchFamily="34" charset="0"/>
              </a:rPr>
              <a:t>Equation of state for microparticles</a:t>
            </a:r>
          </a:p>
          <a:p>
            <a:pPr eaLnBrk="1" hangingPunct="1"/>
            <a:endParaRPr lang="en-US" altLang="zh-CN" sz="900">
              <a:latin typeface="Arial" panose="020B0604020202020204" pitchFamily="34" charset="0"/>
              <a:cs typeface="Arial" panose="020B0604020202020204" pitchFamily="34" charset="0"/>
            </a:endParaRPr>
          </a:p>
        </p:txBody>
      </p:sp>
      <p:grpSp>
        <p:nvGrpSpPr>
          <p:cNvPr id="101379" name="Group 8">
            <a:extLst>
              <a:ext uri="{FF2B5EF4-FFF2-40B4-BE49-F238E27FC236}">
                <a16:creationId xmlns:a16="http://schemas.microsoft.com/office/drawing/2014/main" id="{0643E29B-8F56-504B-AA91-EE350F9085E3}"/>
              </a:ext>
            </a:extLst>
          </p:cNvPr>
          <p:cNvGrpSpPr>
            <a:grpSpLocks/>
          </p:cNvGrpSpPr>
          <p:nvPr/>
        </p:nvGrpSpPr>
        <p:grpSpPr bwMode="auto">
          <a:xfrm>
            <a:off x="6480175" y="1787525"/>
            <a:ext cx="2620963" cy="4054475"/>
            <a:chOff x="3941" y="1117"/>
            <a:chExt cx="1679" cy="2625"/>
          </a:xfrm>
        </p:grpSpPr>
        <p:pic>
          <p:nvPicPr>
            <p:cNvPr id="101382" name="Picture 6" descr="Erwin Schrodinger(1887-1961,1933)">
              <a:extLst>
                <a:ext uri="{FF2B5EF4-FFF2-40B4-BE49-F238E27FC236}">
                  <a16:creationId xmlns:a16="http://schemas.microsoft.com/office/drawing/2014/main" id="{DFDB00DD-33A9-A54D-9024-79860E9C1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9" y="1117"/>
              <a:ext cx="1634" cy="2304"/>
            </a:xfrm>
            <a:prstGeom prst="rect">
              <a:avLst/>
            </a:prstGeom>
            <a:noFill/>
            <a:ln w="38100">
              <a:solidFill>
                <a:srgbClr val="CC0099"/>
              </a:solidFill>
              <a:miter lim="800000"/>
              <a:headEnd/>
              <a:tailEnd/>
            </a:ln>
            <a:extLst>
              <a:ext uri="{909E8E84-426E-40DD-AFC4-6F175D3DCCD1}">
                <a14:hiddenFill xmlns:a14="http://schemas.microsoft.com/office/drawing/2010/main">
                  <a:solidFill>
                    <a:srgbClr val="FFFFFF"/>
                  </a:solidFill>
                </a14:hiddenFill>
              </a:ext>
            </a:extLst>
          </p:spPr>
        </p:pic>
        <p:sp>
          <p:nvSpPr>
            <p:cNvPr id="101383" name="Rectangle 7">
              <a:extLst>
                <a:ext uri="{FF2B5EF4-FFF2-40B4-BE49-F238E27FC236}">
                  <a16:creationId xmlns:a16="http://schemas.microsoft.com/office/drawing/2014/main" id="{568E1447-E5C3-0145-B296-0BAEC0454CB5}"/>
                </a:ext>
              </a:extLst>
            </p:cNvPr>
            <p:cNvSpPr>
              <a:spLocks noChangeArrowheads="1"/>
            </p:cNvSpPr>
            <p:nvPr/>
          </p:nvSpPr>
          <p:spPr bwMode="auto">
            <a:xfrm>
              <a:off x="3941" y="3430"/>
              <a:ext cx="1679" cy="312"/>
            </a:xfrm>
            <a:prstGeom prst="rect">
              <a:avLst/>
            </a:prstGeom>
            <a:solidFill>
              <a:srgbClr val="33CC33"/>
            </a:solidFill>
            <a:ln w="38100">
              <a:solidFill>
                <a:srgbClr val="CC0099"/>
              </a:solidFill>
              <a:miter lim="800000"/>
              <a:headEnd/>
              <a:tailEnd/>
            </a:ln>
            <a:effectLst>
              <a:prstShdw prst="shdw17" dist="17961" dir="2700000">
                <a:srgbClr val="7A005C">
                  <a:alpha val="74997"/>
                </a:srgbClr>
              </a:prstShdw>
            </a:effec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a:t>E.Schrödinger</a:t>
              </a:r>
            </a:p>
          </p:txBody>
        </p:sp>
      </p:grpSp>
      <p:sp>
        <p:nvSpPr>
          <p:cNvPr id="101380" name="矩形 1">
            <a:extLst>
              <a:ext uri="{FF2B5EF4-FFF2-40B4-BE49-F238E27FC236}">
                <a16:creationId xmlns:a16="http://schemas.microsoft.com/office/drawing/2014/main" id="{6A4F63DD-F1EE-7141-971B-73CE9C81A63C}"/>
              </a:ext>
            </a:extLst>
          </p:cNvPr>
          <p:cNvSpPr>
            <a:spLocks noChangeArrowheads="1"/>
          </p:cNvSpPr>
          <p:nvPr/>
        </p:nvSpPr>
        <p:spPr bwMode="auto">
          <a:xfrm>
            <a:off x="0" y="4584700"/>
            <a:ext cx="6156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Schrödinger and Dirac shared the physical Nobel Prize in 1933. </a:t>
            </a:r>
          </a:p>
        </p:txBody>
      </p:sp>
      <p:sp>
        <p:nvSpPr>
          <p:cNvPr id="101381" name="矩形 2">
            <a:extLst>
              <a:ext uri="{FF2B5EF4-FFF2-40B4-BE49-F238E27FC236}">
                <a16:creationId xmlns:a16="http://schemas.microsoft.com/office/drawing/2014/main" id="{085F5DA3-201F-5044-9056-6BE2E793469B}"/>
              </a:ext>
            </a:extLst>
          </p:cNvPr>
          <p:cNvSpPr>
            <a:spLocks noChangeArrowheads="1"/>
          </p:cNvSpPr>
          <p:nvPr/>
        </p:nvSpPr>
        <p:spPr bwMode="auto">
          <a:xfrm>
            <a:off x="0" y="3260725"/>
            <a:ext cx="66579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P.A.M.Dirac describe quantum  mechanics with operators.</a:t>
            </a:r>
          </a:p>
        </p:txBody>
      </p:sp>
    </p:spTree>
  </p:cSld>
  <p:clrMapOvr>
    <a:masterClrMapping/>
  </p:clrMapOvr>
  <p:transition>
    <p:pull dir="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ext Box 3">
            <a:extLst>
              <a:ext uri="{FF2B5EF4-FFF2-40B4-BE49-F238E27FC236}">
                <a16:creationId xmlns:a16="http://schemas.microsoft.com/office/drawing/2014/main" id="{C17E64DC-6C34-C043-BCDE-412FF713D035}"/>
              </a:ext>
            </a:extLst>
          </p:cNvPr>
          <p:cNvSpPr txBox="1">
            <a:spLocks noChangeArrowheads="1"/>
          </p:cNvSpPr>
          <p:nvPr/>
        </p:nvSpPr>
        <p:spPr bwMode="auto">
          <a:xfrm>
            <a:off x="611188" y="779463"/>
            <a:ext cx="10225087"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chemeClr val="accent2"/>
                </a:solidFill>
                <a:latin typeface="Arial" panose="020B0604020202020204" pitchFamily="34" charset="0"/>
                <a:cs typeface="Arial" panose="020B0604020202020204" pitchFamily="34" charset="0"/>
              </a:rPr>
              <a:t>Microparticles satisfy the equation</a:t>
            </a:r>
          </a:p>
          <a:p>
            <a:pPr eaLnBrk="1" hangingPunct="1">
              <a:spcBef>
                <a:spcPct val="50000"/>
              </a:spcBef>
            </a:pPr>
            <a:r>
              <a:rPr lang="en-US" altLang="zh-CN" sz="2400">
                <a:solidFill>
                  <a:schemeClr val="accent2"/>
                </a:solidFill>
                <a:latin typeface="Arial" panose="020B0604020202020204" pitchFamily="34" charset="0"/>
                <a:cs typeface="Arial" panose="020B0604020202020204" pitchFamily="34" charset="0"/>
              </a:rPr>
              <a:t>                          —Time-dependent Schrödinger equation  </a:t>
            </a:r>
          </a:p>
        </p:txBody>
      </p:sp>
      <p:graphicFrame>
        <p:nvGraphicFramePr>
          <p:cNvPr id="102402" name="Object 4">
            <a:extLst>
              <a:ext uri="{FF2B5EF4-FFF2-40B4-BE49-F238E27FC236}">
                <a16:creationId xmlns:a16="http://schemas.microsoft.com/office/drawing/2014/main" id="{FFD34642-C062-6242-AEA4-E27F2A6DA2AA}"/>
              </a:ext>
            </a:extLst>
          </p:cNvPr>
          <p:cNvGraphicFramePr>
            <a:graphicFrameLocks noChangeAspect="1"/>
          </p:cNvGraphicFramePr>
          <p:nvPr/>
        </p:nvGraphicFramePr>
        <p:xfrm>
          <a:off x="1000125" y="1762125"/>
          <a:ext cx="5975350" cy="768350"/>
        </p:xfrm>
        <a:graphic>
          <a:graphicData uri="http://schemas.openxmlformats.org/presentationml/2006/ole">
            <mc:AlternateContent xmlns:mc="http://schemas.openxmlformats.org/markup-compatibility/2006">
              <mc:Choice xmlns:v="urn:schemas-microsoft-com:vml" Requires="v">
                <p:oleObj spid="_x0000_s102540" name="Equation" r:id="rId3" imgW="75488800" imgH="9652000" progId="Equation.DSMT4">
                  <p:embed/>
                </p:oleObj>
              </mc:Choice>
              <mc:Fallback>
                <p:oleObj name="Equation" r:id="rId3" imgW="75488800" imgH="96520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25" y="1762125"/>
                        <a:ext cx="59753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03" name="Text Box 18">
            <a:extLst>
              <a:ext uri="{FF2B5EF4-FFF2-40B4-BE49-F238E27FC236}">
                <a16:creationId xmlns:a16="http://schemas.microsoft.com/office/drawing/2014/main" id="{309EE5CE-1C5B-5542-883E-76C68158B734}"/>
              </a:ext>
            </a:extLst>
          </p:cNvPr>
          <p:cNvSpPr txBox="1">
            <a:spLocks noChangeArrowheads="1"/>
          </p:cNvSpPr>
          <p:nvPr/>
        </p:nvSpPr>
        <p:spPr bwMode="auto">
          <a:xfrm>
            <a:off x="417513" y="3805238"/>
            <a:ext cx="6769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0">
                <a:latin typeface="Arial" panose="020B0604020202020204" pitchFamily="34" charset="0"/>
                <a:cs typeface="Arial" panose="020B0604020202020204" pitchFamily="34" charset="0"/>
                <a:sym typeface="Symbol" pitchFamily="2" charset="2"/>
              </a:rPr>
              <a:t></a:t>
            </a:r>
            <a:r>
              <a:rPr lang="en-US" altLang="zh-CN" sz="2400" b="0" baseline="30000">
                <a:latin typeface="Arial" panose="020B0604020202020204" pitchFamily="34" charset="0"/>
                <a:cs typeface="Arial" panose="020B0604020202020204" pitchFamily="34" charset="0"/>
                <a:sym typeface="Symbol" pitchFamily="2" charset="2"/>
              </a:rPr>
              <a:t>2 </a:t>
            </a:r>
            <a:r>
              <a:rPr lang="en-US" altLang="zh-CN" sz="2400" b="0">
                <a:latin typeface="Arial" panose="020B0604020202020204" pitchFamily="34" charset="0"/>
                <a:cs typeface="Arial" panose="020B0604020202020204" pitchFamily="34" charset="0"/>
              </a:rPr>
              <a:t>is Laplace operator, the specific expression is:</a:t>
            </a:r>
          </a:p>
        </p:txBody>
      </p:sp>
      <p:graphicFrame>
        <p:nvGraphicFramePr>
          <p:cNvPr id="102404" name="Object 21">
            <a:extLst>
              <a:ext uri="{FF2B5EF4-FFF2-40B4-BE49-F238E27FC236}">
                <a16:creationId xmlns:a16="http://schemas.microsoft.com/office/drawing/2014/main" id="{2CBDCB1A-441F-984A-87F2-68836F806048}"/>
              </a:ext>
            </a:extLst>
          </p:cNvPr>
          <p:cNvGraphicFramePr>
            <a:graphicFrameLocks noChangeAspect="1"/>
          </p:cNvGraphicFramePr>
          <p:nvPr/>
        </p:nvGraphicFramePr>
        <p:xfrm>
          <a:off x="1762125" y="4357688"/>
          <a:ext cx="6935788" cy="1808162"/>
        </p:xfrm>
        <a:graphic>
          <a:graphicData uri="http://schemas.openxmlformats.org/presentationml/2006/ole">
            <mc:AlternateContent xmlns:mc="http://schemas.openxmlformats.org/markup-compatibility/2006">
              <mc:Choice xmlns:v="urn:schemas-microsoft-com:vml" Requires="v">
                <p:oleObj spid="_x0000_s102541" name="Equation" r:id="rId5" imgW="81038700" imgH="21069300" progId="Equation.DSMT4">
                  <p:embed/>
                </p:oleObj>
              </mc:Choice>
              <mc:Fallback>
                <p:oleObj name="Equation" r:id="rId5" imgW="81038700" imgH="21069300" progId="Equation.DSMT4">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2125" y="4357688"/>
                        <a:ext cx="6935788" cy="180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05" name="Rectangle 23">
            <a:extLst>
              <a:ext uri="{FF2B5EF4-FFF2-40B4-BE49-F238E27FC236}">
                <a16:creationId xmlns:a16="http://schemas.microsoft.com/office/drawing/2014/main" id="{396043B0-50EC-E04F-9BB3-0F123B6F4C02}"/>
              </a:ext>
            </a:extLst>
          </p:cNvPr>
          <p:cNvSpPr>
            <a:spLocks noChangeArrowheads="1"/>
          </p:cNvSpPr>
          <p:nvPr/>
        </p:nvSpPr>
        <p:spPr bwMode="auto">
          <a:xfrm>
            <a:off x="468313" y="765175"/>
            <a:ext cx="8458200" cy="2808288"/>
          </a:xfrm>
          <a:prstGeom prst="rect">
            <a:avLst/>
          </a:prstGeom>
          <a:noFill/>
          <a:ln w="38100">
            <a:solidFill>
              <a:srgbClr val="FF6D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grpSp>
        <p:nvGrpSpPr>
          <p:cNvPr id="102406" name="Group 15">
            <a:extLst>
              <a:ext uri="{FF2B5EF4-FFF2-40B4-BE49-F238E27FC236}">
                <a16:creationId xmlns:a16="http://schemas.microsoft.com/office/drawing/2014/main" id="{C3A69F50-447F-BF4D-826A-D7E7C4A04B89}"/>
              </a:ext>
            </a:extLst>
          </p:cNvPr>
          <p:cNvGrpSpPr>
            <a:grpSpLocks/>
          </p:cNvGrpSpPr>
          <p:nvPr/>
        </p:nvGrpSpPr>
        <p:grpSpPr bwMode="auto">
          <a:xfrm>
            <a:off x="7189788" y="1938338"/>
            <a:ext cx="1544637" cy="457200"/>
            <a:chOff x="2925" y="2387"/>
            <a:chExt cx="973" cy="288"/>
          </a:xfrm>
        </p:grpSpPr>
        <p:sp>
          <p:nvSpPr>
            <p:cNvPr id="102409" name="Rectangle 16">
              <a:extLst>
                <a:ext uri="{FF2B5EF4-FFF2-40B4-BE49-F238E27FC236}">
                  <a16:creationId xmlns:a16="http://schemas.microsoft.com/office/drawing/2014/main" id="{6C3F8BFE-0A79-CF46-9E9E-98DA30142412}"/>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1-15</a:t>
              </a:r>
            </a:p>
          </p:txBody>
        </p:sp>
        <p:pic>
          <p:nvPicPr>
            <p:cNvPr id="102410" name="Picture 17">
              <a:extLst>
                <a:ext uri="{FF2B5EF4-FFF2-40B4-BE49-F238E27FC236}">
                  <a16:creationId xmlns:a16="http://schemas.microsoft.com/office/drawing/2014/main" id="{DD30FD1D-ECE6-1340-A2E9-AC148C93E2E5}"/>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11" name="Picture 18">
              <a:extLst>
                <a:ext uri="{FF2B5EF4-FFF2-40B4-BE49-F238E27FC236}">
                  <a16:creationId xmlns:a16="http://schemas.microsoft.com/office/drawing/2014/main" id="{05336A3E-D193-0F4F-A482-7F84CA097DC3}"/>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02407" name="Object 20">
            <a:extLst>
              <a:ext uri="{FF2B5EF4-FFF2-40B4-BE49-F238E27FC236}">
                <a16:creationId xmlns:a16="http://schemas.microsoft.com/office/drawing/2014/main" id="{590D5DA6-AEE6-3A48-87FD-AE3D9D80BEC3}"/>
              </a:ext>
            </a:extLst>
          </p:cNvPr>
          <p:cNvGraphicFramePr>
            <a:graphicFrameLocks noChangeAspect="1"/>
          </p:cNvGraphicFramePr>
          <p:nvPr/>
        </p:nvGraphicFramePr>
        <p:xfrm>
          <a:off x="2916238" y="2565400"/>
          <a:ext cx="1944687" cy="957263"/>
        </p:xfrm>
        <a:graphic>
          <a:graphicData uri="http://schemas.openxmlformats.org/presentationml/2006/ole">
            <mc:AlternateContent xmlns:mc="http://schemas.openxmlformats.org/markup-compatibility/2006">
              <mc:Choice xmlns:v="urn:schemas-microsoft-com:vml" Requires="v">
                <p:oleObj spid="_x0000_s102542" name="Equation" r:id="rId9" imgW="18427700" imgH="9067800" progId="Equation.3">
                  <p:embed/>
                </p:oleObj>
              </mc:Choice>
              <mc:Fallback>
                <p:oleObj name="Equation" r:id="rId9" imgW="18427700" imgH="9067800"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6238" y="2565400"/>
                        <a:ext cx="1944687" cy="957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02408" name="Object 21">
            <a:extLst>
              <a:ext uri="{FF2B5EF4-FFF2-40B4-BE49-F238E27FC236}">
                <a16:creationId xmlns:a16="http://schemas.microsoft.com/office/drawing/2014/main" id="{26D0D95C-56A6-F040-92BD-B93058CD1A4C}"/>
              </a:ext>
            </a:extLst>
          </p:cNvPr>
          <p:cNvGraphicFramePr>
            <a:graphicFrameLocks noChangeAspect="1"/>
          </p:cNvGraphicFramePr>
          <p:nvPr/>
        </p:nvGraphicFramePr>
        <p:xfrm>
          <a:off x="5580063" y="2565400"/>
          <a:ext cx="1173162" cy="957263"/>
        </p:xfrm>
        <a:graphic>
          <a:graphicData uri="http://schemas.openxmlformats.org/presentationml/2006/ole">
            <mc:AlternateContent xmlns:mc="http://schemas.openxmlformats.org/markup-compatibility/2006">
              <mc:Choice xmlns:v="urn:schemas-microsoft-com:vml" Requires="v">
                <p:oleObj spid="_x0000_s102543" name="Equation" r:id="rId11" imgW="11112500" imgH="9067800" progId="Equation.3">
                  <p:embed/>
                </p:oleObj>
              </mc:Choice>
              <mc:Fallback>
                <p:oleObj name="Equation" r:id="rId11" imgW="11112500" imgH="9067800"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80063" y="2565400"/>
                        <a:ext cx="1173162" cy="957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pull dir="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ext Box 2">
            <a:extLst>
              <a:ext uri="{FF2B5EF4-FFF2-40B4-BE49-F238E27FC236}">
                <a16:creationId xmlns:a16="http://schemas.microsoft.com/office/drawing/2014/main" id="{0C004BCD-2365-D041-8411-D804B3E4EAC7}"/>
              </a:ext>
            </a:extLst>
          </p:cNvPr>
          <p:cNvSpPr txBox="1">
            <a:spLocks noChangeArrowheads="1"/>
          </p:cNvSpPr>
          <p:nvPr/>
        </p:nvSpPr>
        <p:spPr bwMode="auto">
          <a:xfrm>
            <a:off x="201613" y="1450975"/>
            <a:ext cx="8402637"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a:solidFill>
                  <a:schemeClr val="tx2"/>
                </a:solidFill>
                <a:latin typeface="Arial" panose="020B0604020202020204" pitchFamily="34" charset="0"/>
                <a:cs typeface="Arial" panose="020B0604020202020204" pitchFamily="34" charset="0"/>
              </a:rPr>
              <a:t>Energy operators generally contain second-order derivatives with respect to coordinates, so Schrodinger equation is usually a second-order partial differential equation. This requires the wave function to be single-valued, continuous and differentiable, otherwise, the derivation operation cannot be performed.</a:t>
            </a:r>
          </a:p>
        </p:txBody>
      </p:sp>
      <p:sp>
        <p:nvSpPr>
          <p:cNvPr id="231427" name="Rectangle 3">
            <a:extLst>
              <a:ext uri="{FF2B5EF4-FFF2-40B4-BE49-F238E27FC236}">
                <a16:creationId xmlns:a16="http://schemas.microsoft.com/office/drawing/2014/main" id="{52250F9A-ED37-9B49-AC76-32B1CBA7A152}"/>
              </a:ext>
            </a:extLst>
          </p:cNvPr>
          <p:cNvSpPr>
            <a:spLocks noChangeArrowheads="1"/>
          </p:cNvSpPr>
          <p:nvPr/>
        </p:nvSpPr>
        <p:spPr bwMode="auto">
          <a:xfrm>
            <a:off x="323850" y="620713"/>
            <a:ext cx="8447088" cy="658812"/>
          </a:xfrm>
          <a:prstGeom prst="rect">
            <a:avLst/>
          </a:prstGeom>
          <a:noFill/>
          <a:ln>
            <a:noFill/>
          </a:ln>
          <a:effectLst>
            <a:outerShdw blurRad="63500" dist="38099" dir="2700000" algn="ctr" rotWithShape="0">
              <a:srgbClr val="FFFFFF">
                <a:alpha val="50000"/>
              </a:srgbClr>
            </a:outerShdw>
          </a:effectLst>
        </p:spPr>
        <p:txBody>
          <a:bodyPr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en-US" altLang="zh-CN" sz="3200" dirty="0">
              <a:solidFill>
                <a:srgbClr val="FF0000"/>
              </a:solidFill>
              <a:ea typeface="楷体_GB2312" pitchFamily="49" charset="-122"/>
            </a:endParaRPr>
          </a:p>
        </p:txBody>
      </p:sp>
      <p:sp>
        <p:nvSpPr>
          <p:cNvPr id="103427" name="Text Box 4">
            <a:extLst>
              <a:ext uri="{FF2B5EF4-FFF2-40B4-BE49-F238E27FC236}">
                <a16:creationId xmlns:a16="http://schemas.microsoft.com/office/drawing/2014/main" id="{35F6CFDF-DE6E-0542-A40F-958CB35A620D}"/>
              </a:ext>
            </a:extLst>
          </p:cNvPr>
          <p:cNvSpPr txBox="1">
            <a:spLocks noChangeArrowheads="1"/>
          </p:cNvSpPr>
          <p:nvPr/>
        </p:nvSpPr>
        <p:spPr bwMode="auto">
          <a:xfrm>
            <a:off x="201613" y="3563938"/>
            <a:ext cx="84026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a:solidFill>
                  <a:srgbClr val="003399"/>
                </a:solidFill>
                <a:latin typeface="Arial" panose="020B0604020202020204" pitchFamily="34" charset="0"/>
                <a:cs typeface="Arial" panose="020B0604020202020204" pitchFamily="34" charset="0"/>
              </a:rPr>
              <a:t>Schrodinger equation requires continuous differentiability of the wave function, which could be relaxed in some cases, but this course will not encounter such a situation.</a:t>
            </a:r>
          </a:p>
        </p:txBody>
      </p:sp>
      <p:sp>
        <p:nvSpPr>
          <p:cNvPr id="103428" name="矩形 1">
            <a:extLst>
              <a:ext uri="{FF2B5EF4-FFF2-40B4-BE49-F238E27FC236}">
                <a16:creationId xmlns:a16="http://schemas.microsoft.com/office/drawing/2014/main" id="{E6015C06-EDCE-EC41-9BDF-F109E75C5C43}"/>
              </a:ext>
            </a:extLst>
          </p:cNvPr>
          <p:cNvSpPr>
            <a:spLocks noChangeArrowheads="1"/>
          </p:cNvSpPr>
          <p:nvPr/>
        </p:nvSpPr>
        <p:spPr bwMode="auto">
          <a:xfrm>
            <a:off x="204788" y="682625"/>
            <a:ext cx="8785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2400">
                <a:solidFill>
                  <a:srgbClr val="FF0000"/>
                </a:solidFill>
                <a:latin typeface="Arial" panose="020B0604020202020204" pitchFamily="34" charset="0"/>
                <a:cs typeface="Arial" panose="020B0604020202020204" pitchFamily="34" charset="0"/>
              </a:rPr>
              <a:t>Requirements of Schrodinger equation for wave function:</a:t>
            </a:r>
            <a:endParaRPr lang="zh-CN" altLang="en-US" sz="2400">
              <a:solidFill>
                <a:srgbClr val="FF0000"/>
              </a:solidFill>
              <a:latin typeface="Arial" panose="020B0604020202020204" pitchFamily="34" charset="0"/>
              <a:cs typeface="Arial" panose="020B0604020202020204" pitchFamily="34" charset="0"/>
            </a:endParaRPr>
          </a:p>
        </p:txBody>
      </p:sp>
    </p:spTree>
  </p:cSld>
  <p:clrMapOvr>
    <a:masterClrMapping/>
  </p:clrMapOvr>
  <p:transition>
    <p:pull dir="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ext Box 4">
            <a:extLst>
              <a:ext uri="{FF2B5EF4-FFF2-40B4-BE49-F238E27FC236}">
                <a16:creationId xmlns:a16="http://schemas.microsoft.com/office/drawing/2014/main" id="{83D37B1C-60C8-8943-9B24-AAB19F72DF24}"/>
              </a:ext>
            </a:extLst>
          </p:cNvPr>
          <p:cNvSpPr txBox="1">
            <a:spLocks noChangeArrowheads="1"/>
          </p:cNvSpPr>
          <p:nvPr/>
        </p:nvSpPr>
        <p:spPr bwMode="auto">
          <a:xfrm>
            <a:off x="157163" y="614363"/>
            <a:ext cx="81375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chemeClr val="accent2"/>
                </a:solidFill>
                <a:latin typeface="Arial" panose="020B0604020202020204" pitchFamily="34" charset="0"/>
                <a:cs typeface="Arial" panose="020B0604020202020204" pitchFamily="34" charset="0"/>
              </a:rPr>
              <a:t>For stationary state, coordinate variables can be separated from time variables</a:t>
            </a:r>
            <a:r>
              <a:rPr lang="zh-CN" altLang="en-US">
                <a:solidFill>
                  <a:schemeClr val="accent2"/>
                </a:solidFill>
                <a:latin typeface="Arial" panose="020B0604020202020204" pitchFamily="34" charset="0"/>
                <a:cs typeface="Arial" panose="020B0604020202020204" pitchFamily="34" charset="0"/>
              </a:rPr>
              <a:t>：</a:t>
            </a:r>
            <a:r>
              <a:rPr lang="en-US" altLang="zh-CN">
                <a:solidFill>
                  <a:schemeClr val="accent2"/>
                </a:solidFill>
                <a:latin typeface="Arial" panose="020B0604020202020204" pitchFamily="34" charset="0"/>
                <a:cs typeface="Arial" panose="020B0604020202020204" pitchFamily="34" charset="0"/>
              </a:rPr>
              <a:t> </a:t>
            </a:r>
          </a:p>
        </p:txBody>
      </p:sp>
      <p:graphicFrame>
        <p:nvGraphicFramePr>
          <p:cNvPr id="104450" name="Object 5">
            <a:extLst>
              <a:ext uri="{FF2B5EF4-FFF2-40B4-BE49-F238E27FC236}">
                <a16:creationId xmlns:a16="http://schemas.microsoft.com/office/drawing/2014/main" id="{CB89226A-6998-144B-B5B9-07353093DEBE}"/>
              </a:ext>
            </a:extLst>
          </p:cNvPr>
          <p:cNvGraphicFramePr>
            <a:graphicFrameLocks noChangeAspect="1"/>
          </p:cNvGraphicFramePr>
          <p:nvPr/>
        </p:nvGraphicFramePr>
        <p:xfrm>
          <a:off x="1835150" y="1484313"/>
          <a:ext cx="4895850" cy="498475"/>
        </p:xfrm>
        <a:graphic>
          <a:graphicData uri="http://schemas.openxmlformats.org/presentationml/2006/ole">
            <mc:AlternateContent xmlns:mc="http://schemas.openxmlformats.org/markup-compatibility/2006">
              <mc:Choice xmlns:v="urn:schemas-microsoft-com:vml" Requires="v">
                <p:oleObj spid="_x0000_s104624" name="Equation" r:id="rId3" imgW="46520100" imgH="4686300" progId="Equation.DSMT4">
                  <p:embed/>
                </p:oleObj>
              </mc:Choice>
              <mc:Fallback>
                <p:oleObj name="Equation" r:id="rId3" imgW="46520100" imgH="46863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1484313"/>
                        <a:ext cx="48958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51" name="Text Box 6">
            <a:extLst>
              <a:ext uri="{FF2B5EF4-FFF2-40B4-BE49-F238E27FC236}">
                <a16:creationId xmlns:a16="http://schemas.microsoft.com/office/drawing/2014/main" id="{391110C9-77EC-C240-9900-B266D4BEC1A5}"/>
              </a:ext>
            </a:extLst>
          </p:cNvPr>
          <p:cNvSpPr txBox="1">
            <a:spLocks noChangeArrowheads="1"/>
          </p:cNvSpPr>
          <p:nvPr/>
        </p:nvSpPr>
        <p:spPr bwMode="auto">
          <a:xfrm>
            <a:off x="195263" y="2328863"/>
            <a:ext cx="78644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chemeClr val="accent2"/>
                </a:solidFill>
                <a:latin typeface="Arial" panose="020B0604020202020204" pitchFamily="34" charset="0"/>
                <a:cs typeface="Arial" panose="020B0604020202020204" pitchFamily="34" charset="0"/>
              </a:rPr>
              <a:t>Substitute (1-16) into (1-15)</a:t>
            </a:r>
            <a:r>
              <a:rPr lang="zh-CN" altLang="en-US">
                <a:solidFill>
                  <a:schemeClr val="accent2"/>
                </a:solidFill>
                <a:latin typeface="Arial" panose="020B0604020202020204" pitchFamily="34" charset="0"/>
                <a:cs typeface="Arial" panose="020B0604020202020204" pitchFamily="34" charset="0"/>
              </a:rPr>
              <a:t>，</a:t>
            </a:r>
            <a:r>
              <a:rPr lang="en-US" altLang="zh-CN">
                <a:solidFill>
                  <a:schemeClr val="accent2"/>
                </a:solidFill>
                <a:latin typeface="Arial" panose="020B0604020202020204" pitchFamily="34" charset="0"/>
                <a:cs typeface="Arial" panose="020B0604020202020204" pitchFamily="34" charset="0"/>
              </a:rPr>
              <a:t>devide by </a:t>
            </a:r>
            <a:r>
              <a:rPr lang="en-US" altLang="zh-CN" i="1">
                <a:solidFill>
                  <a:schemeClr val="accent2"/>
                </a:solidFill>
                <a:latin typeface="Arial" panose="020B0604020202020204" pitchFamily="34" charset="0"/>
                <a:cs typeface="Arial" panose="020B0604020202020204" pitchFamily="34" charset="0"/>
                <a:sym typeface="Symbol" pitchFamily="2" charset="2"/>
              </a:rPr>
              <a:t>, </a:t>
            </a:r>
            <a:r>
              <a:rPr lang="en-US" altLang="zh-CN">
                <a:solidFill>
                  <a:schemeClr val="accent2"/>
                </a:solidFill>
                <a:latin typeface="Arial" panose="020B0604020202020204" pitchFamily="34" charset="0"/>
                <a:cs typeface="Arial" panose="020B0604020202020204" pitchFamily="34" charset="0"/>
                <a:sym typeface="Symbol" pitchFamily="2" charset="2"/>
              </a:rPr>
              <a:t>then obtain:</a:t>
            </a:r>
            <a:endParaRPr lang="en-US" altLang="zh-CN">
              <a:solidFill>
                <a:schemeClr val="accent2"/>
              </a:solidFill>
              <a:latin typeface="Arial" panose="020B0604020202020204" pitchFamily="34" charset="0"/>
              <a:cs typeface="Arial" panose="020B0604020202020204" pitchFamily="34" charset="0"/>
            </a:endParaRPr>
          </a:p>
        </p:txBody>
      </p:sp>
      <p:graphicFrame>
        <p:nvGraphicFramePr>
          <p:cNvPr id="104452" name="Object 7">
            <a:extLst>
              <a:ext uri="{FF2B5EF4-FFF2-40B4-BE49-F238E27FC236}">
                <a16:creationId xmlns:a16="http://schemas.microsoft.com/office/drawing/2014/main" id="{9CBF4372-FE5D-A94A-9C00-F76175471ACB}"/>
              </a:ext>
            </a:extLst>
          </p:cNvPr>
          <p:cNvGraphicFramePr>
            <a:graphicFrameLocks noChangeAspect="1"/>
          </p:cNvGraphicFramePr>
          <p:nvPr/>
        </p:nvGraphicFramePr>
        <p:xfrm>
          <a:off x="2987675" y="2954338"/>
          <a:ext cx="2987675" cy="885825"/>
        </p:xfrm>
        <a:graphic>
          <a:graphicData uri="http://schemas.openxmlformats.org/presentationml/2006/ole">
            <mc:AlternateContent xmlns:mc="http://schemas.openxmlformats.org/markup-compatibility/2006">
              <mc:Choice xmlns:v="urn:schemas-microsoft-com:vml" Requires="v">
                <p:oleObj spid="_x0000_s104625" r:id="rId5" imgW="34810700" imgH="10236200" progId="Equation.DSMT4">
                  <p:embed/>
                </p:oleObj>
              </mc:Choice>
              <mc:Fallback>
                <p:oleObj r:id="rId5" imgW="34810700" imgH="102362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2954338"/>
                        <a:ext cx="29876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53" name="Object 20">
            <a:extLst>
              <a:ext uri="{FF2B5EF4-FFF2-40B4-BE49-F238E27FC236}">
                <a16:creationId xmlns:a16="http://schemas.microsoft.com/office/drawing/2014/main" id="{A907E6E8-5AA1-BA4F-9B3E-D32C80ABEFC8}"/>
              </a:ext>
            </a:extLst>
          </p:cNvPr>
          <p:cNvGraphicFramePr>
            <a:graphicFrameLocks noChangeAspect="1"/>
          </p:cNvGraphicFramePr>
          <p:nvPr/>
        </p:nvGraphicFramePr>
        <p:xfrm>
          <a:off x="106363" y="3017838"/>
          <a:ext cx="2736850" cy="725487"/>
        </p:xfrm>
        <a:graphic>
          <a:graphicData uri="http://schemas.openxmlformats.org/presentationml/2006/ole">
            <mc:AlternateContent xmlns:mc="http://schemas.openxmlformats.org/markup-compatibility/2006">
              <mc:Choice xmlns:v="urn:schemas-microsoft-com:vml" Requires="v">
                <p:oleObj spid="_x0000_s104626" name="Equation" r:id="rId7" imgW="36576000" imgH="9652000" progId="Equation.DSMT4">
                  <p:embed/>
                </p:oleObj>
              </mc:Choice>
              <mc:Fallback>
                <p:oleObj name="Equation" r:id="rId7" imgW="36576000" imgH="9652000" progId="Equation.DSMT4">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63" y="3017838"/>
                        <a:ext cx="2736850" cy="725487"/>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54" name="Object 21">
            <a:extLst>
              <a:ext uri="{FF2B5EF4-FFF2-40B4-BE49-F238E27FC236}">
                <a16:creationId xmlns:a16="http://schemas.microsoft.com/office/drawing/2014/main" id="{19D2D032-9BA7-DD4A-BCA4-EF60EE6EC0EF}"/>
              </a:ext>
            </a:extLst>
          </p:cNvPr>
          <p:cNvGraphicFramePr>
            <a:graphicFrameLocks noChangeAspect="1"/>
          </p:cNvGraphicFramePr>
          <p:nvPr/>
        </p:nvGraphicFramePr>
        <p:xfrm>
          <a:off x="2843213" y="5157788"/>
          <a:ext cx="2895600" cy="1033462"/>
        </p:xfrm>
        <a:graphic>
          <a:graphicData uri="http://schemas.openxmlformats.org/presentationml/2006/ole">
            <mc:AlternateContent xmlns:mc="http://schemas.openxmlformats.org/markup-compatibility/2006">
              <mc:Choice xmlns:v="urn:schemas-microsoft-com:vml" Requires="v">
                <p:oleObj spid="_x0000_s104627" name="Equation" r:id="rId9" imgW="28968700" imgH="10236200" progId="Equation.DSMT4">
                  <p:embed/>
                </p:oleObj>
              </mc:Choice>
              <mc:Fallback>
                <p:oleObj name="Equation" r:id="rId9" imgW="28968700" imgH="10236200" progId="Equation.DSMT4">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3213" y="5157788"/>
                        <a:ext cx="2895600"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55" name="Object 22">
            <a:extLst>
              <a:ext uri="{FF2B5EF4-FFF2-40B4-BE49-F238E27FC236}">
                <a16:creationId xmlns:a16="http://schemas.microsoft.com/office/drawing/2014/main" id="{33188913-3E34-3549-9CB9-E4AA8CD0F1B9}"/>
              </a:ext>
            </a:extLst>
          </p:cNvPr>
          <p:cNvGraphicFramePr>
            <a:graphicFrameLocks noChangeAspect="1"/>
          </p:cNvGraphicFramePr>
          <p:nvPr/>
        </p:nvGraphicFramePr>
        <p:xfrm>
          <a:off x="3348038" y="4076700"/>
          <a:ext cx="1555750" cy="1003300"/>
        </p:xfrm>
        <a:graphic>
          <a:graphicData uri="http://schemas.openxmlformats.org/presentationml/2006/ole">
            <mc:AlternateContent xmlns:mc="http://schemas.openxmlformats.org/markup-compatibility/2006">
              <mc:Choice xmlns:v="urn:schemas-microsoft-com:vml" Requires="v">
                <p:oleObj spid="_x0000_s104628" r:id="rId11" imgW="14922500" imgH="9652000" progId="Equation.DSMT4">
                  <p:embed/>
                </p:oleObj>
              </mc:Choice>
              <mc:Fallback>
                <p:oleObj r:id="rId11" imgW="14922500" imgH="9652000" progId="Equation.DSMT4">
                  <p:embed/>
                  <p:pic>
                    <p:nvPicPr>
                      <p:cNvPr id="0"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8038" y="4076700"/>
                        <a:ext cx="155575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4456" name="Group 23">
            <a:extLst>
              <a:ext uri="{FF2B5EF4-FFF2-40B4-BE49-F238E27FC236}">
                <a16:creationId xmlns:a16="http://schemas.microsoft.com/office/drawing/2014/main" id="{B3D291B8-5264-8D41-A55F-16F791C09554}"/>
              </a:ext>
            </a:extLst>
          </p:cNvPr>
          <p:cNvGrpSpPr>
            <a:grpSpLocks/>
          </p:cNvGrpSpPr>
          <p:nvPr/>
        </p:nvGrpSpPr>
        <p:grpSpPr bwMode="auto">
          <a:xfrm>
            <a:off x="6732588" y="1484313"/>
            <a:ext cx="1544637" cy="457200"/>
            <a:chOff x="2925" y="2387"/>
            <a:chExt cx="973" cy="288"/>
          </a:xfrm>
        </p:grpSpPr>
        <p:sp>
          <p:nvSpPr>
            <p:cNvPr id="104461" name="Rectangle 24">
              <a:extLst>
                <a:ext uri="{FF2B5EF4-FFF2-40B4-BE49-F238E27FC236}">
                  <a16:creationId xmlns:a16="http://schemas.microsoft.com/office/drawing/2014/main" id="{A28588C4-03EE-AB42-B587-7B5D947E5582}"/>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1-16</a:t>
              </a:r>
            </a:p>
          </p:txBody>
        </p:sp>
        <p:pic>
          <p:nvPicPr>
            <p:cNvPr id="104462" name="Picture 25">
              <a:extLst>
                <a:ext uri="{FF2B5EF4-FFF2-40B4-BE49-F238E27FC236}">
                  <a16:creationId xmlns:a16="http://schemas.microsoft.com/office/drawing/2014/main" id="{53AACACD-3E85-3846-AB05-7ADF2990E1FB}"/>
                </a:ext>
              </a:extLst>
            </p:cNvPr>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3" name="Picture 26">
              <a:extLst>
                <a:ext uri="{FF2B5EF4-FFF2-40B4-BE49-F238E27FC236}">
                  <a16:creationId xmlns:a16="http://schemas.microsoft.com/office/drawing/2014/main" id="{ACA0E7DF-0B2B-5F47-AA07-B336C0A686F8}"/>
                </a:ext>
              </a:extLst>
            </p:cNvPr>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457" name="Group 27">
            <a:extLst>
              <a:ext uri="{FF2B5EF4-FFF2-40B4-BE49-F238E27FC236}">
                <a16:creationId xmlns:a16="http://schemas.microsoft.com/office/drawing/2014/main" id="{505A2DA8-FC7B-6440-8ECC-CE298C5BC594}"/>
              </a:ext>
            </a:extLst>
          </p:cNvPr>
          <p:cNvGrpSpPr>
            <a:grpSpLocks/>
          </p:cNvGrpSpPr>
          <p:nvPr/>
        </p:nvGrpSpPr>
        <p:grpSpPr bwMode="auto">
          <a:xfrm>
            <a:off x="6011863" y="3141663"/>
            <a:ext cx="1544637" cy="457200"/>
            <a:chOff x="2925" y="2387"/>
            <a:chExt cx="973" cy="288"/>
          </a:xfrm>
        </p:grpSpPr>
        <p:sp>
          <p:nvSpPr>
            <p:cNvPr id="104458" name="Rectangle 28">
              <a:extLst>
                <a:ext uri="{FF2B5EF4-FFF2-40B4-BE49-F238E27FC236}">
                  <a16:creationId xmlns:a16="http://schemas.microsoft.com/office/drawing/2014/main" id="{436C7DB1-F12E-064B-B3BD-9EC182BA540D}"/>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1-17</a:t>
              </a:r>
            </a:p>
          </p:txBody>
        </p:sp>
        <p:pic>
          <p:nvPicPr>
            <p:cNvPr id="104459" name="Picture 29">
              <a:extLst>
                <a:ext uri="{FF2B5EF4-FFF2-40B4-BE49-F238E27FC236}">
                  <a16:creationId xmlns:a16="http://schemas.microsoft.com/office/drawing/2014/main" id="{53F71A18-7CC3-2E49-AFE1-87DFEE3C1CAF}"/>
                </a:ext>
              </a:extLst>
            </p:cNvPr>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0" name="Picture 30">
              <a:extLst>
                <a:ext uri="{FF2B5EF4-FFF2-40B4-BE49-F238E27FC236}">
                  <a16:creationId xmlns:a16="http://schemas.microsoft.com/office/drawing/2014/main" id="{48CB2F3E-B480-8E43-BABE-5498D6F39138}"/>
                </a:ext>
              </a:extLst>
            </p:cNvPr>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dir="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473" name="Object 19">
            <a:extLst>
              <a:ext uri="{FF2B5EF4-FFF2-40B4-BE49-F238E27FC236}">
                <a16:creationId xmlns:a16="http://schemas.microsoft.com/office/drawing/2014/main" id="{FAA13EA2-658A-B94F-954D-D3F0220A5D70}"/>
              </a:ext>
            </a:extLst>
          </p:cNvPr>
          <p:cNvGraphicFramePr>
            <a:graphicFrameLocks noChangeAspect="1"/>
          </p:cNvGraphicFramePr>
          <p:nvPr/>
        </p:nvGraphicFramePr>
        <p:xfrm>
          <a:off x="2555875" y="2636838"/>
          <a:ext cx="2994025" cy="903287"/>
        </p:xfrm>
        <a:graphic>
          <a:graphicData uri="http://schemas.openxmlformats.org/presentationml/2006/ole">
            <mc:AlternateContent xmlns:mc="http://schemas.openxmlformats.org/markup-compatibility/2006">
              <mc:Choice xmlns:v="urn:schemas-microsoft-com:vml" Requires="v">
                <p:oleObj spid="_x0000_s105717" r:id="rId3" imgW="32181800" imgH="9652000" progId="Equation.DSMT4">
                  <p:embed/>
                </p:oleObj>
              </mc:Choice>
              <mc:Fallback>
                <p:oleObj r:id="rId3" imgW="32181800" imgH="9652000" progId="Equation.DSMT4">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2636838"/>
                        <a:ext cx="2994025"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474" name="Text Box 22">
            <a:extLst>
              <a:ext uri="{FF2B5EF4-FFF2-40B4-BE49-F238E27FC236}">
                <a16:creationId xmlns:a16="http://schemas.microsoft.com/office/drawing/2014/main" id="{7D323A92-4DC2-224B-AD84-1B6D289B6787}"/>
              </a:ext>
            </a:extLst>
          </p:cNvPr>
          <p:cNvSpPr txBox="1">
            <a:spLocks noChangeArrowheads="1"/>
          </p:cNvSpPr>
          <p:nvPr/>
        </p:nvSpPr>
        <p:spPr bwMode="auto">
          <a:xfrm>
            <a:off x="2771775" y="3681413"/>
            <a:ext cx="61198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200">
                <a:solidFill>
                  <a:srgbClr val="CC0000"/>
                </a:solidFill>
              </a:rPr>
              <a:t>Stationary Schrodinger equation</a:t>
            </a:r>
            <a:r>
              <a:rPr lang="zh-CN" altLang="en-US" sz="2200">
                <a:solidFill>
                  <a:srgbClr val="CC0000"/>
                </a:solidFill>
              </a:rPr>
              <a:t>（</a:t>
            </a:r>
            <a:r>
              <a:rPr lang="en-US" altLang="zh-CN" sz="2200">
                <a:solidFill>
                  <a:srgbClr val="CC0000"/>
                </a:solidFill>
              </a:rPr>
              <a:t>First equation</a:t>
            </a:r>
            <a:r>
              <a:rPr lang="zh-CN" altLang="en-US" sz="2200">
                <a:solidFill>
                  <a:srgbClr val="CC0000"/>
                </a:solidFill>
              </a:rPr>
              <a:t>）</a:t>
            </a:r>
            <a:r>
              <a:rPr lang="en-US" altLang="zh-CN" sz="2200">
                <a:solidFill>
                  <a:srgbClr val="CC0000"/>
                </a:solidFill>
              </a:rPr>
              <a:t> </a:t>
            </a:r>
          </a:p>
        </p:txBody>
      </p:sp>
      <p:graphicFrame>
        <p:nvGraphicFramePr>
          <p:cNvPr id="105475" name="Object 24">
            <a:extLst>
              <a:ext uri="{FF2B5EF4-FFF2-40B4-BE49-F238E27FC236}">
                <a16:creationId xmlns:a16="http://schemas.microsoft.com/office/drawing/2014/main" id="{41BB5F94-30E2-B248-9E1F-7440654BD30C}"/>
              </a:ext>
            </a:extLst>
          </p:cNvPr>
          <p:cNvGraphicFramePr>
            <a:graphicFrameLocks noChangeAspect="1"/>
          </p:cNvGraphicFramePr>
          <p:nvPr/>
        </p:nvGraphicFramePr>
        <p:xfrm>
          <a:off x="1908175" y="4070350"/>
          <a:ext cx="1727200" cy="760413"/>
        </p:xfrm>
        <a:graphic>
          <a:graphicData uri="http://schemas.openxmlformats.org/presentationml/2006/ole">
            <mc:AlternateContent xmlns:mc="http://schemas.openxmlformats.org/markup-compatibility/2006">
              <mc:Choice xmlns:v="urn:schemas-microsoft-com:vml" Requires="v">
                <p:oleObj spid="_x0000_s105718" name="Equation" r:id="rId5" imgW="15798800" imgH="7023100" progId="Equation.DSMT4">
                  <p:embed/>
                </p:oleObj>
              </mc:Choice>
              <mc:Fallback>
                <p:oleObj name="Equation" r:id="rId5" imgW="15798800" imgH="7023100" progId="Equation.DSMT4">
                  <p:embed/>
                  <p:pic>
                    <p:nvPicPr>
                      <p:cNvPr id="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4070350"/>
                        <a:ext cx="1727200"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476" name="Text Box 25">
            <a:extLst>
              <a:ext uri="{FF2B5EF4-FFF2-40B4-BE49-F238E27FC236}">
                <a16:creationId xmlns:a16="http://schemas.microsoft.com/office/drawing/2014/main" id="{DECCDAFA-6414-614D-BC90-5F30FC229E6E}"/>
              </a:ext>
            </a:extLst>
          </p:cNvPr>
          <p:cNvSpPr txBox="1">
            <a:spLocks noChangeArrowheads="1"/>
          </p:cNvSpPr>
          <p:nvPr/>
        </p:nvSpPr>
        <p:spPr bwMode="auto">
          <a:xfrm>
            <a:off x="4113213" y="4333875"/>
            <a:ext cx="4346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a:solidFill>
                  <a:srgbClr val="CC0000"/>
                </a:solidFill>
                <a:latin typeface="Arial" panose="020B0604020202020204" pitchFamily="34" charset="0"/>
                <a:ea typeface="仿宋"/>
                <a:cs typeface="Arial" panose="020B0604020202020204" pitchFamily="34" charset="0"/>
              </a:rPr>
              <a:t>denoted as energy egienequation</a:t>
            </a:r>
          </a:p>
        </p:txBody>
      </p:sp>
      <p:graphicFrame>
        <p:nvGraphicFramePr>
          <p:cNvPr id="105477" name="Object 26">
            <a:extLst>
              <a:ext uri="{FF2B5EF4-FFF2-40B4-BE49-F238E27FC236}">
                <a16:creationId xmlns:a16="http://schemas.microsoft.com/office/drawing/2014/main" id="{2E5D9160-7942-E246-8F5E-29E22B048E32}"/>
              </a:ext>
            </a:extLst>
          </p:cNvPr>
          <p:cNvGraphicFramePr>
            <a:graphicFrameLocks noChangeAspect="1"/>
          </p:cNvGraphicFramePr>
          <p:nvPr/>
        </p:nvGraphicFramePr>
        <p:xfrm>
          <a:off x="3276600" y="4941888"/>
          <a:ext cx="2447925" cy="706437"/>
        </p:xfrm>
        <a:graphic>
          <a:graphicData uri="http://schemas.openxmlformats.org/presentationml/2006/ole">
            <mc:AlternateContent xmlns:mc="http://schemas.openxmlformats.org/markup-compatibility/2006">
              <mc:Choice xmlns:v="urn:schemas-microsoft-com:vml" Requires="v">
                <p:oleObj spid="_x0000_s105719" r:id="rId7" imgW="33642300" imgH="9652000" progId="Equation.DSMT4">
                  <p:embed/>
                </p:oleObj>
              </mc:Choice>
              <mc:Fallback>
                <p:oleObj r:id="rId7" imgW="33642300" imgH="9652000" progId="Equation.DSMT4">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4941888"/>
                        <a:ext cx="244792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5478" name="Group 276">
            <a:extLst>
              <a:ext uri="{FF2B5EF4-FFF2-40B4-BE49-F238E27FC236}">
                <a16:creationId xmlns:a16="http://schemas.microsoft.com/office/drawing/2014/main" id="{67E833E1-A95C-A34B-9D7D-84CB42FEEF95}"/>
              </a:ext>
            </a:extLst>
          </p:cNvPr>
          <p:cNvGrpSpPr>
            <a:grpSpLocks/>
          </p:cNvGrpSpPr>
          <p:nvPr/>
        </p:nvGrpSpPr>
        <p:grpSpPr bwMode="auto">
          <a:xfrm>
            <a:off x="2700338" y="5659438"/>
            <a:ext cx="5335587" cy="577850"/>
            <a:chOff x="1383" y="3521"/>
            <a:chExt cx="3361" cy="364"/>
          </a:xfrm>
        </p:grpSpPr>
        <p:graphicFrame>
          <p:nvGraphicFramePr>
            <p:cNvPr id="105491" name="Object 27">
              <a:extLst>
                <a:ext uri="{FF2B5EF4-FFF2-40B4-BE49-F238E27FC236}">
                  <a16:creationId xmlns:a16="http://schemas.microsoft.com/office/drawing/2014/main" id="{974D8BA7-0B99-DA49-8191-73D0B6699C31}"/>
                </a:ext>
              </a:extLst>
            </p:cNvPr>
            <p:cNvGraphicFramePr>
              <a:graphicFrameLocks noChangeAspect="1"/>
            </p:cNvGraphicFramePr>
            <p:nvPr/>
          </p:nvGraphicFramePr>
          <p:xfrm>
            <a:off x="1383" y="3521"/>
            <a:ext cx="658" cy="364"/>
          </p:xfrm>
          <a:graphic>
            <a:graphicData uri="http://schemas.openxmlformats.org/presentationml/2006/ole">
              <mc:AlternateContent xmlns:mc="http://schemas.openxmlformats.org/markup-compatibility/2006">
                <mc:Choice xmlns:v="urn:schemas-microsoft-com:vml" Requires="v">
                  <p:oleObj spid="_x0000_s105720" r:id="rId9" imgW="12585700" imgH="7023100" progId="Equation.DSMT4">
                    <p:embed/>
                  </p:oleObj>
                </mc:Choice>
                <mc:Fallback>
                  <p:oleObj r:id="rId9" imgW="12585700" imgH="7023100" progId="Equation.DSMT4">
                    <p:embed/>
                    <p:pic>
                      <p:nvPicPr>
                        <p:cNvPr id="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3" y="3521"/>
                          <a:ext cx="658"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492" name="Text Box 29">
              <a:extLst>
                <a:ext uri="{FF2B5EF4-FFF2-40B4-BE49-F238E27FC236}">
                  <a16:creationId xmlns:a16="http://schemas.microsoft.com/office/drawing/2014/main" id="{A5CC87F3-FEB8-8D43-9D21-8EF51D0685E0}"/>
                </a:ext>
              </a:extLst>
            </p:cNvPr>
            <p:cNvSpPr txBox="1">
              <a:spLocks noChangeArrowheads="1"/>
            </p:cNvSpPr>
            <p:nvPr/>
          </p:nvSpPr>
          <p:spPr bwMode="auto">
            <a:xfrm>
              <a:off x="2295" y="3594"/>
              <a:ext cx="24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a:solidFill>
                    <a:srgbClr val="CC0000"/>
                  </a:solidFill>
                  <a:latin typeface="Arial" panose="020B0604020202020204" pitchFamily="34" charset="0"/>
                  <a:cs typeface="Arial" panose="020B0604020202020204" pitchFamily="34" charset="0"/>
                </a:rPr>
                <a:t>denoted as Hamilton operator </a:t>
              </a:r>
            </a:p>
          </p:txBody>
        </p:sp>
      </p:grpSp>
      <p:graphicFrame>
        <p:nvGraphicFramePr>
          <p:cNvPr id="105479" name="Object 260">
            <a:extLst>
              <a:ext uri="{FF2B5EF4-FFF2-40B4-BE49-F238E27FC236}">
                <a16:creationId xmlns:a16="http://schemas.microsoft.com/office/drawing/2014/main" id="{E1B08612-8964-604A-972B-53840ACD43F1}"/>
              </a:ext>
            </a:extLst>
          </p:cNvPr>
          <p:cNvGraphicFramePr>
            <a:graphicFrameLocks noChangeAspect="1"/>
          </p:cNvGraphicFramePr>
          <p:nvPr/>
        </p:nvGraphicFramePr>
        <p:xfrm>
          <a:off x="1547813" y="749300"/>
          <a:ext cx="1368425" cy="882650"/>
        </p:xfrm>
        <a:graphic>
          <a:graphicData uri="http://schemas.openxmlformats.org/presentationml/2006/ole">
            <mc:AlternateContent xmlns:mc="http://schemas.openxmlformats.org/markup-compatibility/2006">
              <mc:Choice xmlns:v="urn:schemas-microsoft-com:vml" Requires="v">
                <p:oleObj spid="_x0000_s105721" r:id="rId11" imgW="14922500" imgH="9652000" progId="Equation.DSMT4">
                  <p:embed/>
                </p:oleObj>
              </mc:Choice>
              <mc:Fallback>
                <p:oleObj r:id="rId11" imgW="14922500" imgH="9652000" progId="Equation.DSMT4">
                  <p:embed/>
                  <p:pic>
                    <p:nvPicPr>
                      <p:cNvPr id="0" name="Object 26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7813" y="749300"/>
                        <a:ext cx="1368425"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80" name="Object 261">
            <a:extLst>
              <a:ext uri="{FF2B5EF4-FFF2-40B4-BE49-F238E27FC236}">
                <a16:creationId xmlns:a16="http://schemas.microsoft.com/office/drawing/2014/main" id="{DAB16092-C6CA-7941-A7E8-64B0B741DB53}"/>
              </a:ext>
            </a:extLst>
          </p:cNvPr>
          <p:cNvGraphicFramePr>
            <a:graphicFrameLocks noChangeAspect="1"/>
          </p:cNvGraphicFramePr>
          <p:nvPr/>
        </p:nvGraphicFramePr>
        <p:xfrm>
          <a:off x="3492500" y="787400"/>
          <a:ext cx="1584325" cy="750888"/>
        </p:xfrm>
        <a:graphic>
          <a:graphicData uri="http://schemas.openxmlformats.org/presentationml/2006/ole">
            <mc:AlternateContent xmlns:mc="http://schemas.openxmlformats.org/markup-compatibility/2006">
              <mc:Choice xmlns:v="urn:schemas-microsoft-com:vml" Requires="v">
                <p:oleObj spid="_x0000_s105722" r:id="rId13" imgW="19011900" imgH="9067800" progId="Equation.DSMT4">
                  <p:embed/>
                </p:oleObj>
              </mc:Choice>
              <mc:Fallback>
                <p:oleObj r:id="rId13" imgW="19011900" imgH="9067800" progId="Equation.DSMT4">
                  <p:embed/>
                  <p:pic>
                    <p:nvPicPr>
                      <p:cNvPr id="0" name="Object 26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92500" y="787400"/>
                        <a:ext cx="158432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481" name="Text Box 262">
            <a:extLst>
              <a:ext uri="{FF2B5EF4-FFF2-40B4-BE49-F238E27FC236}">
                <a16:creationId xmlns:a16="http://schemas.microsoft.com/office/drawing/2014/main" id="{F25B345B-0CE9-5048-9CD7-6663E9578D1E}"/>
              </a:ext>
            </a:extLst>
          </p:cNvPr>
          <p:cNvSpPr txBox="1">
            <a:spLocks noChangeArrowheads="1"/>
          </p:cNvSpPr>
          <p:nvPr/>
        </p:nvSpPr>
        <p:spPr bwMode="auto">
          <a:xfrm>
            <a:off x="719138" y="1744663"/>
            <a:ext cx="23622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200">
                <a:solidFill>
                  <a:schemeClr val="accent2"/>
                </a:solidFill>
                <a:latin typeface="Arial" panose="020B0604020202020204" pitchFamily="34" charset="0"/>
                <a:cs typeface="Arial" panose="020B0604020202020204" pitchFamily="34" charset="0"/>
              </a:rPr>
              <a:t>The solution is:</a:t>
            </a:r>
          </a:p>
        </p:txBody>
      </p:sp>
      <p:graphicFrame>
        <p:nvGraphicFramePr>
          <p:cNvPr id="105482" name="Object 263">
            <a:extLst>
              <a:ext uri="{FF2B5EF4-FFF2-40B4-BE49-F238E27FC236}">
                <a16:creationId xmlns:a16="http://schemas.microsoft.com/office/drawing/2014/main" id="{2B041EC1-B6AB-7347-BA3D-DEEE354720F0}"/>
              </a:ext>
            </a:extLst>
          </p:cNvPr>
          <p:cNvGraphicFramePr>
            <a:graphicFrameLocks noChangeAspect="1"/>
          </p:cNvGraphicFramePr>
          <p:nvPr/>
        </p:nvGraphicFramePr>
        <p:xfrm>
          <a:off x="3059113" y="1571625"/>
          <a:ext cx="2422525" cy="793750"/>
        </p:xfrm>
        <a:graphic>
          <a:graphicData uri="http://schemas.openxmlformats.org/presentationml/2006/ole">
            <mc:AlternateContent xmlns:mc="http://schemas.openxmlformats.org/markup-compatibility/2006">
              <mc:Choice xmlns:v="urn:schemas-microsoft-com:vml" Requires="v">
                <p:oleObj spid="_x0000_s105723" name="Equation" r:id="rId15" imgW="27495500" imgH="9067800" progId="Equation.DSMT4">
                  <p:embed/>
                </p:oleObj>
              </mc:Choice>
              <mc:Fallback>
                <p:oleObj name="Equation" r:id="rId15" imgW="27495500" imgH="9067800" progId="Equation.DSMT4">
                  <p:embed/>
                  <p:pic>
                    <p:nvPicPr>
                      <p:cNvPr id="0" name="Object 26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59113" y="1571625"/>
                        <a:ext cx="242252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5483" name="Group 268">
            <a:extLst>
              <a:ext uri="{FF2B5EF4-FFF2-40B4-BE49-F238E27FC236}">
                <a16:creationId xmlns:a16="http://schemas.microsoft.com/office/drawing/2014/main" id="{6885A187-8828-BF4D-9F68-A297673ECC5C}"/>
              </a:ext>
            </a:extLst>
          </p:cNvPr>
          <p:cNvGrpSpPr>
            <a:grpSpLocks/>
          </p:cNvGrpSpPr>
          <p:nvPr/>
        </p:nvGrpSpPr>
        <p:grpSpPr bwMode="auto">
          <a:xfrm>
            <a:off x="6084888" y="2852738"/>
            <a:ext cx="1544637" cy="457200"/>
            <a:chOff x="2925" y="2387"/>
            <a:chExt cx="973" cy="288"/>
          </a:xfrm>
        </p:grpSpPr>
        <p:sp>
          <p:nvSpPr>
            <p:cNvPr id="105488" name="Rectangle 269">
              <a:extLst>
                <a:ext uri="{FF2B5EF4-FFF2-40B4-BE49-F238E27FC236}">
                  <a16:creationId xmlns:a16="http://schemas.microsoft.com/office/drawing/2014/main" id="{EF450964-5A87-F647-BA68-E40DA0FB2655}"/>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1-18</a:t>
              </a:r>
            </a:p>
          </p:txBody>
        </p:sp>
        <p:pic>
          <p:nvPicPr>
            <p:cNvPr id="105489" name="Picture 270">
              <a:extLst>
                <a:ext uri="{FF2B5EF4-FFF2-40B4-BE49-F238E27FC236}">
                  <a16:creationId xmlns:a16="http://schemas.microsoft.com/office/drawing/2014/main" id="{DA01E136-7C8C-6C45-81F4-E67C72996E94}"/>
                </a:ext>
              </a:extLst>
            </p:cNvPr>
            <p:cNvPicPr>
              <a:picLocks noChangeAspect="1" noChangeArrowheads="1" noCrop="1"/>
            </p:cNvPicPr>
            <p:nvPr/>
          </p:nvPicPr>
          <p:blipFill>
            <a:blip r:embed="rId17">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90" name="Picture 271">
              <a:extLst>
                <a:ext uri="{FF2B5EF4-FFF2-40B4-BE49-F238E27FC236}">
                  <a16:creationId xmlns:a16="http://schemas.microsoft.com/office/drawing/2014/main" id="{689361FA-6F95-8A42-B308-35A0EE51EE53}"/>
                </a:ext>
              </a:extLst>
            </p:cNvPr>
            <p:cNvPicPr>
              <a:picLocks noChangeAspect="1" noChangeArrowheads="1" noCrop="1"/>
            </p:cNvPicPr>
            <p:nvPr/>
          </p:nvPicPr>
          <p:blipFill>
            <a:blip r:embed="rId18">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5484" name="Group 272">
            <a:extLst>
              <a:ext uri="{FF2B5EF4-FFF2-40B4-BE49-F238E27FC236}">
                <a16:creationId xmlns:a16="http://schemas.microsoft.com/office/drawing/2014/main" id="{40AD6770-85F4-E74C-AFA8-B2430EFDEA45}"/>
              </a:ext>
            </a:extLst>
          </p:cNvPr>
          <p:cNvGrpSpPr>
            <a:grpSpLocks/>
          </p:cNvGrpSpPr>
          <p:nvPr/>
        </p:nvGrpSpPr>
        <p:grpSpPr bwMode="auto">
          <a:xfrm>
            <a:off x="5949950" y="5013325"/>
            <a:ext cx="1544638" cy="457200"/>
            <a:chOff x="2925" y="2387"/>
            <a:chExt cx="973" cy="288"/>
          </a:xfrm>
        </p:grpSpPr>
        <p:sp>
          <p:nvSpPr>
            <p:cNvPr id="105485" name="Rectangle 273">
              <a:extLst>
                <a:ext uri="{FF2B5EF4-FFF2-40B4-BE49-F238E27FC236}">
                  <a16:creationId xmlns:a16="http://schemas.microsoft.com/office/drawing/2014/main" id="{43374137-20E8-024C-A410-66616B5F09EA}"/>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1-19</a:t>
              </a:r>
            </a:p>
          </p:txBody>
        </p:sp>
        <p:pic>
          <p:nvPicPr>
            <p:cNvPr id="105486" name="Picture 274">
              <a:extLst>
                <a:ext uri="{FF2B5EF4-FFF2-40B4-BE49-F238E27FC236}">
                  <a16:creationId xmlns:a16="http://schemas.microsoft.com/office/drawing/2014/main" id="{153133F4-6FFC-254D-A76A-64F93EEA8892}"/>
                </a:ext>
              </a:extLst>
            </p:cNvPr>
            <p:cNvPicPr>
              <a:picLocks noChangeAspect="1" noChangeArrowheads="1" noCrop="1"/>
            </p:cNvPicPr>
            <p:nvPr/>
          </p:nvPicPr>
          <p:blipFill>
            <a:blip r:embed="rId17">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7" name="Picture 275">
              <a:extLst>
                <a:ext uri="{FF2B5EF4-FFF2-40B4-BE49-F238E27FC236}">
                  <a16:creationId xmlns:a16="http://schemas.microsoft.com/office/drawing/2014/main" id="{645A2327-1D44-BA4C-A7DA-4FB5F4669D15}"/>
                </a:ext>
              </a:extLst>
            </p:cNvPr>
            <p:cNvPicPr>
              <a:picLocks noChangeAspect="1" noChangeArrowheads="1" noCrop="1"/>
            </p:cNvPicPr>
            <p:nvPr/>
          </p:nvPicPr>
          <p:blipFill>
            <a:blip r:embed="rId18">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dir="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2450" name="Object 2">
            <a:extLst>
              <a:ext uri="{FF2B5EF4-FFF2-40B4-BE49-F238E27FC236}">
                <a16:creationId xmlns:a16="http://schemas.microsoft.com/office/drawing/2014/main" id="{B06F1764-2FBC-5442-ADBF-A4F8D559224B}"/>
              </a:ext>
            </a:extLst>
          </p:cNvPr>
          <p:cNvGraphicFramePr>
            <a:graphicFrameLocks noChangeAspect="1"/>
          </p:cNvGraphicFramePr>
          <p:nvPr/>
        </p:nvGraphicFramePr>
        <p:xfrm>
          <a:off x="2986088" y="2154238"/>
          <a:ext cx="5905500" cy="1181100"/>
        </p:xfrm>
        <a:graphic>
          <a:graphicData uri="http://schemas.openxmlformats.org/presentationml/2006/ole">
            <mc:AlternateContent xmlns:mc="http://schemas.openxmlformats.org/markup-compatibility/2006">
              <mc:Choice xmlns:v="urn:schemas-microsoft-com:vml" Requires="v">
                <p:oleObj spid="_x0000_s106600" name="公式" r:id="rId3" imgW="57048400" imgH="11404600" progId="Equation.3">
                  <p:embed/>
                </p:oleObj>
              </mc:Choice>
              <mc:Fallback>
                <p:oleObj name="公式" r:id="rId3" imgW="57048400" imgH="114046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6088" y="2154238"/>
                        <a:ext cx="5905500" cy="118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32451" name="Text Box 3">
            <a:extLst>
              <a:ext uri="{FF2B5EF4-FFF2-40B4-BE49-F238E27FC236}">
                <a16:creationId xmlns:a16="http://schemas.microsoft.com/office/drawing/2014/main" id="{F67D442D-879D-FB42-AE56-453EDF22AB3C}"/>
              </a:ext>
            </a:extLst>
          </p:cNvPr>
          <p:cNvSpPr txBox="1">
            <a:spLocks noChangeArrowheads="1"/>
          </p:cNvSpPr>
          <p:nvPr/>
        </p:nvSpPr>
        <p:spPr bwMode="auto">
          <a:xfrm>
            <a:off x="179388" y="2525713"/>
            <a:ext cx="20367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a:solidFill>
                  <a:schemeClr val="tx2"/>
                </a:solidFill>
                <a:latin typeface="Arial" panose="020B0604020202020204" pitchFamily="34" charset="0"/>
                <a:cs typeface="Arial" panose="020B0604020202020204" pitchFamily="34" charset="0"/>
              </a:rPr>
              <a:t>Kinetic energy:</a:t>
            </a:r>
          </a:p>
        </p:txBody>
      </p:sp>
      <p:graphicFrame>
        <p:nvGraphicFramePr>
          <p:cNvPr id="232452" name="Object 4">
            <a:extLst>
              <a:ext uri="{FF2B5EF4-FFF2-40B4-BE49-F238E27FC236}">
                <a16:creationId xmlns:a16="http://schemas.microsoft.com/office/drawing/2014/main" id="{E7A2277A-66AB-394F-935B-3DFF951ED549}"/>
              </a:ext>
            </a:extLst>
          </p:cNvPr>
          <p:cNvGraphicFramePr>
            <a:graphicFrameLocks noChangeAspect="1"/>
          </p:cNvGraphicFramePr>
          <p:nvPr/>
        </p:nvGraphicFramePr>
        <p:xfrm>
          <a:off x="2986088" y="3589338"/>
          <a:ext cx="5451475" cy="1241425"/>
        </p:xfrm>
        <a:graphic>
          <a:graphicData uri="http://schemas.openxmlformats.org/presentationml/2006/ole">
            <mc:AlternateContent xmlns:mc="http://schemas.openxmlformats.org/markup-compatibility/2006">
              <mc:Choice xmlns:v="urn:schemas-microsoft-com:vml" Requires="v">
                <p:oleObj spid="_x0000_s106601" name="公式" r:id="rId5" imgW="52666900" imgH="12001500" progId="Equation.3">
                  <p:embed/>
                </p:oleObj>
              </mc:Choice>
              <mc:Fallback>
                <p:oleObj name="公式" r:id="rId5" imgW="52666900" imgH="120015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6088" y="3589338"/>
                        <a:ext cx="5451475" cy="1241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32453" name="Text Box 5">
            <a:extLst>
              <a:ext uri="{FF2B5EF4-FFF2-40B4-BE49-F238E27FC236}">
                <a16:creationId xmlns:a16="http://schemas.microsoft.com/office/drawing/2014/main" id="{A2E4E2BC-B741-C94D-8D9E-F31B226BF285}"/>
              </a:ext>
            </a:extLst>
          </p:cNvPr>
          <p:cNvSpPr txBox="1">
            <a:spLocks noChangeArrowheads="1"/>
          </p:cNvSpPr>
          <p:nvPr/>
        </p:nvSpPr>
        <p:spPr bwMode="auto">
          <a:xfrm>
            <a:off x="182563" y="3970338"/>
            <a:ext cx="2263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a:solidFill>
                  <a:schemeClr val="tx2"/>
                </a:solidFill>
                <a:latin typeface="Arial" panose="020B0604020202020204" pitchFamily="34" charset="0"/>
                <a:cs typeface="Arial" panose="020B0604020202020204" pitchFamily="34" charset="0"/>
              </a:rPr>
              <a:t>Potential energy:</a:t>
            </a:r>
          </a:p>
        </p:txBody>
      </p:sp>
      <p:graphicFrame>
        <p:nvGraphicFramePr>
          <p:cNvPr id="232454" name="Object 6">
            <a:extLst>
              <a:ext uri="{FF2B5EF4-FFF2-40B4-BE49-F238E27FC236}">
                <a16:creationId xmlns:a16="http://schemas.microsoft.com/office/drawing/2014/main" id="{E8667626-67BD-6144-A77D-E2B26862C58A}"/>
              </a:ext>
            </a:extLst>
          </p:cNvPr>
          <p:cNvGraphicFramePr>
            <a:graphicFrameLocks noChangeAspect="1"/>
          </p:cNvGraphicFramePr>
          <p:nvPr/>
        </p:nvGraphicFramePr>
        <p:xfrm>
          <a:off x="3059113" y="5083175"/>
          <a:ext cx="4119562" cy="1120775"/>
        </p:xfrm>
        <a:graphic>
          <a:graphicData uri="http://schemas.openxmlformats.org/presentationml/2006/ole">
            <mc:AlternateContent xmlns:mc="http://schemas.openxmlformats.org/markup-compatibility/2006">
              <mc:Choice xmlns:v="urn:schemas-microsoft-com:vml" Requires="v">
                <p:oleObj spid="_x0000_s106602" name="公式" r:id="rId7" imgW="39789100" imgH="10820400" progId="Equation.3">
                  <p:embed/>
                </p:oleObj>
              </mc:Choice>
              <mc:Fallback>
                <p:oleObj name="公式" r:id="rId7" imgW="39789100" imgH="108204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113" y="5083175"/>
                        <a:ext cx="4119562"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32455" name="Text Box 7">
            <a:extLst>
              <a:ext uri="{FF2B5EF4-FFF2-40B4-BE49-F238E27FC236}">
                <a16:creationId xmlns:a16="http://schemas.microsoft.com/office/drawing/2014/main" id="{E7C6BE27-E9DD-3842-84A8-55117962DD48}"/>
              </a:ext>
            </a:extLst>
          </p:cNvPr>
          <p:cNvSpPr txBox="1">
            <a:spLocks noChangeArrowheads="1"/>
          </p:cNvSpPr>
          <p:nvPr/>
        </p:nvSpPr>
        <p:spPr bwMode="auto">
          <a:xfrm>
            <a:off x="179388" y="5414963"/>
            <a:ext cx="2992437"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a:solidFill>
                  <a:schemeClr val="tx2"/>
                </a:solidFill>
                <a:latin typeface="Arial" panose="020B0604020202020204" pitchFamily="34" charset="0"/>
                <a:cs typeface="Arial" panose="020B0604020202020204" pitchFamily="34" charset="0"/>
              </a:rPr>
              <a:t>Schrödinger equation: </a:t>
            </a:r>
          </a:p>
        </p:txBody>
      </p:sp>
      <p:sp>
        <p:nvSpPr>
          <p:cNvPr id="232456" name="Text Box 8">
            <a:extLst>
              <a:ext uri="{FF2B5EF4-FFF2-40B4-BE49-F238E27FC236}">
                <a16:creationId xmlns:a16="http://schemas.microsoft.com/office/drawing/2014/main" id="{F351EB6E-A548-1441-914F-D5CD34C333ED}"/>
              </a:ext>
            </a:extLst>
          </p:cNvPr>
          <p:cNvSpPr txBox="1">
            <a:spLocks noChangeArrowheads="1"/>
          </p:cNvSpPr>
          <p:nvPr/>
        </p:nvSpPr>
        <p:spPr bwMode="auto">
          <a:xfrm>
            <a:off x="22225" y="542925"/>
            <a:ext cx="896461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dirty="0">
                <a:solidFill>
                  <a:schemeClr val="tx2"/>
                </a:solidFill>
                <a:latin typeface="Arial" panose="020B0604020202020204" pitchFamily="34" charset="0"/>
                <a:cs typeface="Arial" panose="020B0604020202020204" pitchFamily="34" charset="0"/>
              </a:rPr>
              <a:t>e.g. Schrodinger equation of hydrogen atom</a:t>
            </a:r>
            <a:r>
              <a:rPr kumimoji="0" lang="en-US" altLang="zh-CN" sz="2400" dirty="0">
                <a:solidFill>
                  <a:schemeClr val="tx2"/>
                </a:solidFill>
                <a:latin typeface="Arial" panose="020B0604020202020204" pitchFamily="34" charset="0"/>
                <a:cs typeface="Arial" panose="020B0604020202020204" pitchFamily="34" charset="0"/>
              </a:rPr>
              <a:t>. </a:t>
            </a:r>
            <a:r>
              <a:rPr kumimoji="0" lang="en-US" altLang="zh-CN" dirty="0">
                <a:solidFill>
                  <a:schemeClr val="tx2"/>
                </a:solidFill>
                <a:latin typeface="Arial" panose="020B0604020202020204" pitchFamily="34" charset="0"/>
                <a:cs typeface="Arial" panose="020B0604020202020204" pitchFamily="34" charset="0"/>
              </a:rPr>
              <a:t>These two problems can be simplified into one problem, just consider the relative motion of the electron and the nucleus. This is similar to that the electrons move around the nucleus while the nucleus does not move.</a:t>
            </a:r>
            <a:endParaRPr kumimoji="0" lang="en-US" altLang="zh-CN" dirty="0">
              <a:solidFill>
                <a:schemeClr val="tx2"/>
              </a:solidFill>
              <a:latin typeface="Arial" panose="020B0604020202020204" pitchFamily="34" charset="0"/>
              <a:cs typeface="Arial" panose="020B0604020202020204" pitchFamily="34" charset="0"/>
              <a:sym typeface="Symbol" pitchFamily="2" charset="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32456"/>
                                        </p:tgtEl>
                                        <p:attrNameLst>
                                          <p:attrName>style.visibility</p:attrName>
                                        </p:attrNameLst>
                                      </p:cBhvr>
                                      <p:to>
                                        <p:strVal val="visible"/>
                                      </p:to>
                                    </p:set>
                                    <p:animEffect transition="in" filter="blinds(horizontal)">
                                      <p:cBhvr>
                                        <p:cTn id="7" dur="500"/>
                                        <p:tgtEl>
                                          <p:spTgt spid="2324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2451"/>
                                        </p:tgtEl>
                                        <p:attrNameLst>
                                          <p:attrName>style.visibility</p:attrName>
                                        </p:attrNameLst>
                                      </p:cBhvr>
                                      <p:to>
                                        <p:strVal val="visible"/>
                                      </p:to>
                                    </p:set>
                                    <p:animEffect transition="in" filter="blinds(horizontal)">
                                      <p:cBhvr>
                                        <p:cTn id="12" dur="500"/>
                                        <p:tgtEl>
                                          <p:spTgt spid="232451"/>
                                        </p:tgtEl>
                                      </p:cBhvr>
                                    </p:animEffect>
                                  </p:childTnLst>
                                </p:cTn>
                              </p:par>
                              <p:par>
                                <p:cTn id="13" presetID="3" presetClass="entr" presetSubtype="10" fill="hold" nodeType="withEffect">
                                  <p:stCondLst>
                                    <p:cond delay="0"/>
                                  </p:stCondLst>
                                  <p:childTnLst>
                                    <p:set>
                                      <p:cBhvr>
                                        <p:cTn id="14" dur="1" fill="hold">
                                          <p:stCondLst>
                                            <p:cond delay="0"/>
                                          </p:stCondLst>
                                        </p:cTn>
                                        <p:tgtEl>
                                          <p:spTgt spid="232450"/>
                                        </p:tgtEl>
                                        <p:attrNameLst>
                                          <p:attrName>style.visibility</p:attrName>
                                        </p:attrNameLst>
                                      </p:cBhvr>
                                      <p:to>
                                        <p:strVal val="visible"/>
                                      </p:to>
                                    </p:set>
                                    <p:animEffect transition="in" filter="blinds(horizontal)">
                                      <p:cBhvr>
                                        <p:cTn id="15" dur="500"/>
                                        <p:tgtEl>
                                          <p:spTgt spid="23245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32453"/>
                                        </p:tgtEl>
                                        <p:attrNameLst>
                                          <p:attrName>style.visibility</p:attrName>
                                        </p:attrNameLst>
                                      </p:cBhvr>
                                      <p:to>
                                        <p:strVal val="visible"/>
                                      </p:to>
                                    </p:set>
                                    <p:animEffect transition="in" filter="blinds(horizontal)">
                                      <p:cBhvr>
                                        <p:cTn id="20" dur="500"/>
                                        <p:tgtEl>
                                          <p:spTgt spid="232453"/>
                                        </p:tgtEl>
                                      </p:cBhvr>
                                    </p:animEffect>
                                  </p:childTnLst>
                                </p:cTn>
                              </p:par>
                              <p:par>
                                <p:cTn id="21" presetID="3" presetClass="entr" presetSubtype="10" fill="hold" nodeType="withEffect">
                                  <p:stCondLst>
                                    <p:cond delay="0"/>
                                  </p:stCondLst>
                                  <p:childTnLst>
                                    <p:set>
                                      <p:cBhvr>
                                        <p:cTn id="22" dur="1" fill="hold">
                                          <p:stCondLst>
                                            <p:cond delay="0"/>
                                          </p:stCondLst>
                                        </p:cTn>
                                        <p:tgtEl>
                                          <p:spTgt spid="232452"/>
                                        </p:tgtEl>
                                        <p:attrNameLst>
                                          <p:attrName>style.visibility</p:attrName>
                                        </p:attrNameLst>
                                      </p:cBhvr>
                                      <p:to>
                                        <p:strVal val="visible"/>
                                      </p:to>
                                    </p:set>
                                    <p:animEffect transition="in" filter="blinds(horizontal)">
                                      <p:cBhvr>
                                        <p:cTn id="23" dur="500"/>
                                        <p:tgtEl>
                                          <p:spTgt spid="23245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32455"/>
                                        </p:tgtEl>
                                        <p:attrNameLst>
                                          <p:attrName>style.visibility</p:attrName>
                                        </p:attrNameLst>
                                      </p:cBhvr>
                                      <p:to>
                                        <p:strVal val="visible"/>
                                      </p:to>
                                    </p:set>
                                    <p:animEffect transition="in" filter="blinds(horizontal)">
                                      <p:cBhvr>
                                        <p:cTn id="28" dur="500"/>
                                        <p:tgtEl>
                                          <p:spTgt spid="232455"/>
                                        </p:tgtEl>
                                      </p:cBhvr>
                                    </p:animEffect>
                                  </p:childTnLst>
                                </p:cTn>
                              </p:par>
                              <p:par>
                                <p:cTn id="29" presetID="3" presetClass="entr" presetSubtype="10" fill="hold" nodeType="withEffect">
                                  <p:stCondLst>
                                    <p:cond delay="0"/>
                                  </p:stCondLst>
                                  <p:childTnLst>
                                    <p:set>
                                      <p:cBhvr>
                                        <p:cTn id="30" dur="1" fill="hold">
                                          <p:stCondLst>
                                            <p:cond delay="0"/>
                                          </p:stCondLst>
                                        </p:cTn>
                                        <p:tgtEl>
                                          <p:spTgt spid="232454"/>
                                        </p:tgtEl>
                                        <p:attrNameLst>
                                          <p:attrName>style.visibility</p:attrName>
                                        </p:attrNameLst>
                                      </p:cBhvr>
                                      <p:to>
                                        <p:strVal val="visible"/>
                                      </p:to>
                                    </p:set>
                                    <p:animEffect transition="in" filter="blinds(horizontal)">
                                      <p:cBhvr>
                                        <p:cTn id="31" dur="500"/>
                                        <p:tgtEl>
                                          <p:spTgt spid="232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1" grpId="0"/>
      <p:bldP spid="232453" grpId="0"/>
      <p:bldP spid="232455" grpId="0"/>
      <p:bldP spid="23245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ext Box 1038">
            <a:extLst>
              <a:ext uri="{FF2B5EF4-FFF2-40B4-BE49-F238E27FC236}">
                <a16:creationId xmlns:a16="http://schemas.microsoft.com/office/drawing/2014/main" id="{A791C68D-6146-E448-810F-3B7248A7B86C}"/>
              </a:ext>
            </a:extLst>
          </p:cNvPr>
          <p:cNvSpPr txBox="1">
            <a:spLocks noChangeArrowheads="1"/>
          </p:cNvSpPr>
          <p:nvPr/>
        </p:nvSpPr>
        <p:spPr bwMode="auto">
          <a:xfrm>
            <a:off x="177800" y="1611313"/>
            <a:ext cx="8305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en-US" altLang="zh-CN" b="0">
                <a:latin typeface="Arial" panose="020B0604020202020204" pitchFamily="34" charset="0"/>
                <a:cs typeface="Arial" panose="020B0604020202020204" pitchFamily="34" charset="0"/>
              </a:rPr>
              <a:t>    Assume that  the movement of a free particle with a certain energy E and momentum p moving in the x direction, which is equivalent to a plane monochromatic wave, and the wave function is:</a:t>
            </a:r>
            <a:endParaRPr lang="en-US" altLang="zh-CN">
              <a:solidFill>
                <a:schemeClr val="accent2"/>
              </a:solidFill>
              <a:latin typeface="Arial" panose="020B0604020202020204" pitchFamily="34" charset="0"/>
              <a:cs typeface="Arial" panose="020B0604020202020204" pitchFamily="34" charset="0"/>
            </a:endParaRPr>
          </a:p>
        </p:txBody>
      </p:sp>
      <p:graphicFrame>
        <p:nvGraphicFramePr>
          <p:cNvPr id="107522" name="Object 1039">
            <a:extLst>
              <a:ext uri="{FF2B5EF4-FFF2-40B4-BE49-F238E27FC236}">
                <a16:creationId xmlns:a16="http://schemas.microsoft.com/office/drawing/2014/main" id="{C39316A3-DCAB-2647-8ECD-CF39F3757F66}"/>
              </a:ext>
            </a:extLst>
          </p:cNvPr>
          <p:cNvGraphicFramePr>
            <a:graphicFrameLocks noChangeAspect="1"/>
          </p:cNvGraphicFramePr>
          <p:nvPr/>
        </p:nvGraphicFramePr>
        <p:xfrm>
          <a:off x="214313" y="2768600"/>
          <a:ext cx="8515350" cy="638175"/>
        </p:xfrm>
        <a:graphic>
          <a:graphicData uri="http://schemas.openxmlformats.org/presentationml/2006/ole">
            <mc:AlternateContent xmlns:mc="http://schemas.openxmlformats.org/markup-compatibility/2006">
              <mc:Choice xmlns:v="urn:schemas-microsoft-com:vml" Requires="v">
                <p:oleObj spid="_x0000_s107657" name="Equation" r:id="rId3" imgW="120243600" imgH="9067800" progId="Equation.DSMT4">
                  <p:embed/>
                </p:oleObj>
              </mc:Choice>
              <mc:Fallback>
                <p:oleObj name="Equation" r:id="rId3" imgW="120243600" imgH="9067800" progId="Equation.DSMT4">
                  <p:embed/>
                  <p:pic>
                    <p:nvPicPr>
                      <p:cNvPr id="0" name="Object 10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3" y="2768600"/>
                        <a:ext cx="85153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3" name="Object 1041">
            <a:extLst>
              <a:ext uri="{FF2B5EF4-FFF2-40B4-BE49-F238E27FC236}">
                <a16:creationId xmlns:a16="http://schemas.microsoft.com/office/drawing/2014/main" id="{F5FBCD6D-326C-F147-AC40-8B4AA840A714}"/>
              </a:ext>
            </a:extLst>
          </p:cNvPr>
          <p:cNvGraphicFramePr>
            <a:graphicFrameLocks noChangeAspect="1"/>
          </p:cNvGraphicFramePr>
          <p:nvPr/>
        </p:nvGraphicFramePr>
        <p:xfrm>
          <a:off x="1968500" y="3444875"/>
          <a:ext cx="2811463" cy="622300"/>
        </p:xfrm>
        <a:graphic>
          <a:graphicData uri="http://schemas.openxmlformats.org/presentationml/2006/ole">
            <mc:AlternateContent xmlns:mc="http://schemas.openxmlformats.org/markup-compatibility/2006">
              <mc:Choice xmlns:v="urn:schemas-microsoft-com:vml" Requires="v">
                <p:oleObj spid="_x0000_s107658" r:id="rId5" imgW="42125900" imgH="9359900" progId="Equation.DSMT4">
                  <p:embed/>
                </p:oleObj>
              </mc:Choice>
              <mc:Fallback>
                <p:oleObj r:id="rId5" imgW="42125900" imgH="9359900" progId="Equation.DSMT4">
                  <p:embed/>
                  <p:pic>
                    <p:nvPicPr>
                      <p:cNvPr id="0" name="Object 10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8500" y="3444875"/>
                        <a:ext cx="2811463"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4" name="Object 1043">
            <a:extLst>
              <a:ext uri="{FF2B5EF4-FFF2-40B4-BE49-F238E27FC236}">
                <a16:creationId xmlns:a16="http://schemas.microsoft.com/office/drawing/2014/main" id="{1FBBB718-4161-5840-8E7C-61A1FD118157}"/>
              </a:ext>
            </a:extLst>
          </p:cNvPr>
          <p:cNvGraphicFramePr>
            <a:graphicFrameLocks noChangeAspect="1"/>
          </p:cNvGraphicFramePr>
          <p:nvPr/>
        </p:nvGraphicFramePr>
        <p:xfrm>
          <a:off x="1968500" y="4143375"/>
          <a:ext cx="3570288" cy="623888"/>
        </p:xfrm>
        <a:graphic>
          <a:graphicData uri="http://schemas.openxmlformats.org/presentationml/2006/ole">
            <mc:AlternateContent xmlns:mc="http://schemas.openxmlformats.org/markup-compatibility/2006">
              <mc:Choice xmlns:v="urn:schemas-microsoft-com:vml" Requires="v">
                <p:oleObj spid="_x0000_s107659" r:id="rId7" imgW="55587900" imgH="9652000" progId="Equation.DSMT4">
                  <p:embed/>
                </p:oleObj>
              </mc:Choice>
              <mc:Fallback>
                <p:oleObj r:id="rId7" imgW="55587900" imgH="9652000" progId="Equation.DSMT4">
                  <p:embed/>
                  <p:pic>
                    <p:nvPicPr>
                      <p:cNvPr id="0" name="Object 10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8500" y="4143375"/>
                        <a:ext cx="3570288"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25" name="Text Box 1045">
            <a:extLst>
              <a:ext uri="{FF2B5EF4-FFF2-40B4-BE49-F238E27FC236}">
                <a16:creationId xmlns:a16="http://schemas.microsoft.com/office/drawing/2014/main" id="{105CDE5C-1675-5D49-952E-E8B0C311C508}"/>
              </a:ext>
            </a:extLst>
          </p:cNvPr>
          <p:cNvSpPr txBox="1">
            <a:spLocks noChangeArrowheads="1"/>
          </p:cNvSpPr>
          <p:nvPr/>
        </p:nvSpPr>
        <p:spPr bwMode="auto">
          <a:xfrm>
            <a:off x="395288" y="4875213"/>
            <a:ext cx="4968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b="0">
                <a:latin typeface="Arial" panose="020B0604020202020204" pitchFamily="34" charset="0"/>
                <a:cs typeface="Arial" panose="020B0604020202020204" pitchFamily="34" charset="0"/>
              </a:rPr>
              <a:t>T represents kinetic energy,</a:t>
            </a:r>
            <a:r>
              <a:rPr lang="zh-CN" altLang="en-US" b="0">
                <a:latin typeface="Arial" panose="020B0604020202020204" pitchFamily="34" charset="0"/>
                <a:cs typeface="Arial" panose="020B0604020202020204" pitchFamily="34" charset="0"/>
              </a:rPr>
              <a:t> </a:t>
            </a:r>
            <a:r>
              <a:rPr lang="en-US" altLang="zh-CN" b="0">
                <a:latin typeface="Arial" panose="020B0604020202020204" pitchFamily="34" charset="0"/>
                <a:cs typeface="Arial" panose="020B0604020202020204" pitchFamily="34" charset="0"/>
              </a:rPr>
              <a:t>substitute </a:t>
            </a:r>
            <a:r>
              <a:rPr lang="en-US" altLang="zh-CN" b="0" i="1">
                <a:latin typeface="Arial" panose="020B0604020202020204" pitchFamily="34" charset="0"/>
                <a:cs typeface="Arial" panose="020B0604020202020204" pitchFamily="34" charset="0"/>
              </a:rPr>
              <a:t>T</a:t>
            </a:r>
            <a:r>
              <a:rPr lang="en-US" altLang="zh-CN" b="0">
                <a:latin typeface="Arial" panose="020B0604020202020204" pitchFamily="34" charset="0"/>
                <a:cs typeface="Arial" panose="020B0604020202020204" pitchFamily="34" charset="0"/>
              </a:rPr>
              <a:t>=</a:t>
            </a:r>
            <a:r>
              <a:rPr lang="en-US" altLang="zh-CN" b="0" i="1">
                <a:latin typeface="Arial" panose="020B0604020202020204" pitchFamily="34" charset="0"/>
                <a:cs typeface="Arial" panose="020B0604020202020204" pitchFamily="34" charset="0"/>
              </a:rPr>
              <a:t>p</a:t>
            </a:r>
            <a:r>
              <a:rPr lang="en-US" altLang="zh-CN" b="0" i="1" baseline="-30000">
                <a:latin typeface="Arial" panose="020B0604020202020204" pitchFamily="34" charset="0"/>
                <a:cs typeface="Arial" panose="020B0604020202020204" pitchFamily="34" charset="0"/>
              </a:rPr>
              <a:t>x</a:t>
            </a:r>
            <a:r>
              <a:rPr lang="en-US" altLang="zh-CN" b="0" baseline="30000">
                <a:latin typeface="Arial" panose="020B0604020202020204" pitchFamily="34" charset="0"/>
                <a:cs typeface="Arial" panose="020B0604020202020204" pitchFamily="34" charset="0"/>
              </a:rPr>
              <a:t>2</a:t>
            </a:r>
            <a:r>
              <a:rPr lang="en-US" altLang="zh-CN" b="0">
                <a:latin typeface="Arial" panose="020B0604020202020204" pitchFamily="34" charset="0"/>
                <a:cs typeface="Arial" panose="020B0604020202020204" pitchFamily="34" charset="0"/>
              </a:rPr>
              <a:t>/2</a:t>
            </a:r>
            <a:r>
              <a:rPr lang="en-US" altLang="zh-CN" b="0" i="1">
                <a:latin typeface="Arial" panose="020B0604020202020204" pitchFamily="34" charset="0"/>
                <a:cs typeface="Arial" panose="020B0604020202020204" pitchFamily="34" charset="0"/>
              </a:rPr>
              <a:t>m</a:t>
            </a:r>
            <a:r>
              <a:rPr lang="en-US" altLang="zh-CN" b="0">
                <a:latin typeface="Arial" panose="020B0604020202020204" pitchFamily="34" charset="0"/>
                <a:cs typeface="Arial" panose="020B0604020202020204" pitchFamily="34" charset="0"/>
              </a:rPr>
              <a:t> into the formula above, obtain:</a:t>
            </a:r>
          </a:p>
        </p:txBody>
      </p:sp>
      <p:graphicFrame>
        <p:nvGraphicFramePr>
          <p:cNvPr id="107526" name="Object 1046">
            <a:extLst>
              <a:ext uri="{FF2B5EF4-FFF2-40B4-BE49-F238E27FC236}">
                <a16:creationId xmlns:a16="http://schemas.microsoft.com/office/drawing/2014/main" id="{42925111-340F-DC47-A8EC-689E67BD9335}"/>
              </a:ext>
            </a:extLst>
          </p:cNvPr>
          <p:cNvGraphicFramePr>
            <a:graphicFrameLocks noChangeAspect="1"/>
          </p:cNvGraphicFramePr>
          <p:nvPr/>
        </p:nvGraphicFramePr>
        <p:xfrm>
          <a:off x="5651500" y="4808538"/>
          <a:ext cx="1828800" cy="758825"/>
        </p:xfrm>
        <a:graphic>
          <a:graphicData uri="http://schemas.openxmlformats.org/presentationml/2006/ole">
            <mc:AlternateContent xmlns:mc="http://schemas.openxmlformats.org/markup-compatibility/2006">
              <mc:Choice xmlns:v="urn:schemas-microsoft-com:vml" Requires="v">
                <p:oleObj spid="_x0000_s107660" r:id="rId9" imgW="23406100" imgH="9652000" progId="Equation.DSMT4">
                  <p:embed/>
                </p:oleObj>
              </mc:Choice>
              <mc:Fallback>
                <p:oleObj r:id="rId9" imgW="23406100" imgH="9652000" progId="Equation.DSMT4">
                  <p:embed/>
                  <p:pic>
                    <p:nvPicPr>
                      <p:cNvPr id="0" name="Object 104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1500" y="4808538"/>
                        <a:ext cx="18288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27" name="Text Box 1048">
            <a:extLst>
              <a:ext uri="{FF2B5EF4-FFF2-40B4-BE49-F238E27FC236}">
                <a16:creationId xmlns:a16="http://schemas.microsoft.com/office/drawing/2014/main" id="{7F44D99E-5634-D042-B2DC-DAEE7BCF0477}"/>
              </a:ext>
            </a:extLst>
          </p:cNvPr>
          <p:cNvSpPr txBox="1">
            <a:spLocks noChangeArrowheads="1"/>
          </p:cNvSpPr>
          <p:nvPr/>
        </p:nvSpPr>
        <p:spPr bwMode="auto">
          <a:xfrm>
            <a:off x="0" y="5727700"/>
            <a:ext cx="81597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en-US" altLang="zh-CN" b="0">
                <a:latin typeface="Arial" panose="020B0604020202020204" pitchFamily="34" charset="0"/>
                <a:cs typeface="Arial" panose="020B0604020202020204" pitchFamily="34" charset="0"/>
              </a:rPr>
              <a:t>This is an equation satisfied by </a:t>
            </a:r>
            <a:r>
              <a:rPr lang="en-US" altLang="zh-CN" b="0">
                <a:solidFill>
                  <a:srgbClr val="333399"/>
                </a:solidFill>
                <a:latin typeface="Arial" panose="020B0604020202020204" pitchFamily="34" charset="0"/>
                <a:cs typeface="Arial" panose="020B0604020202020204" pitchFamily="34" charset="0"/>
              </a:rPr>
              <a:t>one-dimensional free particles</a:t>
            </a:r>
            <a:r>
              <a:rPr lang="en-US" altLang="zh-CN" b="0">
                <a:latin typeface="Arial" panose="020B0604020202020204" pitchFamily="34" charset="0"/>
                <a:cs typeface="Arial" panose="020B0604020202020204" pitchFamily="34" charset="0"/>
              </a:rPr>
              <a:t>. Each free particle has a certain kinetic energy (T) and potential energy (V=0).</a:t>
            </a:r>
          </a:p>
        </p:txBody>
      </p:sp>
      <p:sp>
        <p:nvSpPr>
          <p:cNvPr id="107528" name="AutoShape 1053">
            <a:extLst>
              <a:ext uri="{FF2B5EF4-FFF2-40B4-BE49-F238E27FC236}">
                <a16:creationId xmlns:a16="http://schemas.microsoft.com/office/drawing/2014/main" id="{2C2AF38B-DC7F-434F-A290-A8DFDD6F38D4}"/>
              </a:ext>
            </a:extLst>
          </p:cNvPr>
          <p:cNvSpPr>
            <a:spLocks noChangeArrowheads="1"/>
          </p:cNvSpPr>
          <p:nvPr/>
        </p:nvSpPr>
        <p:spPr bwMode="auto">
          <a:xfrm>
            <a:off x="177800" y="504825"/>
            <a:ext cx="4406900" cy="1123950"/>
          </a:xfrm>
          <a:prstGeom prst="flowChartMagneticTape">
            <a:avLst/>
          </a:prstGeom>
          <a:noFill/>
          <a:ln w="9525">
            <a:solidFill>
              <a:srgbClr val="9900CC"/>
            </a:solidFill>
            <a:miter lim="800000"/>
            <a:headEnd/>
            <a:tailEnd/>
          </a:ln>
          <a:effectLst>
            <a:prstShdw prst="shdw17" dist="17961" dir="2700000">
              <a:srgbClr val="5C007A">
                <a:alpha val="74997"/>
              </a:srgbClr>
            </a:prstShdw>
          </a:effectLst>
          <a:extLst>
            <a:ext uri="{909E8E84-426E-40DD-AFC4-6F175D3DCCD1}">
              <a14:hiddenFill xmlns:a14="http://schemas.microsoft.com/office/drawing/2010/main">
                <a:solidFill>
                  <a:srgbClr val="339933"/>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a:solidFill>
                  <a:schemeClr val="accent2"/>
                </a:solidFill>
              </a:rPr>
              <a:t>Explanation of </a:t>
            </a:r>
          </a:p>
          <a:p>
            <a:pPr algn="ctr" eaLnBrk="1" hangingPunct="1"/>
            <a:r>
              <a:rPr lang="en-US" altLang="zh-CN" sz="2400">
                <a:solidFill>
                  <a:schemeClr val="accent2"/>
                </a:solidFill>
              </a:rPr>
              <a:t>Schrodinger Equation</a:t>
            </a:r>
          </a:p>
        </p:txBody>
      </p:sp>
    </p:spTree>
  </p:cSld>
  <p:clrMapOvr>
    <a:masterClrMapping/>
  </p:clrMapOvr>
  <p:transition>
    <p:pull dir="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ext Box 2">
            <a:extLst>
              <a:ext uri="{FF2B5EF4-FFF2-40B4-BE49-F238E27FC236}">
                <a16:creationId xmlns:a16="http://schemas.microsoft.com/office/drawing/2014/main" id="{8E1C3926-1071-2047-80C7-A1ABF0F9F5A1}"/>
              </a:ext>
            </a:extLst>
          </p:cNvPr>
          <p:cNvSpPr txBox="1">
            <a:spLocks noChangeArrowheads="1"/>
          </p:cNvSpPr>
          <p:nvPr/>
        </p:nvSpPr>
        <p:spPr bwMode="auto">
          <a:xfrm>
            <a:off x="350838" y="869950"/>
            <a:ext cx="815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latin typeface="Arial" panose="020B0604020202020204" pitchFamily="34" charset="0"/>
                <a:cs typeface="Arial" panose="020B0604020202020204" pitchFamily="34" charset="0"/>
              </a:rPr>
              <a:t>For non-free particles, substitute </a:t>
            </a:r>
            <a:r>
              <a:rPr lang="en-US" altLang="zh-CN" b="0" i="1">
                <a:latin typeface="Arial" panose="020B0604020202020204" pitchFamily="34" charset="0"/>
                <a:cs typeface="Arial" panose="020B0604020202020204" pitchFamily="34" charset="0"/>
              </a:rPr>
              <a:t>T</a:t>
            </a:r>
            <a:r>
              <a:rPr lang="en-US" altLang="zh-CN" b="0">
                <a:latin typeface="Arial" panose="020B0604020202020204" pitchFamily="34" charset="0"/>
                <a:cs typeface="Arial" panose="020B0604020202020204" pitchFamily="34" charset="0"/>
              </a:rPr>
              <a:t>=</a:t>
            </a:r>
            <a:r>
              <a:rPr lang="en-US" altLang="zh-CN" b="0" i="1">
                <a:latin typeface="Arial" panose="020B0604020202020204" pitchFamily="34" charset="0"/>
                <a:cs typeface="Arial" panose="020B0604020202020204" pitchFamily="34" charset="0"/>
              </a:rPr>
              <a:t>E-V </a:t>
            </a:r>
            <a:r>
              <a:rPr lang="en-US" altLang="zh-CN" b="0">
                <a:latin typeface="Arial" panose="020B0604020202020204" pitchFamily="34" charset="0"/>
                <a:cs typeface="Arial" panose="020B0604020202020204" pitchFamily="34" charset="0"/>
              </a:rPr>
              <a:t>into last formula, obtain:</a:t>
            </a:r>
          </a:p>
        </p:txBody>
      </p:sp>
      <p:graphicFrame>
        <p:nvGraphicFramePr>
          <p:cNvPr id="108546" name="Object 3">
            <a:extLst>
              <a:ext uri="{FF2B5EF4-FFF2-40B4-BE49-F238E27FC236}">
                <a16:creationId xmlns:a16="http://schemas.microsoft.com/office/drawing/2014/main" id="{1242ED03-DEF0-1442-9824-F351935F52D6}"/>
              </a:ext>
            </a:extLst>
          </p:cNvPr>
          <p:cNvGraphicFramePr>
            <a:graphicFrameLocks noChangeAspect="1"/>
          </p:cNvGraphicFramePr>
          <p:nvPr/>
        </p:nvGraphicFramePr>
        <p:xfrm>
          <a:off x="1828800" y="1673225"/>
          <a:ext cx="2362200" cy="722313"/>
        </p:xfrm>
        <a:graphic>
          <a:graphicData uri="http://schemas.openxmlformats.org/presentationml/2006/ole">
            <mc:AlternateContent xmlns:mc="http://schemas.openxmlformats.org/markup-compatibility/2006">
              <mc:Choice xmlns:v="urn:schemas-microsoft-com:vml" Requires="v">
                <p:oleObj spid="_x0000_s108655" r:id="rId3" imgW="31889700" imgH="9652000" progId="Equation.DSMT4">
                  <p:embed/>
                </p:oleObj>
              </mc:Choice>
              <mc:Fallback>
                <p:oleObj r:id="rId3" imgW="31889700" imgH="96520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673225"/>
                        <a:ext cx="236220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8547" name="Object 5">
            <a:extLst>
              <a:ext uri="{FF2B5EF4-FFF2-40B4-BE49-F238E27FC236}">
                <a16:creationId xmlns:a16="http://schemas.microsoft.com/office/drawing/2014/main" id="{1C3BBC3D-8256-4F45-91C6-CE58C0441906}"/>
              </a:ext>
            </a:extLst>
          </p:cNvPr>
          <p:cNvGraphicFramePr>
            <a:graphicFrameLocks noChangeAspect="1"/>
          </p:cNvGraphicFramePr>
          <p:nvPr/>
        </p:nvGraphicFramePr>
        <p:xfrm>
          <a:off x="4572000" y="1676400"/>
          <a:ext cx="2417763" cy="760413"/>
        </p:xfrm>
        <a:graphic>
          <a:graphicData uri="http://schemas.openxmlformats.org/presentationml/2006/ole">
            <mc:AlternateContent xmlns:mc="http://schemas.openxmlformats.org/markup-compatibility/2006">
              <mc:Choice xmlns:v="urn:schemas-microsoft-com:vml" Requires="v">
                <p:oleObj spid="_x0000_s108656" r:id="rId5" imgW="34226500" imgH="10820400" progId="Equation.DSMT4">
                  <p:embed/>
                </p:oleObj>
              </mc:Choice>
              <mc:Fallback>
                <p:oleObj r:id="rId5" imgW="34226500" imgH="108204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676400"/>
                        <a:ext cx="2417763"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8548" name="Text Box 8">
            <a:extLst>
              <a:ext uri="{FF2B5EF4-FFF2-40B4-BE49-F238E27FC236}">
                <a16:creationId xmlns:a16="http://schemas.microsoft.com/office/drawing/2014/main" id="{8C03C526-944C-9A4A-8BD6-00B1CFFA0567}"/>
              </a:ext>
            </a:extLst>
          </p:cNvPr>
          <p:cNvSpPr txBox="1">
            <a:spLocks noChangeArrowheads="1"/>
          </p:cNvSpPr>
          <p:nvPr/>
        </p:nvSpPr>
        <p:spPr bwMode="auto">
          <a:xfrm>
            <a:off x="350838" y="2792413"/>
            <a:ext cx="5054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0">
                <a:latin typeface="Arial" panose="020B0604020202020204" pitchFamily="34" charset="0"/>
                <a:cs typeface="Arial" panose="020B0604020202020204" pitchFamily="34" charset="0"/>
              </a:rPr>
              <a:t>In three dimensions, it can be written as:</a:t>
            </a:r>
          </a:p>
        </p:txBody>
      </p:sp>
      <p:graphicFrame>
        <p:nvGraphicFramePr>
          <p:cNvPr id="108549" name="Object 9">
            <a:extLst>
              <a:ext uri="{FF2B5EF4-FFF2-40B4-BE49-F238E27FC236}">
                <a16:creationId xmlns:a16="http://schemas.microsoft.com/office/drawing/2014/main" id="{A97E4AB3-9F27-D847-AAAB-53D14393B0E5}"/>
              </a:ext>
            </a:extLst>
          </p:cNvPr>
          <p:cNvGraphicFramePr>
            <a:graphicFrameLocks noChangeAspect="1"/>
          </p:cNvGraphicFramePr>
          <p:nvPr/>
        </p:nvGraphicFramePr>
        <p:xfrm>
          <a:off x="2625725" y="3444875"/>
          <a:ext cx="3827463" cy="769938"/>
        </p:xfrm>
        <a:graphic>
          <a:graphicData uri="http://schemas.openxmlformats.org/presentationml/2006/ole">
            <mc:AlternateContent xmlns:mc="http://schemas.openxmlformats.org/markup-compatibility/2006">
              <mc:Choice xmlns:v="urn:schemas-microsoft-com:vml" Requires="v">
                <p:oleObj spid="_x0000_s108657" r:id="rId7" imgW="53543200" imgH="10820400" progId="Equation.DSMT4">
                  <p:embed/>
                </p:oleObj>
              </mc:Choice>
              <mc:Fallback>
                <p:oleObj r:id="rId7" imgW="53543200" imgH="1082040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5725" y="3444875"/>
                        <a:ext cx="38274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8550" name="Text Box 12">
            <a:extLst>
              <a:ext uri="{FF2B5EF4-FFF2-40B4-BE49-F238E27FC236}">
                <a16:creationId xmlns:a16="http://schemas.microsoft.com/office/drawing/2014/main" id="{A6595D17-E6DC-3F49-8F9C-5DD077E3874A}"/>
              </a:ext>
            </a:extLst>
          </p:cNvPr>
          <p:cNvSpPr txBox="1">
            <a:spLocks noChangeArrowheads="1"/>
          </p:cNvSpPr>
          <p:nvPr/>
        </p:nvSpPr>
        <p:spPr bwMode="auto">
          <a:xfrm>
            <a:off x="500063" y="4783138"/>
            <a:ext cx="8077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en-US" altLang="zh-CN">
                <a:solidFill>
                  <a:srgbClr val="CC0000"/>
                </a:solidFill>
                <a:latin typeface="Arial" panose="020B0604020202020204" pitchFamily="34" charset="0"/>
                <a:cs typeface="Arial" panose="020B0604020202020204" pitchFamily="34" charset="0"/>
              </a:rPr>
              <a:t>Any stationary wave function must satisfy this basic equation. The potential energy in the equation is a function of coordinates, and its form depends on the specific situation.</a:t>
            </a:r>
          </a:p>
        </p:txBody>
      </p:sp>
      <p:grpSp>
        <p:nvGrpSpPr>
          <p:cNvPr id="108551" name="Group 15">
            <a:extLst>
              <a:ext uri="{FF2B5EF4-FFF2-40B4-BE49-F238E27FC236}">
                <a16:creationId xmlns:a16="http://schemas.microsoft.com/office/drawing/2014/main" id="{A90C306C-B7AD-234B-9250-2A2C7B5AE661}"/>
              </a:ext>
            </a:extLst>
          </p:cNvPr>
          <p:cNvGrpSpPr>
            <a:grpSpLocks/>
          </p:cNvGrpSpPr>
          <p:nvPr/>
        </p:nvGrpSpPr>
        <p:grpSpPr bwMode="auto">
          <a:xfrm>
            <a:off x="7092950" y="1773238"/>
            <a:ext cx="1544638" cy="457200"/>
            <a:chOff x="2925" y="2387"/>
            <a:chExt cx="973" cy="288"/>
          </a:xfrm>
        </p:grpSpPr>
        <p:sp>
          <p:nvSpPr>
            <p:cNvPr id="108556" name="Rectangle 16">
              <a:extLst>
                <a:ext uri="{FF2B5EF4-FFF2-40B4-BE49-F238E27FC236}">
                  <a16:creationId xmlns:a16="http://schemas.microsoft.com/office/drawing/2014/main" id="{440AF403-1113-624D-867B-6D1F3C816241}"/>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1-20</a:t>
              </a:r>
            </a:p>
          </p:txBody>
        </p:sp>
        <p:pic>
          <p:nvPicPr>
            <p:cNvPr id="108557" name="Picture 17">
              <a:extLst>
                <a:ext uri="{FF2B5EF4-FFF2-40B4-BE49-F238E27FC236}">
                  <a16:creationId xmlns:a16="http://schemas.microsoft.com/office/drawing/2014/main" id="{29DADA31-420B-B247-9645-86E241AC7D43}"/>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8" name="Picture 18">
              <a:extLst>
                <a:ext uri="{FF2B5EF4-FFF2-40B4-BE49-F238E27FC236}">
                  <a16:creationId xmlns:a16="http://schemas.microsoft.com/office/drawing/2014/main" id="{5580AAF3-C48E-1947-82EA-2448E38BC40D}"/>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8552" name="Group 19">
            <a:extLst>
              <a:ext uri="{FF2B5EF4-FFF2-40B4-BE49-F238E27FC236}">
                <a16:creationId xmlns:a16="http://schemas.microsoft.com/office/drawing/2014/main" id="{E588BEF2-35F6-F24B-8917-4E808216064F}"/>
              </a:ext>
            </a:extLst>
          </p:cNvPr>
          <p:cNvGrpSpPr>
            <a:grpSpLocks/>
          </p:cNvGrpSpPr>
          <p:nvPr/>
        </p:nvGrpSpPr>
        <p:grpSpPr bwMode="auto">
          <a:xfrm>
            <a:off x="6804025" y="3587750"/>
            <a:ext cx="1544638" cy="457200"/>
            <a:chOff x="2925" y="2387"/>
            <a:chExt cx="973" cy="288"/>
          </a:xfrm>
        </p:grpSpPr>
        <p:sp>
          <p:nvSpPr>
            <p:cNvPr id="108553" name="Rectangle 20">
              <a:extLst>
                <a:ext uri="{FF2B5EF4-FFF2-40B4-BE49-F238E27FC236}">
                  <a16:creationId xmlns:a16="http://schemas.microsoft.com/office/drawing/2014/main" id="{C4DA4FC0-BCCC-7549-8289-977D52AEE562}"/>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1-21</a:t>
              </a:r>
            </a:p>
          </p:txBody>
        </p:sp>
        <p:pic>
          <p:nvPicPr>
            <p:cNvPr id="108554" name="Picture 21">
              <a:extLst>
                <a:ext uri="{FF2B5EF4-FFF2-40B4-BE49-F238E27FC236}">
                  <a16:creationId xmlns:a16="http://schemas.microsoft.com/office/drawing/2014/main" id="{61BD2A42-C96D-0E46-A342-0D663F066E6D}"/>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5" name="Picture 22">
              <a:extLst>
                <a:ext uri="{FF2B5EF4-FFF2-40B4-BE49-F238E27FC236}">
                  <a16:creationId xmlns:a16="http://schemas.microsoft.com/office/drawing/2014/main" id="{D7E85700-E343-E743-8F55-E92EF5EA07A8}"/>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60AC20C2-FC22-C24F-86E9-73F81FAAC899}"/>
              </a:ext>
            </a:extLst>
          </p:cNvPr>
          <p:cNvSpPr txBox="1">
            <a:spLocks noChangeArrowheads="1"/>
          </p:cNvSpPr>
          <p:nvPr/>
        </p:nvSpPr>
        <p:spPr bwMode="auto">
          <a:xfrm>
            <a:off x="644525" y="1858963"/>
            <a:ext cx="4214813" cy="523875"/>
          </a:xfrm>
          <a:prstGeom prst="rect">
            <a:avLst/>
          </a:prstGeom>
          <a:noFill/>
          <a:ln>
            <a:noFill/>
          </a:ln>
          <a:effectLst>
            <a:prstShdw prst="shdw17" dist="17961" dir="2700000">
              <a:schemeClr val="accent1">
                <a:gamma/>
                <a:shade val="60000"/>
                <a:invGamma/>
                <a:alpha val="74998"/>
              </a:schemeClr>
            </a:prstShdw>
          </a:effectLst>
        </p:spPr>
        <p:txBody>
          <a:bodyPr>
            <a:spAutoFit/>
          </a:bodyPr>
          <a:lstStyle/>
          <a:p>
            <a:pPr eaLnBrk="1" hangingPunct="1">
              <a:defRPr/>
            </a:pPr>
            <a:r>
              <a:rPr lang="en-US" altLang="zh-CN" sz="2800" dirty="0">
                <a:solidFill>
                  <a:srgbClr val="CC00CC"/>
                </a:solidFill>
                <a:latin typeface="Times New Roman" charset="0"/>
                <a:ea typeface="宋体" charset="0"/>
              </a:rPr>
              <a:t>Rayleigh-Jeans equation</a:t>
            </a:r>
            <a:endParaRPr lang="en-US" altLang="zh-CN" sz="2800" dirty="0">
              <a:solidFill>
                <a:srgbClr val="CC00CC"/>
              </a:solidFill>
              <a:latin typeface="宋体" charset="0"/>
              <a:ea typeface="宋体" charset="0"/>
            </a:endParaRPr>
          </a:p>
        </p:txBody>
      </p:sp>
      <p:graphicFrame>
        <p:nvGraphicFramePr>
          <p:cNvPr id="4" name="Object 9">
            <a:extLst>
              <a:ext uri="{FF2B5EF4-FFF2-40B4-BE49-F238E27FC236}">
                <a16:creationId xmlns:a16="http://schemas.microsoft.com/office/drawing/2014/main" id="{6D8FF6A7-939D-C246-A979-41FA37BC2961}"/>
              </a:ext>
            </a:extLst>
          </p:cNvPr>
          <p:cNvGraphicFramePr>
            <a:graphicFrameLocks noChangeAspect="1"/>
          </p:cNvGraphicFramePr>
          <p:nvPr/>
        </p:nvGraphicFramePr>
        <p:xfrm>
          <a:off x="2078038" y="3151188"/>
          <a:ext cx="3405187" cy="1069975"/>
        </p:xfrm>
        <a:graphic>
          <a:graphicData uri="http://schemas.openxmlformats.org/presentationml/2006/ole">
            <mc:AlternateContent xmlns:mc="http://schemas.openxmlformats.org/markup-compatibility/2006">
              <mc:Choice xmlns:v="urn:schemas-microsoft-com:vml" Requires="v">
                <p:oleObj spid="_x0000_s24617" name="Equation" r:id="rId3" imgW="21945600" imgH="9067800" progId="Equation.3">
                  <p:embed/>
                </p:oleObj>
              </mc:Choice>
              <mc:Fallback>
                <p:oleObj name="Equation" r:id="rId3" imgW="21945600" imgH="90678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038" y="3151188"/>
                        <a:ext cx="3405187" cy="1069975"/>
                      </a:xfrm>
                      <a:prstGeom prst="rect">
                        <a:avLst/>
                      </a:prstGeom>
                      <a:noFill/>
                      <a:ln>
                        <a:noFill/>
                      </a:ln>
                      <a:effectLst/>
                      <a:extLst>
                        <a:ext uri="{909E8E84-426E-40DD-AFC4-6F175D3DCCD1}">
                          <a14:hiddenFill xmlns:a14="http://schemas.microsoft.com/office/drawing/2010/main">
                            <a:solidFill>
                              <a:srgbClr val="F0F6A2"/>
                            </a:solidFill>
                          </a14:hiddenFill>
                        </a:ext>
                        <a:ext uri="{91240B29-F687-4F45-9708-019B960494DF}">
                          <a14:hiddenLine xmlns:a14="http://schemas.microsoft.com/office/drawing/2010/main" w="3810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 name="Text Box 20">
            <a:extLst>
              <a:ext uri="{FF2B5EF4-FFF2-40B4-BE49-F238E27FC236}">
                <a16:creationId xmlns:a16="http://schemas.microsoft.com/office/drawing/2014/main" id="{5E158E45-D56C-134D-9563-6892281DFF47}"/>
              </a:ext>
            </a:extLst>
          </p:cNvPr>
          <p:cNvSpPr txBox="1">
            <a:spLocks noChangeArrowheads="1"/>
          </p:cNvSpPr>
          <p:nvPr/>
        </p:nvSpPr>
        <p:spPr bwMode="auto">
          <a:xfrm>
            <a:off x="5578475" y="1830388"/>
            <a:ext cx="3565525" cy="1384300"/>
          </a:xfrm>
          <a:prstGeom prst="rect">
            <a:avLst/>
          </a:prstGeom>
          <a:noFill/>
          <a:ln>
            <a:noFill/>
          </a:ln>
          <a:effectLst>
            <a:prstShdw prst="shdw17" dist="17961" dir="2700000">
              <a:schemeClr val="accent1">
                <a:gamma/>
                <a:shade val="60000"/>
                <a:invGamma/>
                <a:alpha val="74998"/>
              </a:schemeClr>
            </a:prstShdw>
          </a:effec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2800" dirty="0">
                <a:solidFill>
                  <a:srgbClr val="CC00CC"/>
                </a:solidFill>
                <a:latin typeface="+mj-lt"/>
              </a:rPr>
              <a:t>Statistical mechanics + Electromagnetic radiation</a:t>
            </a:r>
          </a:p>
        </p:txBody>
      </p:sp>
      <p:sp>
        <p:nvSpPr>
          <p:cNvPr id="7" name="AutoShape 21">
            <a:extLst>
              <a:ext uri="{FF2B5EF4-FFF2-40B4-BE49-F238E27FC236}">
                <a16:creationId xmlns:a16="http://schemas.microsoft.com/office/drawing/2014/main" id="{3180E51A-0032-0843-9134-4BF805D9B337}"/>
              </a:ext>
            </a:extLst>
          </p:cNvPr>
          <p:cNvSpPr>
            <a:spLocks noChangeArrowheads="1"/>
          </p:cNvSpPr>
          <p:nvPr/>
        </p:nvSpPr>
        <p:spPr bwMode="auto">
          <a:xfrm>
            <a:off x="4572000" y="2046288"/>
            <a:ext cx="863600" cy="215900"/>
          </a:xfrm>
          <a:prstGeom prst="leftArrow">
            <a:avLst>
              <a:gd name="adj1" fmla="val 50000"/>
              <a:gd name="adj2" fmla="val 100000"/>
            </a:avLst>
          </a:prstGeom>
          <a:solidFill>
            <a:srgbClr val="339933"/>
          </a:solidFill>
          <a:ln w="9525">
            <a:solidFill>
              <a:schemeClr val="tx1"/>
            </a:solidFill>
            <a:miter lim="800000"/>
            <a:headEnd/>
            <a:tailEnd/>
          </a:ln>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
        <p:nvSpPr>
          <p:cNvPr id="8" name="Oval 10">
            <a:extLst>
              <a:ext uri="{FF2B5EF4-FFF2-40B4-BE49-F238E27FC236}">
                <a16:creationId xmlns:a16="http://schemas.microsoft.com/office/drawing/2014/main" id="{6E0148E8-C33D-9B4D-8E2B-F0946716E212}"/>
              </a:ext>
            </a:extLst>
          </p:cNvPr>
          <p:cNvSpPr>
            <a:spLocks noChangeArrowheads="1"/>
          </p:cNvSpPr>
          <p:nvPr/>
        </p:nvSpPr>
        <p:spPr bwMode="auto">
          <a:xfrm>
            <a:off x="2268538" y="476250"/>
            <a:ext cx="4968875" cy="720725"/>
          </a:xfrm>
          <a:prstGeom prst="ellipse">
            <a:avLst/>
          </a:prstGeom>
          <a:noFill/>
          <a:ln w="9525">
            <a:solidFill>
              <a:srgbClr val="9900CC"/>
            </a:solidFill>
            <a:round/>
            <a:headEnd/>
            <a:tailEnd/>
          </a:ln>
          <a:effectLst>
            <a:prstShdw prst="shdw17" dist="17961" dir="2700000">
              <a:srgbClr val="5C007A">
                <a:alpha val="74997"/>
              </a:srgbClr>
            </a:prstShdw>
          </a:effec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en-US" altLang="zh-CN" sz="2400" dirty="0">
                <a:solidFill>
                  <a:srgbClr val="0000FF"/>
                </a:solidFill>
                <a:latin typeface="+mj-lt"/>
                <a:ea typeface="华文行楷" panose="02010800040101010101" pitchFamily="2" charset="-122"/>
              </a:rPr>
              <a:t>Explanation from classical physics</a:t>
            </a:r>
          </a:p>
        </p:txBody>
      </p:sp>
      <p:sp>
        <p:nvSpPr>
          <p:cNvPr id="9" name="Rectangle 8">
            <a:extLst>
              <a:ext uri="{FF2B5EF4-FFF2-40B4-BE49-F238E27FC236}">
                <a16:creationId xmlns:a16="http://schemas.microsoft.com/office/drawing/2014/main" id="{DF467D29-1D8D-8643-A614-60C8EDBD315F}"/>
              </a:ext>
            </a:extLst>
          </p:cNvPr>
          <p:cNvSpPr/>
          <p:nvPr/>
        </p:nvSpPr>
        <p:spPr>
          <a:xfrm>
            <a:off x="30163" y="4483100"/>
            <a:ext cx="5548312" cy="830263"/>
          </a:xfrm>
          <a:prstGeom prst="rect">
            <a:avLst/>
          </a:prstGeom>
        </p:spPr>
        <p:txBody>
          <a:bodyPr>
            <a:spAutoFit/>
          </a:bodyPr>
          <a:lstStyle/>
          <a:p>
            <a:pPr eaLnBrk="1" hangingPunct="1">
              <a:defRPr/>
            </a:pPr>
            <a:r>
              <a:rPr lang="en-US" altLang="zh-CN" sz="2400" b="0" dirty="0">
                <a:latin typeface="+mj-lt"/>
              </a:rPr>
              <a:t>Can only be used to describe the long wavelength (low frequency) spectrum</a:t>
            </a:r>
          </a:p>
        </p:txBody>
      </p:sp>
      <p:sp>
        <p:nvSpPr>
          <p:cNvPr id="10" name="Rectangle 9">
            <a:extLst>
              <a:ext uri="{FF2B5EF4-FFF2-40B4-BE49-F238E27FC236}">
                <a16:creationId xmlns:a16="http://schemas.microsoft.com/office/drawing/2014/main" id="{CC0F5AE5-FA3E-1047-97FF-C6C624476C56}"/>
              </a:ext>
            </a:extLst>
          </p:cNvPr>
          <p:cNvSpPr/>
          <p:nvPr/>
        </p:nvSpPr>
        <p:spPr>
          <a:xfrm>
            <a:off x="5754688" y="4724400"/>
            <a:ext cx="3060700" cy="461963"/>
          </a:xfrm>
          <a:prstGeom prst="rect">
            <a:avLst/>
          </a:prstGeom>
        </p:spPr>
        <p:txBody>
          <a:bodyPr wrap="none">
            <a:spAutoFit/>
          </a:bodyPr>
          <a:lstStyle/>
          <a:p>
            <a:pPr>
              <a:defRPr/>
            </a:pPr>
            <a:r>
              <a:rPr lang="en-US" sz="2400" b="0" dirty="0">
                <a:solidFill>
                  <a:srgbClr val="3C4043"/>
                </a:solidFill>
                <a:latin typeface="+mj-lt"/>
              </a:rPr>
              <a:t>Ultraviolet Catastrophe</a:t>
            </a:r>
            <a:endParaRPr lang="en-CN" sz="2400" dirty="0">
              <a:latin typeface="+mj-lt"/>
            </a:endParaRPr>
          </a:p>
        </p:txBody>
      </p:sp>
      <p:sp>
        <p:nvSpPr>
          <p:cNvPr id="11" name="AutoShape 21">
            <a:extLst>
              <a:ext uri="{FF2B5EF4-FFF2-40B4-BE49-F238E27FC236}">
                <a16:creationId xmlns:a16="http://schemas.microsoft.com/office/drawing/2014/main" id="{5FD36D82-BE33-8443-AD7F-532C28A6CD37}"/>
              </a:ext>
            </a:extLst>
          </p:cNvPr>
          <p:cNvSpPr>
            <a:spLocks noChangeArrowheads="1"/>
          </p:cNvSpPr>
          <p:nvPr/>
        </p:nvSpPr>
        <p:spPr bwMode="auto">
          <a:xfrm rot="10800000">
            <a:off x="4846638" y="4835525"/>
            <a:ext cx="863600" cy="215900"/>
          </a:xfrm>
          <a:prstGeom prst="leftArrow">
            <a:avLst>
              <a:gd name="adj1" fmla="val 50000"/>
              <a:gd name="adj2" fmla="val 100000"/>
            </a:avLst>
          </a:prstGeom>
          <a:solidFill>
            <a:srgbClr val="339933"/>
          </a:solidFill>
          <a:ln w="9525">
            <a:solidFill>
              <a:schemeClr val="tx1"/>
            </a:solidFill>
            <a:miter lim="800000"/>
            <a:headEnd/>
            <a:tailEnd/>
          </a:ln>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ext Box 2">
            <a:extLst>
              <a:ext uri="{FF2B5EF4-FFF2-40B4-BE49-F238E27FC236}">
                <a16:creationId xmlns:a16="http://schemas.microsoft.com/office/drawing/2014/main" id="{2E818676-6885-4F4D-8D1B-710F2FE017B2}"/>
              </a:ext>
            </a:extLst>
          </p:cNvPr>
          <p:cNvSpPr txBox="1">
            <a:spLocks noChangeArrowheads="1"/>
          </p:cNvSpPr>
          <p:nvPr/>
        </p:nvSpPr>
        <p:spPr bwMode="auto">
          <a:xfrm>
            <a:off x="20638" y="574675"/>
            <a:ext cx="9096375" cy="661988"/>
          </a:xfrm>
          <a:prstGeom prst="rect">
            <a:avLst/>
          </a:prstGeom>
          <a:gradFill rotWithShape="0">
            <a:gsLst>
              <a:gs pos="0">
                <a:srgbClr val="990000"/>
              </a:gs>
              <a:gs pos="50000">
                <a:srgbClr val="FFFFFF"/>
              </a:gs>
              <a:gs pos="100000">
                <a:srgbClr val="99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sz="900">
              <a:latin typeface="宋体" panose="02010600030101010101" pitchFamily="2" charset="-122"/>
            </a:endParaRPr>
          </a:p>
          <a:p>
            <a:pPr eaLnBrk="1" hangingPunct="1"/>
            <a:r>
              <a:rPr lang="en-US" altLang="zh-CN" sz="2800">
                <a:latin typeface="Arial" panose="020B0604020202020204" pitchFamily="34" charset="0"/>
                <a:ea typeface="幼圆" pitchFamily="49" charset="-122"/>
                <a:cs typeface="Arial" panose="020B0604020202020204" pitchFamily="34" charset="0"/>
              </a:rPr>
              <a:t>1.3.4 </a:t>
            </a:r>
            <a:r>
              <a:rPr lang="en-US" altLang="zh-CN" sz="2400">
                <a:latin typeface="Arial" panose="020B0604020202020204" pitchFamily="34" charset="0"/>
                <a:ea typeface="幼圆" pitchFamily="49" charset="-122"/>
                <a:cs typeface="Arial" panose="020B0604020202020204" pitchFamily="34" charset="0"/>
              </a:rPr>
              <a:t>Postulate IV</a:t>
            </a:r>
            <a:r>
              <a:rPr lang="en-US" altLang="zh-CN" sz="2800">
                <a:latin typeface="Arial" panose="020B0604020202020204" pitchFamily="34" charset="0"/>
                <a:ea typeface="幼圆" pitchFamily="49" charset="-122"/>
                <a:cs typeface="Arial" panose="020B0604020202020204" pitchFamily="34" charset="0"/>
              </a:rPr>
              <a:t>——Quantum superposition</a:t>
            </a:r>
            <a:r>
              <a:rPr lang="en-US" altLang="zh-CN" sz="900">
                <a:latin typeface="Arial" panose="020B0604020202020204" pitchFamily="34" charset="0"/>
                <a:cs typeface="Arial" panose="020B0604020202020204" pitchFamily="34" charset="0"/>
              </a:rPr>
              <a:t> </a:t>
            </a:r>
          </a:p>
        </p:txBody>
      </p:sp>
      <p:sp>
        <p:nvSpPr>
          <p:cNvPr id="109570" name="Text Box 3">
            <a:extLst>
              <a:ext uri="{FF2B5EF4-FFF2-40B4-BE49-F238E27FC236}">
                <a16:creationId xmlns:a16="http://schemas.microsoft.com/office/drawing/2014/main" id="{3512B7CC-4330-D941-A347-0642C7238449}"/>
              </a:ext>
            </a:extLst>
          </p:cNvPr>
          <p:cNvSpPr txBox="1">
            <a:spLocks noChangeArrowheads="1"/>
          </p:cNvSpPr>
          <p:nvPr/>
        </p:nvSpPr>
        <p:spPr bwMode="auto">
          <a:xfrm>
            <a:off x="495300" y="1576388"/>
            <a:ext cx="81295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en-US" altLang="zh-CN" b="0" dirty="0">
                <a:solidFill>
                  <a:schemeClr val="accent2"/>
                </a:solidFill>
                <a:latin typeface="Arial" panose="020B0604020202020204" pitchFamily="34" charset="0"/>
                <a:cs typeface="Arial" panose="020B0604020202020204" pitchFamily="34" charset="0"/>
              </a:rPr>
              <a:t>If </a:t>
            </a:r>
            <a:r>
              <a:rPr lang="en-US" altLang="zh-CN" b="0" i="1" dirty="0">
                <a:solidFill>
                  <a:schemeClr val="accent2"/>
                </a:solidFill>
                <a:latin typeface="Arial" panose="020B0604020202020204" pitchFamily="34" charset="0"/>
                <a:cs typeface="Arial" panose="020B0604020202020204" pitchFamily="34" charset="0"/>
                <a:sym typeface="Symbol" pitchFamily="2" charset="2"/>
              </a:rPr>
              <a:t></a:t>
            </a:r>
            <a:r>
              <a:rPr lang="en-US" altLang="zh-CN" b="0" baseline="-25000" dirty="0">
                <a:solidFill>
                  <a:schemeClr val="accent2"/>
                </a:solidFill>
                <a:latin typeface="Arial" panose="020B0604020202020204" pitchFamily="34" charset="0"/>
                <a:cs typeface="Arial" panose="020B0604020202020204" pitchFamily="34" charset="0"/>
                <a:sym typeface="Symbol" pitchFamily="2" charset="2"/>
              </a:rPr>
              <a:t>1</a:t>
            </a:r>
            <a:r>
              <a:rPr lang="en-US" altLang="zh-CN" b="0" dirty="0">
                <a:solidFill>
                  <a:schemeClr val="accent2"/>
                </a:solidFill>
                <a:latin typeface="Arial" panose="020B0604020202020204" pitchFamily="34" charset="0"/>
                <a:cs typeface="Arial" panose="020B0604020202020204" pitchFamily="34" charset="0"/>
                <a:sym typeface="Symbol" pitchFamily="2" charset="2"/>
              </a:rPr>
              <a:t>,</a:t>
            </a:r>
            <a:r>
              <a:rPr lang="en-US" altLang="zh-CN" b="0" i="1" dirty="0">
                <a:solidFill>
                  <a:schemeClr val="accent2"/>
                </a:solidFill>
                <a:latin typeface="Arial" panose="020B0604020202020204" pitchFamily="34" charset="0"/>
                <a:cs typeface="Arial" panose="020B0604020202020204" pitchFamily="34" charset="0"/>
                <a:sym typeface="Symbol" pitchFamily="2" charset="2"/>
              </a:rPr>
              <a:t></a:t>
            </a:r>
            <a:r>
              <a:rPr lang="en-US" altLang="zh-CN" b="0" baseline="-25000" dirty="0">
                <a:solidFill>
                  <a:schemeClr val="accent2"/>
                </a:solidFill>
                <a:latin typeface="Arial" panose="020B0604020202020204" pitchFamily="34" charset="0"/>
                <a:cs typeface="Arial" panose="020B0604020202020204" pitchFamily="34" charset="0"/>
                <a:sym typeface="Symbol" pitchFamily="2" charset="2"/>
              </a:rPr>
              <a:t>2</a:t>
            </a:r>
            <a:r>
              <a:rPr lang="en-US" altLang="zh-CN" b="0" dirty="0">
                <a:solidFill>
                  <a:schemeClr val="accent2"/>
                </a:solidFill>
                <a:latin typeface="Arial" panose="020B0604020202020204" pitchFamily="34" charset="0"/>
                <a:cs typeface="Arial" panose="020B0604020202020204" pitchFamily="34" charset="0"/>
                <a:sym typeface="Symbol" pitchFamily="2" charset="2"/>
              </a:rPr>
              <a:t>, </a:t>
            </a:r>
            <a:r>
              <a:rPr lang="en-US" altLang="zh-CN" b="0" i="1" dirty="0">
                <a:solidFill>
                  <a:schemeClr val="accent2"/>
                </a:solidFill>
                <a:latin typeface="Arial" panose="020B0604020202020204" pitchFamily="34" charset="0"/>
                <a:cs typeface="Arial" panose="020B0604020202020204" pitchFamily="34" charset="0"/>
                <a:sym typeface="Symbol" pitchFamily="2" charset="2"/>
              </a:rPr>
              <a:t>…</a:t>
            </a:r>
            <a:r>
              <a:rPr lang="en-US" altLang="zh-CN" b="0" dirty="0">
                <a:solidFill>
                  <a:schemeClr val="accent2"/>
                </a:solidFill>
                <a:latin typeface="Arial" panose="020B0604020202020204" pitchFamily="34" charset="0"/>
                <a:cs typeface="Arial" panose="020B0604020202020204" pitchFamily="34" charset="0"/>
                <a:sym typeface="Symbol" pitchFamily="2" charset="2"/>
              </a:rPr>
              <a:t> </a:t>
            </a:r>
            <a:r>
              <a:rPr lang="en-US" altLang="zh-CN" b="0" i="1" dirty="0">
                <a:solidFill>
                  <a:schemeClr val="accent2"/>
                </a:solidFill>
                <a:latin typeface="Arial" panose="020B0604020202020204" pitchFamily="34" charset="0"/>
                <a:cs typeface="Arial" panose="020B0604020202020204" pitchFamily="34" charset="0"/>
                <a:sym typeface="Symbol" pitchFamily="2" charset="2"/>
              </a:rPr>
              <a:t></a:t>
            </a:r>
            <a:r>
              <a:rPr lang="en-US" altLang="zh-CN" b="0" i="1" baseline="-25000" dirty="0">
                <a:solidFill>
                  <a:schemeClr val="accent2"/>
                </a:solidFill>
                <a:latin typeface="Arial" panose="020B0604020202020204" pitchFamily="34" charset="0"/>
                <a:cs typeface="Arial" panose="020B0604020202020204" pitchFamily="34" charset="0"/>
                <a:sym typeface="Symbol" pitchFamily="2" charset="2"/>
              </a:rPr>
              <a:t>n  </a:t>
            </a:r>
            <a:r>
              <a:rPr lang="en-US" altLang="zh-CN" b="0" dirty="0">
                <a:solidFill>
                  <a:schemeClr val="accent2"/>
                </a:solidFill>
                <a:latin typeface="Arial" panose="020B0604020202020204" pitchFamily="34" charset="0"/>
                <a:cs typeface="Arial" panose="020B0604020202020204" pitchFamily="34" charset="0"/>
                <a:sym typeface="Symbol" pitchFamily="2" charset="2"/>
              </a:rPr>
              <a:t>are t</a:t>
            </a:r>
            <a:r>
              <a:rPr lang="en-US" altLang="zh-CN" b="0" dirty="0">
                <a:solidFill>
                  <a:schemeClr val="accent2"/>
                </a:solidFill>
                <a:latin typeface="Arial" panose="020B0604020202020204" pitchFamily="34" charset="0"/>
                <a:cs typeface="Arial" panose="020B0604020202020204" pitchFamily="34" charset="0"/>
              </a:rPr>
              <a:t>he possible states of a certain microscopic system,</a:t>
            </a:r>
            <a:r>
              <a:rPr lang="zh-CN" altLang="en-US" b="0" dirty="0">
                <a:solidFill>
                  <a:schemeClr val="accent2"/>
                </a:solidFill>
                <a:latin typeface="Arial" panose="020B0604020202020204" pitchFamily="34" charset="0"/>
                <a:cs typeface="Arial" panose="020B0604020202020204" pitchFamily="34" charset="0"/>
              </a:rPr>
              <a:t> </a:t>
            </a:r>
            <a:r>
              <a:rPr lang="en-US" altLang="zh-CN" b="0" i="1" dirty="0">
                <a:solidFill>
                  <a:schemeClr val="accent2"/>
                </a:solidFill>
                <a:latin typeface="Arial" panose="020B0604020202020204" pitchFamily="34" charset="0"/>
                <a:cs typeface="Arial" panose="020B0604020202020204" pitchFamily="34" charset="0"/>
                <a:sym typeface="Symbol" pitchFamily="2" charset="2"/>
              </a:rPr>
              <a:t> </a:t>
            </a:r>
            <a:r>
              <a:rPr lang="en-US" altLang="zh-CN" b="0" dirty="0">
                <a:solidFill>
                  <a:schemeClr val="accent2"/>
                </a:solidFill>
                <a:latin typeface="Arial" panose="020B0604020202020204" pitchFamily="34" charset="0"/>
                <a:cs typeface="Arial" panose="020B0604020202020204" pitchFamily="34" charset="0"/>
                <a:sym typeface="Symbol" pitchFamily="2" charset="2"/>
              </a:rPr>
              <a:t>obtained from their linear combination is also the possible state of the system, thus</a:t>
            </a:r>
            <a:endParaRPr lang="en-US" altLang="zh-CN" b="0" dirty="0">
              <a:solidFill>
                <a:schemeClr val="accent2"/>
              </a:solidFill>
              <a:latin typeface="Arial" panose="020B0604020202020204" pitchFamily="34" charset="0"/>
              <a:cs typeface="Arial" panose="020B0604020202020204" pitchFamily="34" charset="0"/>
            </a:endParaRPr>
          </a:p>
        </p:txBody>
      </p:sp>
      <p:graphicFrame>
        <p:nvGraphicFramePr>
          <p:cNvPr id="109571" name="Object 8">
            <a:extLst>
              <a:ext uri="{FF2B5EF4-FFF2-40B4-BE49-F238E27FC236}">
                <a16:creationId xmlns:a16="http://schemas.microsoft.com/office/drawing/2014/main" id="{2520221E-5674-D94C-8A68-79ED7BD8B753}"/>
              </a:ext>
            </a:extLst>
          </p:cNvPr>
          <p:cNvGraphicFramePr>
            <a:graphicFrameLocks noChangeAspect="1"/>
          </p:cNvGraphicFramePr>
          <p:nvPr/>
        </p:nvGraphicFramePr>
        <p:xfrm>
          <a:off x="2532063" y="2352675"/>
          <a:ext cx="3627437" cy="533400"/>
        </p:xfrm>
        <a:graphic>
          <a:graphicData uri="http://schemas.openxmlformats.org/presentationml/2006/ole">
            <mc:AlternateContent xmlns:mc="http://schemas.openxmlformats.org/markup-compatibility/2006">
              <mc:Choice xmlns:v="urn:schemas-microsoft-com:vml" Requires="v">
                <p:oleObj spid="_x0000_s109749" r:id="rId3" imgW="54127400" imgH="7899400" progId="Equation.DSMT4">
                  <p:embed/>
                </p:oleObj>
              </mc:Choice>
              <mc:Fallback>
                <p:oleObj r:id="rId3" imgW="54127400" imgH="78994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063" y="2352675"/>
                        <a:ext cx="362743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9572" name="Text Box 13">
            <a:extLst>
              <a:ext uri="{FF2B5EF4-FFF2-40B4-BE49-F238E27FC236}">
                <a16:creationId xmlns:a16="http://schemas.microsoft.com/office/drawing/2014/main" id="{F7243B82-18E5-1642-9A69-9C3283811B27}"/>
              </a:ext>
            </a:extLst>
          </p:cNvPr>
          <p:cNvSpPr txBox="1">
            <a:spLocks noChangeArrowheads="1"/>
          </p:cNvSpPr>
          <p:nvPr/>
        </p:nvSpPr>
        <p:spPr bwMode="auto">
          <a:xfrm>
            <a:off x="495300" y="2701925"/>
            <a:ext cx="8196263"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0" dirty="0">
                <a:solidFill>
                  <a:schemeClr val="accent2"/>
                </a:solidFill>
                <a:latin typeface="Arial" panose="020B0604020202020204" pitchFamily="34" charset="0"/>
                <a:cs typeface="Arial" panose="020B0604020202020204" pitchFamily="34" charset="0"/>
              </a:rPr>
              <a:t>where</a:t>
            </a:r>
            <a:r>
              <a:rPr lang="en-US" altLang="zh-CN" b="0" dirty="0">
                <a:latin typeface="宋体" panose="02010600030101010101" pitchFamily="2" charset="-122"/>
              </a:rPr>
              <a:t> </a:t>
            </a:r>
            <a:r>
              <a:rPr lang="en-US" altLang="zh-CN" i="1" dirty="0">
                <a:latin typeface="宋体" panose="02010600030101010101" pitchFamily="2" charset="-122"/>
                <a:sym typeface="Symbol" pitchFamily="2" charset="2"/>
              </a:rPr>
              <a:t>c</a:t>
            </a:r>
            <a:r>
              <a:rPr lang="en-US" altLang="zh-CN" baseline="-25000" dirty="0">
                <a:latin typeface="宋体" panose="02010600030101010101" pitchFamily="2" charset="-122"/>
                <a:sym typeface="Symbol" pitchFamily="2" charset="2"/>
              </a:rPr>
              <a:t>1</a:t>
            </a:r>
            <a:r>
              <a:rPr lang="en-US" altLang="zh-CN" dirty="0">
                <a:latin typeface="宋体" panose="02010600030101010101" pitchFamily="2" charset="-122"/>
                <a:sym typeface="Symbol" pitchFamily="2" charset="2"/>
              </a:rPr>
              <a:t>,</a:t>
            </a:r>
            <a:r>
              <a:rPr lang="en-US" altLang="zh-CN" i="1" dirty="0">
                <a:sym typeface="Symbol" pitchFamily="2" charset="2"/>
              </a:rPr>
              <a:t>c</a:t>
            </a:r>
            <a:r>
              <a:rPr lang="en-US" altLang="zh-CN" baseline="-25000" dirty="0">
                <a:sym typeface="Symbol" pitchFamily="2" charset="2"/>
              </a:rPr>
              <a:t>2</a:t>
            </a:r>
            <a:r>
              <a:rPr lang="en-US" altLang="zh-CN" dirty="0">
                <a:sym typeface="Symbol" pitchFamily="2" charset="2"/>
              </a:rPr>
              <a:t>, </a:t>
            </a:r>
            <a:r>
              <a:rPr lang="en-US" altLang="zh-CN" i="1" dirty="0">
                <a:sym typeface="Symbol" pitchFamily="2" charset="2"/>
              </a:rPr>
              <a:t>…</a:t>
            </a:r>
            <a:r>
              <a:rPr lang="en-US" altLang="zh-CN" dirty="0">
                <a:sym typeface="Symbol" pitchFamily="2" charset="2"/>
              </a:rPr>
              <a:t> </a:t>
            </a:r>
            <a:r>
              <a:rPr lang="en-US" altLang="zh-CN" i="1" dirty="0" err="1">
                <a:sym typeface="Symbol" pitchFamily="2" charset="2"/>
              </a:rPr>
              <a:t>c</a:t>
            </a:r>
            <a:r>
              <a:rPr lang="en-US" altLang="zh-CN" i="1" baseline="-25000" dirty="0" err="1">
                <a:sym typeface="Symbol" pitchFamily="2" charset="2"/>
              </a:rPr>
              <a:t>n</a:t>
            </a:r>
            <a:r>
              <a:rPr lang="en-US" altLang="zh-CN" i="1" baseline="-25000" dirty="0">
                <a:sym typeface="Symbol" pitchFamily="2" charset="2"/>
              </a:rPr>
              <a:t> </a:t>
            </a:r>
            <a:r>
              <a:rPr lang="en-US" altLang="zh-CN" b="0" dirty="0">
                <a:solidFill>
                  <a:schemeClr val="accent2"/>
                </a:solidFill>
                <a:latin typeface="Arial" panose="020B0604020202020204" pitchFamily="34" charset="0"/>
                <a:cs typeface="Arial" panose="020B0604020202020204" pitchFamily="34" charset="0"/>
              </a:rPr>
              <a:t>are linear combination constants, and the probability of each </a:t>
            </a:r>
            <a:r>
              <a:rPr lang="en-US" altLang="zh-CN" i="1" dirty="0">
                <a:sym typeface="Symbol" pitchFamily="2" charset="2"/>
              </a:rPr>
              <a:t></a:t>
            </a:r>
            <a:r>
              <a:rPr lang="en-US" altLang="zh-CN" i="1" baseline="-25000" dirty="0" err="1">
                <a:sym typeface="Symbol" pitchFamily="2" charset="2"/>
              </a:rPr>
              <a:t>i</a:t>
            </a:r>
            <a:r>
              <a:rPr lang="en-US" altLang="zh-CN" b="0" dirty="0">
                <a:solidFill>
                  <a:schemeClr val="accent2"/>
                </a:solidFill>
                <a:latin typeface="Arial" panose="020B0604020202020204" pitchFamily="34" charset="0"/>
                <a:cs typeface="Arial" panose="020B0604020202020204" pitchFamily="34" charset="0"/>
              </a:rPr>
              <a:t>  in the state of </a:t>
            </a:r>
            <a:r>
              <a:rPr lang="en-US" altLang="zh-CN" i="1" dirty="0">
                <a:sym typeface="Symbol" pitchFamily="2" charset="2"/>
              </a:rPr>
              <a:t>  </a:t>
            </a:r>
            <a:r>
              <a:rPr lang="en-US" altLang="zh-CN" b="0" dirty="0">
                <a:solidFill>
                  <a:schemeClr val="accent2"/>
                </a:solidFill>
                <a:latin typeface="Arial" panose="020B0604020202020204" pitchFamily="34" charset="0"/>
                <a:cs typeface="Arial" panose="020B0604020202020204" pitchFamily="34" charset="0"/>
                <a:sym typeface="Symbol" pitchFamily="2" charset="2"/>
              </a:rPr>
              <a:t>is </a:t>
            </a:r>
            <a:r>
              <a:rPr lang="en-US" altLang="zh-CN" b="0" dirty="0">
                <a:latin typeface="宋体" panose="02010600030101010101" pitchFamily="2" charset="-122"/>
              </a:rPr>
              <a:t>|</a:t>
            </a:r>
            <a:r>
              <a:rPr lang="en-US" altLang="zh-CN" i="1" dirty="0">
                <a:sym typeface="Symbol" pitchFamily="2" charset="2"/>
              </a:rPr>
              <a:t>c</a:t>
            </a:r>
            <a:r>
              <a:rPr lang="en-US" altLang="zh-CN" i="1" baseline="-25000" dirty="0">
                <a:sym typeface="Symbol" pitchFamily="2" charset="2"/>
              </a:rPr>
              <a:t>i</a:t>
            </a:r>
            <a:r>
              <a:rPr lang="en-US" altLang="zh-CN" b="0" dirty="0">
                <a:latin typeface="宋体" panose="02010600030101010101" pitchFamily="2" charset="-122"/>
              </a:rPr>
              <a:t>|</a:t>
            </a:r>
            <a:r>
              <a:rPr lang="en-US" altLang="zh-CN" b="0" baseline="30000" dirty="0">
                <a:latin typeface="宋体" panose="02010600030101010101" pitchFamily="2" charset="-122"/>
              </a:rPr>
              <a:t>2</a:t>
            </a:r>
            <a:r>
              <a:rPr lang="en-US" altLang="zh-CN" b="0" dirty="0">
                <a:solidFill>
                  <a:schemeClr val="accent2"/>
                </a:solidFill>
                <a:latin typeface="Arial" panose="020B0604020202020204" pitchFamily="34" charset="0"/>
                <a:cs typeface="Arial" panose="020B0604020202020204" pitchFamily="34" charset="0"/>
                <a:sym typeface="Symbol" pitchFamily="2" charset="2"/>
              </a:rPr>
              <a:t>. </a:t>
            </a:r>
            <a:endParaRPr lang="en-US" altLang="zh-CN" b="0" dirty="0">
              <a:latin typeface="宋体" panose="02010600030101010101" pitchFamily="2" charset="-122"/>
            </a:endParaRPr>
          </a:p>
        </p:txBody>
      </p:sp>
      <p:graphicFrame>
        <p:nvGraphicFramePr>
          <p:cNvPr id="109573" name="Object 20">
            <a:extLst>
              <a:ext uri="{FF2B5EF4-FFF2-40B4-BE49-F238E27FC236}">
                <a16:creationId xmlns:a16="http://schemas.microsoft.com/office/drawing/2014/main" id="{2F3BBBE9-0279-FC43-9636-82BB20FC5F30}"/>
              </a:ext>
            </a:extLst>
          </p:cNvPr>
          <p:cNvGraphicFramePr>
            <a:graphicFrameLocks noChangeAspect="1"/>
          </p:cNvGraphicFramePr>
          <p:nvPr/>
        </p:nvGraphicFramePr>
        <p:xfrm>
          <a:off x="1779588" y="4011613"/>
          <a:ext cx="5113337" cy="1974850"/>
        </p:xfrm>
        <a:graphic>
          <a:graphicData uri="http://schemas.openxmlformats.org/presentationml/2006/ole">
            <mc:AlternateContent xmlns:mc="http://schemas.openxmlformats.org/markup-compatibility/2006">
              <mc:Choice xmlns:v="urn:schemas-microsoft-com:vml" Requires="v">
                <p:oleObj spid="_x0000_s109750" name="Equation" r:id="rId5" imgW="65239900" imgH="25158700" progId="Equation.DSMT4">
                  <p:embed/>
                </p:oleObj>
              </mc:Choice>
              <mc:Fallback>
                <p:oleObj name="Equation" r:id="rId5" imgW="65239900" imgH="25158700" progId="Equation.DSMT4">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9588" y="4011613"/>
                        <a:ext cx="5113337"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9574" name="Group 30">
            <a:extLst>
              <a:ext uri="{FF2B5EF4-FFF2-40B4-BE49-F238E27FC236}">
                <a16:creationId xmlns:a16="http://schemas.microsoft.com/office/drawing/2014/main" id="{94208120-9EE7-E24D-9B62-BF307F93A1FF}"/>
              </a:ext>
            </a:extLst>
          </p:cNvPr>
          <p:cNvGrpSpPr>
            <a:grpSpLocks/>
          </p:cNvGrpSpPr>
          <p:nvPr/>
        </p:nvGrpSpPr>
        <p:grpSpPr bwMode="auto">
          <a:xfrm>
            <a:off x="238125" y="5865813"/>
            <a:ext cx="8039100" cy="1016000"/>
            <a:chOff x="465" y="3053"/>
            <a:chExt cx="5064" cy="640"/>
          </a:xfrm>
        </p:grpSpPr>
        <p:sp>
          <p:nvSpPr>
            <p:cNvPr id="109585" name="Text Box 23">
              <a:extLst>
                <a:ext uri="{FF2B5EF4-FFF2-40B4-BE49-F238E27FC236}">
                  <a16:creationId xmlns:a16="http://schemas.microsoft.com/office/drawing/2014/main" id="{41917001-9F93-5140-81AB-F583C3B7B665}"/>
                </a:ext>
              </a:extLst>
            </p:cNvPr>
            <p:cNvSpPr txBox="1">
              <a:spLocks noChangeArrowheads="1"/>
            </p:cNvSpPr>
            <p:nvPr/>
          </p:nvSpPr>
          <p:spPr bwMode="auto">
            <a:xfrm>
              <a:off x="465" y="3053"/>
              <a:ext cx="5064"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b="0">
                  <a:latin typeface="Arial" panose="020B0604020202020204" pitchFamily="34" charset="0"/>
                  <a:cs typeface="Arial" panose="020B0604020202020204" pitchFamily="34" charset="0"/>
                </a:rPr>
                <a:t>Obviously, when the system is in the state of      , the average value</a:t>
              </a:r>
            </a:p>
            <a:p>
              <a:pPr eaLnBrk="1" hangingPunct="1">
                <a:lnSpc>
                  <a:spcPct val="150000"/>
                </a:lnSpc>
              </a:pPr>
              <a:r>
                <a:rPr lang="en-US" altLang="zh-CN" b="0">
                  <a:latin typeface="Arial" panose="020B0604020202020204" pitchFamily="34" charset="0"/>
                  <a:cs typeface="Arial" panose="020B0604020202020204" pitchFamily="34" charset="0"/>
                </a:rPr>
                <a:t>    is the weighted average value of      .</a:t>
              </a:r>
            </a:p>
          </p:txBody>
        </p:sp>
        <p:graphicFrame>
          <p:nvGraphicFramePr>
            <p:cNvPr id="109586" name="Object 24">
              <a:extLst>
                <a:ext uri="{FF2B5EF4-FFF2-40B4-BE49-F238E27FC236}">
                  <a16:creationId xmlns:a16="http://schemas.microsoft.com/office/drawing/2014/main" id="{C684756A-0FBA-5F42-B8CC-B265C282EED7}"/>
                </a:ext>
              </a:extLst>
            </p:cNvPr>
            <p:cNvGraphicFramePr>
              <a:graphicFrameLocks noChangeAspect="1"/>
            </p:cNvGraphicFramePr>
            <p:nvPr/>
          </p:nvGraphicFramePr>
          <p:xfrm>
            <a:off x="3730" y="3133"/>
            <a:ext cx="243" cy="255"/>
          </p:xfrm>
          <a:graphic>
            <a:graphicData uri="http://schemas.openxmlformats.org/presentationml/2006/ole">
              <mc:AlternateContent xmlns:mc="http://schemas.openxmlformats.org/markup-compatibility/2006">
                <mc:Choice xmlns:v="urn:schemas-microsoft-com:vml" Requires="v">
                  <p:oleObj spid="_x0000_s109751" r:id="rId7" imgW="3505200" imgH="3797300" progId="Equation.DSMT4">
                    <p:embed/>
                  </p:oleObj>
                </mc:Choice>
                <mc:Fallback>
                  <p:oleObj r:id="rId7" imgW="3505200" imgH="3797300" progId="Equation.DSMT4">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0" y="3133"/>
                          <a:ext cx="243"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587" name="Object 26">
              <a:extLst>
                <a:ext uri="{FF2B5EF4-FFF2-40B4-BE49-F238E27FC236}">
                  <a16:creationId xmlns:a16="http://schemas.microsoft.com/office/drawing/2014/main" id="{D26D88B4-BBFE-8E46-847D-95DBA90B944B}"/>
                </a:ext>
              </a:extLst>
            </p:cNvPr>
            <p:cNvGraphicFramePr>
              <a:graphicFrameLocks noChangeAspect="1"/>
            </p:cNvGraphicFramePr>
            <p:nvPr/>
          </p:nvGraphicFramePr>
          <p:xfrm>
            <a:off x="503" y="3365"/>
            <a:ext cx="178" cy="294"/>
          </p:xfrm>
          <a:graphic>
            <a:graphicData uri="http://schemas.openxmlformats.org/presentationml/2006/ole">
              <mc:AlternateContent xmlns:mc="http://schemas.openxmlformats.org/markup-compatibility/2006">
                <mc:Choice xmlns:v="urn:schemas-microsoft-com:vml" Requires="v">
                  <p:oleObj spid="_x0000_s109752" r:id="rId9" imgW="2921000" imgH="4978400" progId="Equation.DSMT4">
                    <p:embed/>
                  </p:oleObj>
                </mc:Choice>
                <mc:Fallback>
                  <p:oleObj r:id="rId9" imgW="2921000" imgH="4978400" progId="Equation.DSMT4">
                    <p:embed/>
                    <p:pic>
                      <p:nvPicPr>
                        <p:cNvPr id="0"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 y="3365"/>
                          <a:ext cx="17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588" name="Object 28">
              <a:extLst>
                <a:ext uri="{FF2B5EF4-FFF2-40B4-BE49-F238E27FC236}">
                  <a16:creationId xmlns:a16="http://schemas.microsoft.com/office/drawing/2014/main" id="{0E1D0E95-23DA-ED45-98AD-0EEC1C087E56}"/>
                </a:ext>
              </a:extLst>
            </p:cNvPr>
            <p:cNvGraphicFramePr>
              <a:graphicFrameLocks noChangeAspect="1"/>
            </p:cNvGraphicFramePr>
            <p:nvPr/>
          </p:nvGraphicFramePr>
          <p:xfrm>
            <a:off x="3046" y="3342"/>
            <a:ext cx="232" cy="347"/>
          </p:xfrm>
          <a:graphic>
            <a:graphicData uri="http://schemas.openxmlformats.org/presentationml/2006/ole">
              <mc:AlternateContent xmlns:mc="http://schemas.openxmlformats.org/markup-compatibility/2006">
                <mc:Choice xmlns:v="urn:schemas-microsoft-com:vml" Requires="v">
                  <p:oleObj spid="_x0000_s109753" r:id="rId11" imgW="3505200" imgH="5270500" progId="Equation.DSMT4">
                    <p:embed/>
                  </p:oleObj>
                </mc:Choice>
                <mc:Fallback>
                  <p:oleObj r:id="rId11" imgW="3505200" imgH="5270500" progId="Equation.DSMT4">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6" y="3342"/>
                          <a:ext cx="23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09575" name="Rectangle 33">
            <a:extLst>
              <a:ext uri="{FF2B5EF4-FFF2-40B4-BE49-F238E27FC236}">
                <a16:creationId xmlns:a16="http://schemas.microsoft.com/office/drawing/2014/main" id="{9466B84D-5E73-B643-9979-D29DEE8A470D}"/>
              </a:ext>
            </a:extLst>
          </p:cNvPr>
          <p:cNvSpPr>
            <a:spLocks noChangeArrowheads="1"/>
          </p:cNvSpPr>
          <p:nvPr/>
        </p:nvSpPr>
        <p:spPr bwMode="auto">
          <a:xfrm>
            <a:off x="201613" y="3538538"/>
            <a:ext cx="88646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0">
                <a:latin typeface="Arial" panose="020B0604020202020204" pitchFamily="34" charset="0"/>
                <a:cs typeface="Arial" panose="020B0604020202020204" pitchFamily="34" charset="0"/>
              </a:rPr>
              <a:t>From the formula of the average value of the extrinsic mechanical quantities,</a:t>
            </a:r>
          </a:p>
        </p:txBody>
      </p:sp>
      <p:sp>
        <p:nvSpPr>
          <p:cNvPr id="109576" name="Rectangle 34">
            <a:extLst>
              <a:ext uri="{FF2B5EF4-FFF2-40B4-BE49-F238E27FC236}">
                <a16:creationId xmlns:a16="http://schemas.microsoft.com/office/drawing/2014/main" id="{0888BD98-6613-0849-BEB5-CC9F88D9A64C}"/>
              </a:ext>
            </a:extLst>
          </p:cNvPr>
          <p:cNvSpPr>
            <a:spLocks noChangeArrowheads="1"/>
          </p:cNvSpPr>
          <p:nvPr/>
        </p:nvSpPr>
        <p:spPr bwMode="auto">
          <a:xfrm>
            <a:off x="298450" y="1512888"/>
            <a:ext cx="8640763" cy="2028825"/>
          </a:xfrm>
          <a:prstGeom prst="rect">
            <a:avLst/>
          </a:prstGeom>
          <a:noFill/>
          <a:ln w="9525">
            <a:solidFill>
              <a:srgbClr val="FF00FF"/>
            </a:solidFill>
            <a:miter lim="800000"/>
            <a:headEnd/>
            <a:tailEnd/>
          </a:ln>
          <a:effectLst>
            <a:prstShdw prst="shdw17" dist="17961" dir="2700000">
              <a:srgbClr val="990099">
                <a:alpha val="74997"/>
              </a:srgbClr>
            </a:prstShdw>
          </a:effectLst>
          <a:extLst>
            <a:ext uri="{909E8E84-426E-40DD-AFC4-6F175D3DCCD1}">
              <a14:hiddenFill xmlns:a14="http://schemas.microsoft.com/office/drawing/2010/main">
                <a:solidFill>
                  <a:srgbClr val="339933"/>
                </a:solidFill>
              </a14:hiddenFill>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grpSp>
        <p:nvGrpSpPr>
          <p:cNvPr id="109577" name="Group 35">
            <a:extLst>
              <a:ext uri="{FF2B5EF4-FFF2-40B4-BE49-F238E27FC236}">
                <a16:creationId xmlns:a16="http://schemas.microsoft.com/office/drawing/2014/main" id="{0A4E2582-8785-E24E-9F59-30EB78F91976}"/>
              </a:ext>
            </a:extLst>
          </p:cNvPr>
          <p:cNvGrpSpPr>
            <a:grpSpLocks/>
          </p:cNvGrpSpPr>
          <p:nvPr/>
        </p:nvGrpSpPr>
        <p:grpSpPr bwMode="auto">
          <a:xfrm>
            <a:off x="6348413" y="2339975"/>
            <a:ext cx="1544637" cy="457200"/>
            <a:chOff x="2925" y="2387"/>
            <a:chExt cx="973" cy="288"/>
          </a:xfrm>
        </p:grpSpPr>
        <p:sp>
          <p:nvSpPr>
            <p:cNvPr id="109582" name="Rectangle 36">
              <a:extLst>
                <a:ext uri="{FF2B5EF4-FFF2-40B4-BE49-F238E27FC236}">
                  <a16:creationId xmlns:a16="http://schemas.microsoft.com/office/drawing/2014/main" id="{2AAAD9C0-E378-3C43-8106-F21F46B5E1F4}"/>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1-22</a:t>
              </a:r>
            </a:p>
          </p:txBody>
        </p:sp>
        <p:pic>
          <p:nvPicPr>
            <p:cNvPr id="109583" name="Picture 37">
              <a:extLst>
                <a:ext uri="{FF2B5EF4-FFF2-40B4-BE49-F238E27FC236}">
                  <a16:creationId xmlns:a16="http://schemas.microsoft.com/office/drawing/2014/main" id="{0A3CB3FE-B0B7-A44A-93A6-3F927542529D}"/>
                </a:ext>
              </a:extLst>
            </p:cNvPr>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84" name="Picture 38">
              <a:extLst>
                <a:ext uri="{FF2B5EF4-FFF2-40B4-BE49-F238E27FC236}">
                  <a16:creationId xmlns:a16="http://schemas.microsoft.com/office/drawing/2014/main" id="{CFC3B15C-AEAA-BC43-9D75-64BA4CB6D88C}"/>
                </a:ext>
              </a:extLst>
            </p:cNvPr>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9578" name="Group 39">
            <a:extLst>
              <a:ext uri="{FF2B5EF4-FFF2-40B4-BE49-F238E27FC236}">
                <a16:creationId xmlns:a16="http://schemas.microsoft.com/office/drawing/2014/main" id="{4A97021E-1051-5C4E-B042-61F4C026F63E}"/>
              </a:ext>
            </a:extLst>
          </p:cNvPr>
          <p:cNvGrpSpPr>
            <a:grpSpLocks/>
          </p:cNvGrpSpPr>
          <p:nvPr/>
        </p:nvGrpSpPr>
        <p:grpSpPr bwMode="auto">
          <a:xfrm>
            <a:off x="6372225" y="5468938"/>
            <a:ext cx="1544638" cy="457200"/>
            <a:chOff x="2925" y="2387"/>
            <a:chExt cx="973" cy="288"/>
          </a:xfrm>
        </p:grpSpPr>
        <p:sp>
          <p:nvSpPr>
            <p:cNvPr id="109579" name="Rectangle 40">
              <a:extLst>
                <a:ext uri="{FF2B5EF4-FFF2-40B4-BE49-F238E27FC236}">
                  <a16:creationId xmlns:a16="http://schemas.microsoft.com/office/drawing/2014/main" id="{930936A8-DEFE-5B41-AEE1-C7A349CFE36A}"/>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1-23</a:t>
              </a:r>
            </a:p>
          </p:txBody>
        </p:sp>
        <p:pic>
          <p:nvPicPr>
            <p:cNvPr id="109580" name="Picture 41">
              <a:extLst>
                <a:ext uri="{FF2B5EF4-FFF2-40B4-BE49-F238E27FC236}">
                  <a16:creationId xmlns:a16="http://schemas.microsoft.com/office/drawing/2014/main" id="{BDE03F8E-7E10-504A-B4CF-775CDDA547C0}"/>
                </a:ext>
              </a:extLst>
            </p:cNvPr>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81" name="Picture 42">
              <a:extLst>
                <a:ext uri="{FF2B5EF4-FFF2-40B4-BE49-F238E27FC236}">
                  <a16:creationId xmlns:a16="http://schemas.microsoft.com/office/drawing/2014/main" id="{695BD9BD-6CD2-8B45-8808-121232B8C517}"/>
                </a:ext>
              </a:extLst>
            </p:cNvPr>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dir="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0593" name="Object 2">
            <a:extLst>
              <a:ext uri="{FF2B5EF4-FFF2-40B4-BE49-F238E27FC236}">
                <a16:creationId xmlns:a16="http://schemas.microsoft.com/office/drawing/2014/main" id="{D589CEE1-DAED-8348-BDE8-80CE42605144}"/>
              </a:ext>
            </a:extLst>
          </p:cNvPr>
          <p:cNvGraphicFramePr>
            <a:graphicFrameLocks noChangeAspect="1"/>
          </p:cNvGraphicFramePr>
          <p:nvPr/>
        </p:nvGraphicFramePr>
        <p:xfrm>
          <a:off x="539750" y="1652588"/>
          <a:ext cx="2087563" cy="441325"/>
        </p:xfrm>
        <a:graphic>
          <a:graphicData uri="http://schemas.openxmlformats.org/presentationml/2006/ole">
            <mc:AlternateContent xmlns:mc="http://schemas.openxmlformats.org/markup-compatibility/2006">
              <mc:Choice xmlns:v="urn:schemas-microsoft-com:vml" Requires="v">
                <p:oleObj spid="_x0000_s110831" name="Equation" r:id="rId3" imgW="28092400" imgH="5854700" progId="Equation.DSMT4">
                  <p:embed/>
                </p:oleObj>
              </mc:Choice>
              <mc:Fallback>
                <p:oleObj name="Equation" r:id="rId3" imgW="28092400" imgH="58547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652588"/>
                        <a:ext cx="2087563"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594" name="Object 6">
            <a:extLst>
              <a:ext uri="{FF2B5EF4-FFF2-40B4-BE49-F238E27FC236}">
                <a16:creationId xmlns:a16="http://schemas.microsoft.com/office/drawing/2014/main" id="{732C1714-A2E6-9C4D-9F27-CA1888CF5FBF}"/>
              </a:ext>
            </a:extLst>
          </p:cNvPr>
          <p:cNvGraphicFramePr>
            <a:graphicFrameLocks noChangeAspect="1"/>
          </p:cNvGraphicFramePr>
          <p:nvPr/>
        </p:nvGraphicFramePr>
        <p:xfrm>
          <a:off x="5867400" y="2135188"/>
          <a:ext cx="1476375" cy="363537"/>
        </p:xfrm>
        <a:graphic>
          <a:graphicData uri="http://schemas.openxmlformats.org/presentationml/2006/ole">
            <mc:AlternateContent xmlns:mc="http://schemas.openxmlformats.org/markup-compatibility/2006">
              <mc:Choice xmlns:v="urn:schemas-microsoft-com:vml" Requires="v">
                <p:oleObj spid="_x0000_s110832" r:id="rId5" imgW="21945600" imgH="5270500" progId="Equation.DSMT4">
                  <p:embed/>
                </p:oleObj>
              </mc:Choice>
              <mc:Fallback>
                <p:oleObj r:id="rId5" imgW="21945600" imgH="52705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2135188"/>
                        <a:ext cx="1476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595" name="Object 12">
            <a:extLst>
              <a:ext uri="{FF2B5EF4-FFF2-40B4-BE49-F238E27FC236}">
                <a16:creationId xmlns:a16="http://schemas.microsoft.com/office/drawing/2014/main" id="{6F332B2B-1FCE-B84A-AD00-0E87F7C6C857}"/>
              </a:ext>
            </a:extLst>
          </p:cNvPr>
          <p:cNvGraphicFramePr>
            <a:graphicFrameLocks noChangeAspect="1"/>
          </p:cNvGraphicFramePr>
          <p:nvPr/>
        </p:nvGraphicFramePr>
        <p:xfrm>
          <a:off x="971550" y="2603500"/>
          <a:ext cx="7199313" cy="1122363"/>
        </p:xfrm>
        <a:graphic>
          <a:graphicData uri="http://schemas.openxmlformats.org/presentationml/2006/ole">
            <mc:AlternateContent xmlns:mc="http://schemas.openxmlformats.org/markup-compatibility/2006">
              <mc:Choice xmlns:v="urn:schemas-microsoft-com:vml" Requires="v">
                <p:oleObj spid="_x0000_s110833" name="Equation" r:id="rId7" imgW="90703400" imgH="14046200" progId="Equation.DSMT4">
                  <p:embed/>
                </p:oleObj>
              </mc:Choice>
              <mc:Fallback>
                <p:oleObj name="Equation" r:id="rId7" imgW="90703400" imgH="14046200"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2603500"/>
                        <a:ext cx="7199313"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0596" name="Text Box 19">
            <a:extLst>
              <a:ext uri="{FF2B5EF4-FFF2-40B4-BE49-F238E27FC236}">
                <a16:creationId xmlns:a16="http://schemas.microsoft.com/office/drawing/2014/main" id="{44E91769-513E-344B-911C-C1D5948B7867}"/>
              </a:ext>
            </a:extLst>
          </p:cNvPr>
          <p:cNvSpPr txBox="1">
            <a:spLocks noChangeArrowheads="1"/>
          </p:cNvSpPr>
          <p:nvPr/>
        </p:nvSpPr>
        <p:spPr bwMode="auto">
          <a:xfrm>
            <a:off x="63500" y="1122363"/>
            <a:ext cx="913447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solidFill>
                  <a:schemeClr val="accent2"/>
                </a:solidFill>
                <a:latin typeface="Arial" panose="020B0604020202020204" pitchFamily="34" charset="0"/>
                <a:cs typeface="Arial" panose="020B0604020202020204" pitchFamily="34" charset="0"/>
              </a:rPr>
              <a:t>For particles in one-dimensional potential box, the corresponding energy of                                ,                                  are </a:t>
            </a:r>
            <a:r>
              <a:rPr lang="en-US" altLang="zh-CN" i="1">
                <a:solidFill>
                  <a:schemeClr val="accent2"/>
                </a:solidFill>
                <a:latin typeface="Arial" panose="020B0604020202020204" pitchFamily="34" charset="0"/>
                <a:cs typeface="Arial" panose="020B0604020202020204" pitchFamily="34" charset="0"/>
              </a:rPr>
              <a:t>E</a:t>
            </a:r>
            <a:r>
              <a:rPr lang="en-US" altLang="zh-CN" baseline="-25000">
                <a:solidFill>
                  <a:schemeClr val="accent2"/>
                </a:solidFill>
                <a:latin typeface="Arial" panose="020B0604020202020204" pitchFamily="34" charset="0"/>
                <a:cs typeface="Arial" panose="020B0604020202020204" pitchFamily="34" charset="0"/>
              </a:rPr>
              <a:t>1</a:t>
            </a:r>
            <a:r>
              <a:rPr lang="en-US" altLang="zh-CN">
                <a:solidFill>
                  <a:schemeClr val="accent2"/>
                </a:solidFill>
                <a:latin typeface="Arial" panose="020B0604020202020204" pitchFamily="34" charset="0"/>
                <a:cs typeface="Arial" panose="020B0604020202020204" pitchFamily="34" charset="0"/>
              </a:rPr>
              <a:t> , </a:t>
            </a:r>
            <a:r>
              <a:rPr lang="en-US" altLang="zh-CN" i="1">
                <a:solidFill>
                  <a:schemeClr val="accent2"/>
                </a:solidFill>
                <a:latin typeface="Arial" panose="020B0604020202020204" pitchFamily="34" charset="0"/>
                <a:cs typeface="Arial" panose="020B0604020202020204" pitchFamily="34" charset="0"/>
              </a:rPr>
              <a:t>E</a:t>
            </a:r>
            <a:r>
              <a:rPr lang="en-US" altLang="zh-CN" baseline="-25000">
                <a:solidFill>
                  <a:schemeClr val="accent2"/>
                </a:solidFill>
                <a:latin typeface="Arial" panose="020B0604020202020204" pitchFamily="34" charset="0"/>
                <a:cs typeface="Arial" panose="020B0604020202020204" pitchFamily="34" charset="0"/>
              </a:rPr>
              <a:t>2</a:t>
            </a:r>
            <a:r>
              <a:rPr lang="en-US" altLang="zh-CN">
                <a:solidFill>
                  <a:schemeClr val="accent2"/>
                </a:solidFill>
                <a:latin typeface="Arial" panose="020B0604020202020204" pitchFamily="34" charset="0"/>
                <a:cs typeface="Arial" panose="020B0604020202020204" pitchFamily="34" charset="0"/>
              </a:rPr>
              <a:t> ,respectively. Find the average value of energy      when the system is                       .</a:t>
            </a:r>
          </a:p>
        </p:txBody>
      </p:sp>
      <p:graphicFrame>
        <p:nvGraphicFramePr>
          <p:cNvPr id="110597" name="Object 25">
            <a:extLst>
              <a:ext uri="{FF2B5EF4-FFF2-40B4-BE49-F238E27FC236}">
                <a16:creationId xmlns:a16="http://schemas.microsoft.com/office/drawing/2014/main" id="{EA7FE5FD-A9E9-2542-8A1D-9E7CE8EBBEB2}"/>
              </a:ext>
            </a:extLst>
          </p:cNvPr>
          <p:cNvGraphicFramePr>
            <a:graphicFrameLocks noChangeAspect="1"/>
          </p:cNvGraphicFramePr>
          <p:nvPr/>
        </p:nvGraphicFramePr>
        <p:xfrm>
          <a:off x="3132138" y="2087563"/>
          <a:ext cx="303212" cy="404812"/>
        </p:xfrm>
        <a:graphic>
          <a:graphicData uri="http://schemas.openxmlformats.org/presentationml/2006/ole">
            <mc:AlternateContent xmlns:mc="http://schemas.openxmlformats.org/markup-compatibility/2006">
              <mc:Choice xmlns:v="urn:schemas-microsoft-com:vml" Requires="v">
                <p:oleObj spid="_x0000_s110834" name="Equation" r:id="rId9" imgW="3505200" imgH="4686300" progId="Equation.DSMT4">
                  <p:embed/>
                </p:oleObj>
              </mc:Choice>
              <mc:Fallback>
                <p:oleObj name="Equation" r:id="rId9" imgW="3505200" imgH="4686300" progId="Equation.DSMT4">
                  <p:embed/>
                  <p:pic>
                    <p:nvPicPr>
                      <p:cNvPr id="0"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2138" y="2087563"/>
                        <a:ext cx="303212"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0598" name="Text Box 33">
            <a:extLst>
              <a:ext uri="{FF2B5EF4-FFF2-40B4-BE49-F238E27FC236}">
                <a16:creationId xmlns:a16="http://schemas.microsoft.com/office/drawing/2014/main" id="{64E95F9E-1222-D448-B03A-27232BFE8665}"/>
              </a:ext>
            </a:extLst>
          </p:cNvPr>
          <p:cNvSpPr txBox="1">
            <a:spLocks noChangeArrowheads="1"/>
          </p:cNvSpPr>
          <p:nvPr/>
        </p:nvSpPr>
        <p:spPr bwMode="auto">
          <a:xfrm>
            <a:off x="1319213" y="4229100"/>
            <a:ext cx="74183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i="1">
                <a:solidFill>
                  <a:schemeClr val="accent2"/>
                </a:solidFill>
                <a:latin typeface="Arial" panose="020B0604020202020204" pitchFamily="34" charset="0"/>
                <a:cs typeface="Arial" panose="020B0604020202020204" pitchFamily="34" charset="0"/>
                <a:sym typeface="Symbol" pitchFamily="2" charset="2"/>
              </a:rPr>
              <a:t></a:t>
            </a:r>
            <a:r>
              <a:rPr lang="en-US" altLang="zh-CN" baseline="-25000">
                <a:solidFill>
                  <a:schemeClr val="accent2"/>
                </a:solidFill>
                <a:latin typeface="Arial" panose="020B0604020202020204" pitchFamily="34" charset="0"/>
                <a:cs typeface="Arial" panose="020B0604020202020204" pitchFamily="34" charset="0"/>
                <a:sym typeface="Symbol" pitchFamily="2" charset="2"/>
              </a:rPr>
              <a:t>2</a:t>
            </a:r>
            <a:r>
              <a:rPr lang="en-US" altLang="zh-CN" i="1" baseline="-25000">
                <a:solidFill>
                  <a:schemeClr val="accent2"/>
                </a:solidFill>
                <a:latin typeface="Arial" panose="020B0604020202020204" pitchFamily="34" charset="0"/>
                <a:cs typeface="Arial" panose="020B0604020202020204" pitchFamily="34" charset="0"/>
                <a:sym typeface="Symbol" pitchFamily="2" charset="2"/>
              </a:rPr>
              <a:t>s</a:t>
            </a:r>
            <a:r>
              <a:rPr lang="en-US" altLang="zh-CN">
                <a:solidFill>
                  <a:schemeClr val="accent2"/>
                </a:solidFill>
                <a:latin typeface="Arial" panose="020B0604020202020204" pitchFamily="34" charset="0"/>
                <a:cs typeface="Arial" panose="020B0604020202020204" pitchFamily="34" charset="0"/>
                <a:sym typeface="Symbol" pitchFamily="2" charset="2"/>
              </a:rPr>
              <a:t>,</a:t>
            </a:r>
            <a:r>
              <a:rPr lang="en-US" altLang="zh-CN" i="1">
                <a:solidFill>
                  <a:schemeClr val="accent2"/>
                </a:solidFill>
                <a:latin typeface="Arial" panose="020B0604020202020204" pitchFamily="34" charset="0"/>
                <a:cs typeface="Arial" panose="020B0604020202020204" pitchFamily="34" charset="0"/>
                <a:sym typeface="Symbol" pitchFamily="2" charset="2"/>
              </a:rPr>
              <a:t></a:t>
            </a:r>
            <a:r>
              <a:rPr lang="en-US" altLang="zh-CN" baseline="-25000">
                <a:solidFill>
                  <a:schemeClr val="accent2"/>
                </a:solidFill>
                <a:latin typeface="Arial" panose="020B0604020202020204" pitchFamily="34" charset="0"/>
                <a:cs typeface="Arial" panose="020B0604020202020204" pitchFamily="34" charset="0"/>
                <a:sym typeface="Symbol" pitchFamily="2" charset="2"/>
              </a:rPr>
              <a:t>2</a:t>
            </a:r>
            <a:r>
              <a:rPr lang="en-US" altLang="zh-CN" i="1" baseline="-25000">
                <a:solidFill>
                  <a:schemeClr val="accent2"/>
                </a:solidFill>
                <a:latin typeface="Arial" panose="020B0604020202020204" pitchFamily="34" charset="0"/>
                <a:cs typeface="Arial" panose="020B0604020202020204" pitchFamily="34" charset="0"/>
                <a:sym typeface="Symbol" pitchFamily="2" charset="2"/>
              </a:rPr>
              <a:t>px </a:t>
            </a:r>
            <a:r>
              <a:rPr lang="en-US" altLang="zh-CN">
                <a:solidFill>
                  <a:schemeClr val="accent2"/>
                </a:solidFill>
                <a:latin typeface="Arial" panose="020B0604020202020204" pitchFamily="34" charset="0"/>
                <a:cs typeface="Arial" panose="020B0604020202020204" pitchFamily="34" charset="0"/>
                <a:sym typeface="Symbol" pitchFamily="2" charset="2"/>
              </a:rPr>
              <a:t>are two atomic orbitals forming </a:t>
            </a:r>
            <a:r>
              <a:rPr lang="en-US" altLang="zh-CN" i="1">
                <a:solidFill>
                  <a:schemeClr val="accent2"/>
                </a:solidFill>
                <a:latin typeface="Arial" panose="020B0604020202020204" pitchFamily="34" charset="0"/>
                <a:cs typeface="Arial" panose="020B0604020202020204" pitchFamily="34" charset="0"/>
                <a:sym typeface="Symbol" pitchFamily="2" charset="2"/>
              </a:rPr>
              <a:t>sp</a:t>
            </a:r>
            <a:r>
              <a:rPr lang="en-US" altLang="zh-CN">
                <a:solidFill>
                  <a:schemeClr val="accent2"/>
                </a:solidFill>
                <a:latin typeface="Arial" panose="020B0604020202020204" pitchFamily="34" charset="0"/>
                <a:cs typeface="Arial" panose="020B0604020202020204" pitchFamily="34" charset="0"/>
                <a:sym typeface="Symbol" pitchFamily="2" charset="2"/>
              </a:rPr>
              <a:t> hybridization, find their hybrid wave functions.</a:t>
            </a:r>
            <a:endParaRPr lang="en-US" altLang="zh-CN">
              <a:solidFill>
                <a:schemeClr val="accent2"/>
              </a:solidFill>
              <a:latin typeface="Arial" panose="020B0604020202020204" pitchFamily="34" charset="0"/>
              <a:cs typeface="Arial" panose="020B0604020202020204" pitchFamily="34" charset="0"/>
            </a:endParaRPr>
          </a:p>
        </p:txBody>
      </p:sp>
      <p:graphicFrame>
        <p:nvGraphicFramePr>
          <p:cNvPr id="110599" name="Object 38">
            <a:extLst>
              <a:ext uri="{FF2B5EF4-FFF2-40B4-BE49-F238E27FC236}">
                <a16:creationId xmlns:a16="http://schemas.microsoft.com/office/drawing/2014/main" id="{2F3AFB26-672C-E546-B7F4-CA63509D9E2B}"/>
              </a:ext>
            </a:extLst>
          </p:cNvPr>
          <p:cNvGraphicFramePr>
            <a:graphicFrameLocks noChangeAspect="1"/>
          </p:cNvGraphicFramePr>
          <p:nvPr/>
        </p:nvGraphicFramePr>
        <p:xfrm>
          <a:off x="2830513" y="5003800"/>
          <a:ext cx="2665412" cy="487363"/>
        </p:xfrm>
        <a:graphic>
          <a:graphicData uri="http://schemas.openxmlformats.org/presentationml/2006/ole">
            <mc:AlternateContent xmlns:mc="http://schemas.openxmlformats.org/markup-compatibility/2006">
              <mc:Choice xmlns:v="urn:schemas-microsoft-com:vml" Requires="v">
                <p:oleObj spid="_x0000_s110835" name="Equation" r:id="rId11" imgW="30429200" imgH="5562600" progId="Equation.DSMT4">
                  <p:embed/>
                </p:oleObj>
              </mc:Choice>
              <mc:Fallback>
                <p:oleObj name="Equation" r:id="rId11" imgW="30429200" imgH="5562600" progId="Equation.DSMT4">
                  <p:embed/>
                  <p:pic>
                    <p:nvPicPr>
                      <p:cNvPr id="0" name="Object 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30513" y="5003800"/>
                        <a:ext cx="2665412"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600" name="Object 40">
            <a:extLst>
              <a:ext uri="{FF2B5EF4-FFF2-40B4-BE49-F238E27FC236}">
                <a16:creationId xmlns:a16="http://schemas.microsoft.com/office/drawing/2014/main" id="{048C1CB5-D12F-A94F-973B-FD754B44CCB3}"/>
              </a:ext>
            </a:extLst>
          </p:cNvPr>
          <p:cNvGraphicFramePr>
            <a:graphicFrameLocks noChangeAspect="1"/>
          </p:cNvGraphicFramePr>
          <p:nvPr/>
        </p:nvGraphicFramePr>
        <p:xfrm>
          <a:off x="2817813" y="5518150"/>
          <a:ext cx="2808287" cy="503238"/>
        </p:xfrm>
        <a:graphic>
          <a:graphicData uri="http://schemas.openxmlformats.org/presentationml/2006/ole">
            <mc:AlternateContent xmlns:mc="http://schemas.openxmlformats.org/markup-compatibility/2006">
              <mc:Choice xmlns:v="urn:schemas-microsoft-com:vml" Requires="v">
                <p:oleObj spid="_x0000_s110836" r:id="rId13" imgW="31013400" imgH="5562600" progId="Equation.DSMT4">
                  <p:embed/>
                </p:oleObj>
              </mc:Choice>
              <mc:Fallback>
                <p:oleObj r:id="rId13" imgW="31013400" imgH="5562600" progId="Equation.DSMT4">
                  <p:embed/>
                  <p:pic>
                    <p:nvPicPr>
                      <p:cNvPr id="0"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17813" y="5518150"/>
                        <a:ext cx="280828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0601" name="Text Box 42">
            <a:extLst>
              <a:ext uri="{FF2B5EF4-FFF2-40B4-BE49-F238E27FC236}">
                <a16:creationId xmlns:a16="http://schemas.microsoft.com/office/drawing/2014/main" id="{FF418068-49BD-EA4B-8D4B-76D4863B91C6}"/>
              </a:ext>
            </a:extLst>
          </p:cNvPr>
          <p:cNvSpPr txBox="1">
            <a:spLocks noChangeArrowheads="1"/>
          </p:cNvSpPr>
          <p:nvPr/>
        </p:nvSpPr>
        <p:spPr bwMode="auto">
          <a:xfrm>
            <a:off x="711200" y="6021388"/>
            <a:ext cx="72723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0">
                <a:latin typeface="Arial" panose="020B0604020202020204" pitchFamily="34" charset="0"/>
                <a:cs typeface="Arial" panose="020B0604020202020204" pitchFamily="34" charset="0"/>
              </a:rPr>
              <a:t>The size of the </a:t>
            </a:r>
            <a:r>
              <a:rPr lang="en-US" altLang="zh-CN" b="0" i="1">
                <a:latin typeface="Arial" panose="020B0604020202020204" pitchFamily="34" charset="0"/>
                <a:cs typeface="Arial" panose="020B0604020202020204" pitchFamily="34" charset="0"/>
              </a:rPr>
              <a:t>s</a:t>
            </a:r>
            <a:r>
              <a:rPr lang="en-US" altLang="zh-CN" b="0">
                <a:latin typeface="Arial" panose="020B0604020202020204" pitchFamily="34" charset="0"/>
                <a:cs typeface="Arial" panose="020B0604020202020204" pitchFamily="34" charset="0"/>
              </a:rPr>
              <a:t> and </a:t>
            </a:r>
            <a:r>
              <a:rPr lang="en-US" altLang="zh-CN" b="0" i="1">
                <a:latin typeface="Arial" panose="020B0604020202020204" pitchFamily="34" charset="0"/>
                <a:cs typeface="Arial" panose="020B0604020202020204" pitchFamily="34" charset="0"/>
              </a:rPr>
              <a:t>p</a:t>
            </a:r>
            <a:r>
              <a:rPr lang="en-US" altLang="zh-CN" b="0">
                <a:latin typeface="Arial" panose="020B0604020202020204" pitchFamily="34" charset="0"/>
                <a:cs typeface="Arial" panose="020B0604020202020204" pitchFamily="34" charset="0"/>
              </a:rPr>
              <a:t> components in the hybrid orbital is determined by the combination coefficient c</a:t>
            </a:r>
            <a:r>
              <a:rPr lang="en-US" altLang="zh-CN" b="0" baseline="-30000">
                <a:latin typeface="Arial" panose="020B0604020202020204" pitchFamily="34" charset="0"/>
                <a:cs typeface="Arial" panose="020B0604020202020204" pitchFamily="34" charset="0"/>
              </a:rPr>
              <a:t>ij</a:t>
            </a:r>
            <a:r>
              <a:rPr lang="en-US" altLang="zh-CN" b="0">
                <a:latin typeface="Arial" panose="020B0604020202020204" pitchFamily="34" charset="0"/>
                <a:cs typeface="Arial" panose="020B0604020202020204" pitchFamily="34" charset="0"/>
              </a:rPr>
              <a:t>. </a:t>
            </a:r>
          </a:p>
        </p:txBody>
      </p:sp>
      <p:graphicFrame>
        <p:nvGraphicFramePr>
          <p:cNvPr id="110602" name="Object 1030">
            <a:extLst>
              <a:ext uri="{FF2B5EF4-FFF2-40B4-BE49-F238E27FC236}">
                <a16:creationId xmlns:a16="http://schemas.microsoft.com/office/drawing/2014/main" id="{0652F66D-73F5-FA40-BF87-0DDFF5722235}"/>
              </a:ext>
            </a:extLst>
          </p:cNvPr>
          <p:cNvGraphicFramePr>
            <a:graphicFrameLocks noChangeAspect="1"/>
          </p:cNvGraphicFramePr>
          <p:nvPr/>
        </p:nvGraphicFramePr>
        <p:xfrm>
          <a:off x="2817813" y="1658938"/>
          <a:ext cx="2160587" cy="420687"/>
        </p:xfrm>
        <a:graphic>
          <a:graphicData uri="http://schemas.openxmlformats.org/presentationml/2006/ole">
            <mc:AlternateContent xmlns:mc="http://schemas.openxmlformats.org/markup-compatibility/2006">
              <mc:Choice xmlns:v="urn:schemas-microsoft-com:vml" Requires="v">
                <p:oleObj spid="_x0000_s110837" name="Equation" r:id="rId15" imgW="30429200" imgH="5854700" progId="Equation.DSMT4">
                  <p:embed/>
                </p:oleObj>
              </mc:Choice>
              <mc:Fallback>
                <p:oleObj name="Equation" r:id="rId15" imgW="30429200" imgH="5854700" progId="Equation.DSMT4">
                  <p:embed/>
                  <p:pic>
                    <p:nvPicPr>
                      <p:cNvPr id="0" name="Object 10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17813" y="1658938"/>
                        <a:ext cx="2160587"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0603" name="Picture 1031" descr="20050528114055187">
            <a:extLst>
              <a:ext uri="{FF2B5EF4-FFF2-40B4-BE49-F238E27FC236}">
                <a16:creationId xmlns:a16="http://schemas.microsoft.com/office/drawing/2014/main" id="{4266EF22-BDBC-0043-904C-ACEE57763FB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4463" y="347663"/>
            <a:ext cx="857251"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04" name="Rectangle 1032">
            <a:extLst>
              <a:ext uri="{FF2B5EF4-FFF2-40B4-BE49-F238E27FC236}">
                <a16:creationId xmlns:a16="http://schemas.microsoft.com/office/drawing/2014/main" id="{8FA529D0-3ECD-134D-B67C-30B1D947E5A7}"/>
              </a:ext>
            </a:extLst>
          </p:cNvPr>
          <p:cNvSpPr>
            <a:spLocks noChangeArrowheads="1"/>
          </p:cNvSpPr>
          <p:nvPr/>
        </p:nvSpPr>
        <p:spPr bwMode="auto">
          <a:xfrm>
            <a:off x="711200" y="657225"/>
            <a:ext cx="1452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9900FF"/>
                </a:solidFill>
                <a:latin typeface="Arial" panose="020B0604020202020204" pitchFamily="34" charset="0"/>
                <a:cs typeface="Arial" panose="020B0604020202020204" pitchFamily="34" charset="0"/>
              </a:rPr>
              <a:t>Example 8</a:t>
            </a:r>
          </a:p>
        </p:txBody>
      </p:sp>
      <p:pic>
        <p:nvPicPr>
          <p:cNvPr id="110605" name="Picture 1033" descr="20050528114055187">
            <a:extLst>
              <a:ext uri="{FF2B5EF4-FFF2-40B4-BE49-F238E27FC236}">
                <a16:creationId xmlns:a16="http://schemas.microsoft.com/office/drawing/2014/main" id="{22A3976D-69B2-FF44-90F1-6CD2C5324EC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075" y="3582988"/>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06" name="Rectangle 1032">
            <a:extLst>
              <a:ext uri="{FF2B5EF4-FFF2-40B4-BE49-F238E27FC236}">
                <a16:creationId xmlns:a16="http://schemas.microsoft.com/office/drawing/2014/main" id="{522A850C-E82C-BC44-AEE4-733E866A5754}"/>
              </a:ext>
            </a:extLst>
          </p:cNvPr>
          <p:cNvSpPr>
            <a:spLocks noChangeArrowheads="1"/>
          </p:cNvSpPr>
          <p:nvPr/>
        </p:nvSpPr>
        <p:spPr bwMode="auto">
          <a:xfrm>
            <a:off x="711200" y="3811588"/>
            <a:ext cx="1452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9900FF"/>
                </a:solidFill>
                <a:latin typeface="Arial" panose="020B0604020202020204" pitchFamily="34" charset="0"/>
                <a:cs typeface="Arial" panose="020B0604020202020204" pitchFamily="34" charset="0"/>
              </a:rPr>
              <a:t>Example 9</a:t>
            </a:r>
          </a:p>
        </p:txBody>
      </p:sp>
    </p:spTree>
  </p:cSld>
  <p:clrMapOvr>
    <a:masterClrMapping/>
  </p:clrMapOvr>
  <p:transition>
    <p:pull dir="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ext Box 3">
            <a:extLst>
              <a:ext uri="{FF2B5EF4-FFF2-40B4-BE49-F238E27FC236}">
                <a16:creationId xmlns:a16="http://schemas.microsoft.com/office/drawing/2014/main" id="{0D533F50-B71A-1C4B-BFEA-AFDCB43315FE}"/>
              </a:ext>
            </a:extLst>
          </p:cNvPr>
          <p:cNvSpPr txBox="1">
            <a:spLocks noChangeArrowheads="1"/>
          </p:cNvSpPr>
          <p:nvPr/>
        </p:nvSpPr>
        <p:spPr bwMode="auto">
          <a:xfrm>
            <a:off x="0" y="584200"/>
            <a:ext cx="9144000" cy="800100"/>
          </a:xfrm>
          <a:prstGeom prst="rect">
            <a:avLst/>
          </a:prstGeom>
          <a:gradFill rotWithShape="0">
            <a:gsLst>
              <a:gs pos="0">
                <a:srgbClr val="990000"/>
              </a:gs>
              <a:gs pos="50000">
                <a:srgbClr val="FFFFFF"/>
              </a:gs>
              <a:gs pos="100000">
                <a:srgbClr val="99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sz="900"/>
          </a:p>
          <a:p>
            <a:pPr eaLnBrk="1" hangingPunct="1"/>
            <a:r>
              <a:rPr lang="en-US" altLang="zh-CN" sz="2800"/>
              <a:t>1.3.5</a:t>
            </a:r>
            <a:r>
              <a:rPr lang="en-US" altLang="zh-CN" sz="2800">
                <a:latin typeface="宋体" panose="02010600030101010101" pitchFamily="2" charset="-122"/>
              </a:rPr>
              <a:t> </a:t>
            </a:r>
            <a:r>
              <a:rPr lang="en-US" altLang="zh-CN" sz="2800">
                <a:latin typeface="Arial" panose="020B0604020202020204" pitchFamily="34" charset="0"/>
                <a:cs typeface="Arial" panose="020B0604020202020204" pitchFamily="34" charset="0"/>
              </a:rPr>
              <a:t>Postulate V——The Pauli</a:t>
            </a:r>
            <a:r>
              <a:rPr lang="zh-CN" altLang="en-US" sz="2800">
                <a:latin typeface="Arial" panose="020B0604020202020204" pitchFamily="34" charset="0"/>
                <a:cs typeface="Arial" panose="020B0604020202020204" pitchFamily="34" charset="0"/>
              </a:rPr>
              <a:t> </a:t>
            </a:r>
            <a:r>
              <a:rPr lang="en-US" altLang="zh-CN" sz="2800">
                <a:latin typeface="Arial" panose="020B0604020202020204" pitchFamily="34" charset="0"/>
                <a:cs typeface="Arial" panose="020B0604020202020204" pitchFamily="34" charset="0"/>
              </a:rPr>
              <a:t>exclusion principle</a:t>
            </a:r>
          </a:p>
          <a:p>
            <a:pPr eaLnBrk="1" hangingPunct="1"/>
            <a:r>
              <a:rPr lang="en-US" altLang="zh-CN" sz="900">
                <a:latin typeface="宋体" panose="02010600030101010101" pitchFamily="2" charset="-122"/>
              </a:rPr>
              <a:t> </a:t>
            </a:r>
          </a:p>
        </p:txBody>
      </p:sp>
      <p:sp>
        <p:nvSpPr>
          <p:cNvPr id="111618" name="Text Box 4">
            <a:extLst>
              <a:ext uri="{FF2B5EF4-FFF2-40B4-BE49-F238E27FC236}">
                <a16:creationId xmlns:a16="http://schemas.microsoft.com/office/drawing/2014/main" id="{78714E6D-8AC1-9044-96F6-467C9BFDE46B}"/>
              </a:ext>
            </a:extLst>
          </p:cNvPr>
          <p:cNvSpPr txBox="1">
            <a:spLocks noChangeArrowheads="1"/>
          </p:cNvSpPr>
          <p:nvPr/>
        </p:nvSpPr>
        <p:spPr bwMode="auto">
          <a:xfrm>
            <a:off x="2116138" y="1427163"/>
            <a:ext cx="6948487" cy="3294062"/>
          </a:xfrm>
          <a:prstGeom prst="rect">
            <a:avLst/>
          </a:prstGeom>
          <a:noFill/>
          <a:ln w="9525">
            <a:solidFill>
              <a:srgbClr val="FF00FF"/>
            </a:solidFill>
            <a:miter lim="800000"/>
            <a:headEnd/>
            <a:tailEnd/>
          </a:ln>
          <a:effectLst>
            <a:prstShdw prst="shdw17" dist="17961" dir="2700000">
              <a:srgbClr val="990099">
                <a:alpha val="74997"/>
              </a:srgbClr>
            </a:prstShdw>
          </a:effectLst>
          <a:extLst>
            <a:ext uri="{909E8E84-426E-40DD-AFC4-6F175D3DCCD1}">
              <a14:hiddenFill xmlns:a14="http://schemas.microsoft.com/office/drawing/2010/main">
                <a:solidFill>
                  <a:srgbClr val="FFFFFF"/>
                </a:solidFill>
              </a14:hiddenFill>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en-US" altLang="zh-CN">
                <a:solidFill>
                  <a:schemeClr val="accent2"/>
                </a:solidFill>
                <a:latin typeface="Arial" panose="020B0604020202020204" pitchFamily="34" charset="0"/>
                <a:cs typeface="Arial" panose="020B0604020202020204" pitchFamily="34" charset="0"/>
              </a:rPr>
              <a:t>   Besides space motion, microparticles also perform spin motion. The complete wave function of identical microparticles including spin. When coordinates are exchanged between any two particles (including space and spin coordinates), for the boson system (the spin quantum number is zero or an integer) is symmetric, but for the fermion system (the spin quantum number is a half-integer) is antisymmetric.</a:t>
            </a:r>
            <a:endParaRPr lang="en-US" altLang="zh-CN" b="0">
              <a:solidFill>
                <a:schemeClr val="accent2"/>
              </a:solidFill>
              <a:latin typeface="Arial" panose="020B0604020202020204" pitchFamily="34" charset="0"/>
              <a:cs typeface="Arial" panose="020B0604020202020204" pitchFamily="34" charset="0"/>
            </a:endParaRPr>
          </a:p>
        </p:txBody>
      </p:sp>
      <p:sp>
        <p:nvSpPr>
          <p:cNvPr id="111619" name="Text Box 6">
            <a:extLst>
              <a:ext uri="{FF2B5EF4-FFF2-40B4-BE49-F238E27FC236}">
                <a16:creationId xmlns:a16="http://schemas.microsoft.com/office/drawing/2014/main" id="{2FD29FB0-D088-3B42-AAF0-2382D7B713E8}"/>
              </a:ext>
            </a:extLst>
          </p:cNvPr>
          <p:cNvSpPr txBox="1">
            <a:spLocks noChangeArrowheads="1"/>
          </p:cNvSpPr>
          <p:nvPr/>
        </p:nvSpPr>
        <p:spPr bwMode="auto">
          <a:xfrm>
            <a:off x="2195513" y="4868863"/>
            <a:ext cx="6615112"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a:solidFill>
                  <a:srgbClr val="008000"/>
                </a:solidFill>
                <a:latin typeface="Arial" panose="020B0604020202020204" pitchFamily="34" charset="0"/>
                <a:ea typeface="华文新魏" panose="02010800040101010101" pitchFamily="2" charset="-122"/>
                <a:cs typeface="Arial" panose="020B0604020202020204" pitchFamily="34" charset="0"/>
              </a:rPr>
              <a:t>        In the same atomic or molecular orbital, only two electrons can be accommodated at most, and the spin states of the two electrons must be opposite. In other words, two electrons with the same spin cannot occupy the same orbit.</a:t>
            </a:r>
          </a:p>
        </p:txBody>
      </p:sp>
      <p:pic>
        <p:nvPicPr>
          <p:cNvPr id="71687" name="Picture 7" descr="Wolfgang Pauli(1900-1958,1945)">
            <a:extLst>
              <a:ext uri="{FF2B5EF4-FFF2-40B4-BE49-F238E27FC236}">
                <a16:creationId xmlns:a16="http://schemas.microsoft.com/office/drawing/2014/main" id="{39966724-62EE-7E40-AA9C-DACC88DB5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3346450"/>
            <a:ext cx="200183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71687"/>
                                        </p:tgtEl>
                                        <p:attrNameLst>
                                          <p:attrName>style.visibility</p:attrName>
                                        </p:attrNameLst>
                                      </p:cBhvr>
                                      <p:to>
                                        <p:strVal val="visible"/>
                                      </p:to>
                                    </p:set>
                                    <p:anim calcmode="lin" valueType="num">
                                      <p:cBhvr>
                                        <p:cTn id="7" dur="500" fill="hold"/>
                                        <p:tgtEl>
                                          <p:spTgt spid="71687"/>
                                        </p:tgtEl>
                                        <p:attrNameLst>
                                          <p:attrName>ppt_w</p:attrName>
                                        </p:attrNameLst>
                                      </p:cBhvr>
                                      <p:tavLst>
                                        <p:tav tm="0">
                                          <p:val>
                                            <p:fltVal val="0"/>
                                          </p:val>
                                        </p:tav>
                                        <p:tav tm="100000">
                                          <p:val>
                                            <p:strVal val="#ppt_w"/>
                                          </p:val>
                                        </p:tav>
                                      </p:tavLst>
                                    </p:anim>
                                    <p:anim calcmode="lin" valueType="num">
                                      <p:cBhvr>
                                        <p:cTn id="8" dur="500" fill="hold"/>
                                        <p:tgtEl>
                                          <p:spTgt spid="7168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ext Box 2">
            <a:extLst>
              <a:ext uri="{FF2B5EF4-FFF2-40B4-BE49-F238E27FC236}">
                <a16:creationId xmlns:a16="http://schemas.microsoft.com/office/drawing/2014/main" id="{9E6A10F4-9B24-4941-BCAC-3C0FB9FC333E}"/>
              </a:ext>
            </a:extLst>
          </p:cNvPr>
          <p:cNvSpPr txBox="1">
            <a:spLocks noChangeArrowheads="1"/>
          </p:cNvSpPr>
          <p:nvPr/>
        </p:nvSpPr>
        <p:spPr bwMode="auto">
          <a:xfrm>
            <a:off x="33338" y="471488"/>
            <a:ext cx="9077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chemeClr val="accent2"/>
                </a:solidFill>
                <a:latin typeface="Arial" panose="020B0604020202020204" pitchFamily="34" charset="0"/>
                <a:cs typeface="Arial" panose="020B0604020202020204" pitchFamily="34" charset="0"/>
              </a:rPr>
              <a:t>1.4 Application examples of stationary Schrodinger equation</a:t>
            </a:r>
          </a:p>
        </p:txBody>
      </p:sp>
      <p:sp>
        <p:nvSpPr>
          <p:cNvPr id="112642" name="Text Box 3">
            <a:extLst>
              <a:ext uri="{FF2B5EF4-FFF2-40B4-BE49-F238E27FC236}">
                <a16:creationId xmlns:a16="http://schemas.microsoft.com/office/drawing/2014/main" id="{0053B1A5-4750-8947-BB8E-DDF2BD585730}"/>
              </a:ext>
            </a:extLst>
          </p:cNvPr>
          <p:cNvSpPr txBox="1">
            <a:spLocks noChangeArrowheads="1"/>
          </p:cNvSpPr>
          <p:nvPr/>
        </p:nvSpPr>
        <p:spPr bwMode="auto">
          <a:xfrm>
            <a:off x="0" y="1112838"/>
            <a:ext cx="9144000" cy="723900"/>
          </a:xfrm>
          <a:prstGeom prst="rect">
            <a:avLst/>
          </a:prstGeom>
          <a:gradFill rotWithShape="1">
            <a:gsLst>
              <a:gs pos="0">
                <a:srgbClr val="990000"/>
              </a:gs>
              <a:gs pos="50000">
                <a:srgbClr val="FFFFFF"/>
              </a:gs>
              <a:gs pos="100000">
                <a:srgbClr val="99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sz="800">
              <a:ea typeface="幼圆" pitchFamily="49" charset="-122"/>
            </a:endParaRPr>
          </a:p>
          <a:p>
            <a:pPr eaLnBrk="1" hangingPunct="1"/>
            <a:r>
              <a:rPr lang="en-US" altLang="zh-CN" sz="2400">
                <a:latin typeface="Arial" panose="020B0604020202020204" pitchFamily="34" charset="0"/>
                <a:ea typeface="幼圆" pitchFamily="49" charset="-122"/>
                <a:cs typeface="Arial" panose="020B0604020202020204" pitchFamily="34" charset="0"/>
              </a:rPr>
              <a:t>1.4.1 The Particle in a One-Dimensional “Box” </a:t>
            </a:r>
          </a:p>
          <a:p>
            <a:pPr eaLnBrk="1" hangingPunct="1"/>
            <a:r>
              <a:rPr lang="en-US" altLang="zh-CN" sz="800" b="0">
                <a:ea typeface="幼圆" pitchFamily="49" charset="-122"/>
              </a:rPr>
              <a:t> </a:t>
            </a:r>
          </a:p>
        </p:txBody>
      </p:sp>
      <p:sp>
        <p:nvSpPr>
          <p:cNvPr id="112643" name="Text Box 5">
            <a:extLst>
              <a:ext uri="{FF2B5EF4-FFF2-40B4-BE49-F238E27FC236}">
                <a16:creationId xmlns:a16="http://schemas.microsoft.com/office/drawing/2014/main" id="{77604F5F-FE26-464F-B85C-6732651396C3}"/>
              </a:ext>
            </a:extLst>
          </p:cNvPr>
          <p:cNvSpPr txBox="1">
            <a:spLocks noChangeArrowheads="1"/>
          </p:cNvSpPr>
          <p:nvPr/>
        </p:nvSpPr>
        <p:spPr bwMode="auto">
          <a:xfrm>
            <a:off x="33338" y="2270125"/>
            <a:ext cx="5762625"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en-US" altLang="zh-CN" dirty="0">
                <a:solidFill>
                  <a:srgbClr val="000066"/>
                </a:solidFill>
                <a:latin typeface="Arial" panose="020B0604020202020204" pitchFamily="34" charset="0"/>
                <a:cs typeface="Arial" panose="020B0604020202020204" pitchFamily="34" charset="0"/>
              </a:rPr>
              <a:t>    Imagine that a particle with mass m is free to move along the x axis between x=0 and x=L, with no change in potential (see Figure on the right).</a:t>
            </a:r>
            <a:r>
              <a:rPr lang="zh-CN" altLang="en-US" dirty="0">
                <a:solidFill>
                  <a:srgbClr val="000066"/>
                </a:solidFill>
                <a:latin typeface="Arial" panose="020B0604020202020204" pitchFamily="34" charset="0"/>
                <a:cs typeface="Arial" panose="020B0604020202020204" pitchFamily="34" charset="0"/>
              </a:rPr>
              <a:t> </a:t>
            </a:r>
            <a:r>
              <a:rPr lang="en-US" altLang="zh-CN" dirty="0">
                <a:solidFill>
                  <a:srgbClr val="000066"/>
                </a:solidFill>
                <a:latin typeface="Arial" panose="020B0604020202020204" pitchFamily="34" charset="0"/>
                <a:cs typeface="Arial" panose="020B0604020202020204" pitchFamily="34" charset="0"/>
              </a:rPr>
              <a:t>Although the one-dimensional potential box is an abstract ideal model, some practical systems, such as free electrons in metals, delocalized bond electrons in chemistry, etc., can be approximated as one-dimensional potential box models.</a:t>
            </a:r>
          </a:p>
        </p:txBody>
      </p:sp>
      <p:pic>
        <p:nvPicPr>
          <p:cNvPr id="65542" name="Picture 6">
            <a:extLst>
              <a:ext uri="{FF2B5EF4-FFF2-40B4-BE49-F238E27FC236}">
                <a16:creationId xmlns:a16="http://schemas.microsoft.com/office/drawing/2014/main" id="{49F19D1A-3107-334C-B54A-7444E67E2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2314575"/>
            <a:ext cx="3219450"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645" name="Group 7">
            <a:extLst>
              <a:ext uri="{FF2B5EF4-FFF2-40B4-BE49-F238E27FC236}">
                <a16:creationId xmlns:a16="http://schemas.microsoft.com/office/drawing/2014/main" id="{541ADFCE-4497-854A-B86B-017250B36EB8}"/>
              </a:ext>
            </a:extLst>
          </p:cNvPr>
          <p:cNvGrpSpPr>
            <a:grpSpLocks/>
          </p:cNvGrpSpPr>
          <p:nvPr/>
        </p:nvGrpSpPr>
        <p:grpSpPr bwMode="auto">
          <a:xfrm>
            <a:off x="0" y="981075"/>
            <a:ext cx="9169400" cy="138113"/>
            <a:chOff x="0" y="4032"/>
            <a:chExt cx="5776" cy="87"/>
          </a:xfrm>
        </p:grpSpPr>
        <p:sp>
          <p:nvSpPr>
            <p:cNvPr id="112647" name="Freeform 8">
              <a:extLst>
                <a:ext uri="{FF2B5EF4-FFF2-40B4-BE49-F238E27FC236}">
                  <a16:creationId xmlns:a16="http://schemas.microsoft.com/office/drawing/2014/main" id="{1A8784A6-B684-EF40-AC3C-F2CD56F03139}"/>
                </a:ext>
              </a:extLst>
            </p:cNvPr>
            <p:cNvSpPr>
              <a:spLocks/>
            </p:cNvSpPr>
            <p:nvPr/>
          </p:nvSpPr>
          <p:spPr bwMode="auto">
            <a:xfrm>
              <a:off x="4041" y="4047"/>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N"/>
            </a:p>
          </p:txBody>
        </p:sp>
        <p:sp>
          <p:nvSpPr>
            <p:cNvPr id="112648" name="Freeform 9">
              <a:extLst>
                <a:ext uri="{FF2B5EF4-FFF2-40B4-BE49-F238E27FC236}">
                  <a16:creationId xmlns:a16="http://schemas.microsoft.com/office/drawing/2014/main" id="{A2F511BE-5C20-F642-BDB2-4625B6CA2107}"/>
                </a:ext>
              </a:extLst>
            </p:cNvPr>
            <p:cNvSpPr>
              <a:spLocks/>
            </p:cNvSpPr>
            <p:nvPr/>
          </p:nvSpPr>
          <p:spPr bwMode="auto">
            <a:xfrm>
              <a:off x="1727" y="4038"/>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N"/>
            </a:p>
          </p:txBody>
        </p:sp>
        <p:sp>
          <p:nvSpPr>
            <p:cNvPr id="112649" name="Freeform 10">
              <a:extLst>
                <a:ext uri="{FF2B5EF4-FFF2-40B4-BE49-F238E27FC236}">
                  <a16:creationId xmlns:a16="http://schemas.microsoft.com/office/drawing/2014/main" id="{DBFC65E8-3E77-E34A-9B10-39255FA9982A}"/>
                </a:ext>
              </a:extLst>
            </p:cNvPr>
            <p:cNvSpPr>
              <a:spLocks/>
            </p:cNvSpPr>
            <p:nvPr/>
          </p:nvSpPr>
          <p:spPr bwMode="auto">
            <a:xfrm>
              <a:off x="0" y="4032"/>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N"/>
            </a:p>
          </p:txBody>
        </p:sp>
      </p:grpSp>
      <p:graphicFrame>
        <p:nvGraphicFramePr>
          <p:cNvPr id="112646" name="Object 11">
            <a:extLst>
              <a:ext uri="{FF2B5EF4-FFF2-40B4-BE49-F238E27FC236}">
                <a16:creationId xmlns:a16="http://schemas.microsoft.com/office/drawing/2014/main" id="{B2499119-5E59-614E-B26D-CA791781E93C}"/>
              </a:ext>
            </a:extLst>
          </p:cNvPr>
          <p:cNvGraphicFramePr>
            <a:graphicFrameLocks noChangeAspect="1"/>
          </p:cNvGraphicFramePr>
          <p:nvPr/>
        </p:nvGraphicFramePr>
        <p:xfrm>
          <a:off x="6110288" y="5314950"/>
          <a:ext cx="2590800" cy="1066800"/>
        </p:xfrm>
        <a:graphic>
          <a:graphicData uri="http://schemas.openxmlformats.org/presentationml/2006/ole">
            <mc:AlternateContent xmlns:mc="http://schemas.openxmlformats.org/markup-compatibility/2006">
              <mc:Choice xmlns:v="urn:schemas-microsoft-com:vml" Requires="v">
                <p:oleObj spid="_x0000_s112682" r:id="rId4" imgW="8064500" imgH="3327400" progId="ChemDraw.Document.6.0">
                  <p:embed/>
                </p:oleObj>
              </mc:Choice>
              <mc:Fallback>
                <p:oleObj r:id="rId4" imgW="8064500" imgH="3327400" progId="ChemDraw.Document.6.0">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0288" y="5314950"/>
                        <a:ext cx="2590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65542"/>
                                        </p:tgtEl>
                                        <p:attrNameLst>
                                          <p:attrName>style.visibility</p:attrName>
                                        </p:attrNameLst>
                                      </p:cBhvr>
                                      <p:to>
                                        <p:strVal val="visible"/>
                                      </p:to>
                                    </p:set>
                                    <p:anim calcmode="lin" valueType="num">
                                      <p:cBhvr>
                                        <p:cTn id="7" dur="500" fill="hold"/>
                                        <p:tgtEl>
                                          <p:spTgt spid="65542"/>
                                        </p:tgtEl>
                                        <p:attrNameLst>
                                          <p:attrName>ppt_w</p:attrName>
                                        </p:attrNameLst>
                                      </p:cBhvr>
                                      <p:tavLst>
                                        <p:tav tm="0">
                                          <p:val>
                                            <p:fltVal val="0"/>
                                          </p:val>
                                        </p:tav>
                                        <p:tav tm="100000">
                                          <p:val>
                                            <p:strVal val="#ppt_w"/>
                                          </p:val>
                                        </p:tav>
                                      </p:tavLst>
                                    </p:anim>
                                    <p:anim calcmode="lin" valueType="num">
                                      <p:cBhvr>
                                        <p:cTn id="8" dur="500" fill="hold"/>
                                        <p:tgtEl>
                                          <p:spTgt spid="6554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665" name="Object 4">
            <a:extLst>
              <a:ext uri="{FF2B5EF4-FFF2-40B4-BE49-F238E27FC236}">
                <a16:creationId xmlns:a16="http://schemas.microsoft.com/office/drawing/2014/main" id="{BB61362E-0490-EE4F-8F99-B70469F47CBA}"/>
              </a:ext>
            </a:extLst>
          </p:cNvPr>
          <p:cNvGraphicFramePr>
            <a:graphicFrameLocks noChangeAspect="1"/>
          </p:cNvGraphicFramePr>
          <p:nvPr/>
        </p:nvGraphicFramePr>
        <p:xfrm>
          <a:off x="966788" y="2514600"/>
          <a:ext cx="4248150" cy="803275"/>
        </p:xfrm>
        <a:graphic>
          <a:graphicData uri="http://schemas.openxmlformats.org/presentationml/2006/ole">
            <mc:AlternateContent xmlns:mc="http://schemas.openxmlformats.org/markup-compatibility/2006">
              <mc:Choice xmlns:v="urn:schemas-microsoft-com:vml" Requires="v">
                <p:oleObj spid="_x0000_s113869" r:id="rId3" imgW="51498500" imgH="9652000" progId="Equation.DSMT4">
                  <p:embed/>
                </p:oleObj>
              </mc:Choice>
              <mc:Fallback>
                <p:oleObj r:id="rId3" imgW="51498500" imgH="96520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788" y="2514600"/>
                        <a:ext cx="424815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666" name="Text Box 6">
            <a:extLst>
              <a:ext uri="{FF2B5EF4-FFF2-40B4-BE49-F238E27FC236}">
                <a16:creationId xmlns:a16="http://schemas.microsoft.com/office/drawing/2014/main" id="{E03F2E51-53E3-714B-9D3F-2CAFF5A79D1C}"/>
              </a:ext>
            </a:extLst>
          </p:cNvPr>
          <p:cNvSpPr txBox="1">
            <a:spLocks noChangeArrowheads="1"/>
          </p:cNvSpPr>
          <p:nvPr/>
        </p:nvSpPr>
        <p:spPr bwMode="auto">
          <a:xfrm>
            <a:off x="238125" y="3370263"/>
            <a:ext cx="472916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a:solidFill>
                  <a:srgbClr val="FF0000"/>
                </a:solidFill>
                <a:latin typeface="Arial" panose="020B0604020202020204" pitchFamily="34" charset="0"/>
                <a:cs typeface="Arial" panose="020B0604020202020204" pitchFamily="34" charset="0"/>
              </a:rPr>
              <a:t>Stationary Schrodinger equation:</a:t>
            </a:r>
            <a:endParaRPr lang="en-US" altLang="zh-CN" sz="2200" b="0">
              <a:latin typeface="Arial" panose="020B0604020202020204" pitchFamily="34" charset="0"/>
              <a:cs typeface="Arial" panose="020B0604020202020204" pitchFamily="34" charset="0"/>
            </a:endParaRPr>
          </a:p>
        </p:txBody>
      </p:sp>
      <p:graphicFrame>
        <p:nvGraphicFramePr>
          <p:cNvPr id="113667" name="Object 7">
            <a:extLst>
              <a:ext uri="{FF2B5EF4-FFF2-40B4-BE49-F238E27FC236}">
                <a16:creationId xmlns:a16="http://schemas.microsoft.com/office/drawing/2014/main" id="{D419799C-BFE0-7347-B1A2-25FC89940AC6}"/>
              </a:ext>
            </a:extLst>
          </p:cNvPr>
          <p:cNvGraphicFramePr>
            <a:graphicFrameLocks noChangeAspect="1"/>
          </p:cNvGraphicFramePr>
          <p:nvPr/>
        </p:nvGraphicFramePr>
        <p:xfrm>
          <a:off x="1250950" y="3805238"/>
          <a:ext cx="3311525" cy="982662"/>
        </p:xfrm>
        <a:graphic>
          <a:graphicData uri="http://schemas.openxmlformats.org/presentationml/2006/ole">
            <mc:AlternateContent xmlns:mc="http://schemas.openxmlformats.org/markup-compatibility/2006">
              <mc:Choice xmlns:v="urn:schemas-microsoft-com:vml" Requires="v">
                <p:oleObj spid="_x0000_s113870" r:id="rId5" imgW="32766000" imgH="9652000" progId="Equation.DSMT4">
                  <p:embed/>
                </p:oleObj>
              </mc:Choice>
              <mc:Fallback>
                <p:oleObj r:id="rId5" imgW="32766000" imgH="96520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0950" y="3805238"/>
                        <a:ext cx="3311525"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668" name="Text Box 1040">
            <a:extLst>
              <a:ext uri="{FF2B5EF4-FFF2-40B4-BE49-F238E27FC236}">
                <a16:creationId xmlns:a16="http://schemas.microsoft.com/office/drawing/2014/main" id="{B4B83386-25E1-6544-BEB6-EA820B31B211}"/>
              </a:ext>
            </a:extLst>
          </p:cNvPr>
          <p:cNvSpPr txBox="1">
            <a:spLocks noChangeArrowheads="1"/>
          </p:cNvSpPr>
          <p:nvPr/>
        </p:nvSpPr>
        <p:spPr bwMode="auto">
          <a:xfrm>
            <a:off x="0" y="836613"/>
            <a:ext cx="5473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a:solidFill>
                  <a:srgbClr val="006600"/>
                </a:solidFill>
                <a:latin typeface="宋体" panose="02010600030101010101" pitchFamily="2" charset="-122"/>
              </a:rPr>
              <a:t>（</a:t>
            </a:r>
            <a:r>
              <a:rPr lang="en-US" altLang="zh-CN" sz="2400">
                <a:solidFill>
                  <a:srgbClr val="006600"/>
                </a:solidFill>
              </a:rPr>
              <a:t>1</a:t>
            </a:r>
            <a:r>
              <a:rPr lang="zh-CN" altLang="en-US" sz="2400">
                <a:solidFill>
                  <a:srgbClr val="006600"/>
                </a:solidFill>
                <a:latin typeface="宋体" panose="02010600030101010101" pitchFamily="2" charset="-122"/>
              </a:rPr>
              <a:t>）</a:t>
            </a:r>
            <a:r>
              <a:rPr lang="en-US" altLang="zh-CN" sz="2400">
                <a:solidFill>
                  <a:srgbClr val="006600"/>
                </a:solidFill>
                <a:latin typeface="Arial" panose="020B0604020202020204" pitchFamily="34" charset="0"/>
                <a:cs typeface="Arial" panose="020B0604020202020204" pitchFamily="34" charset="0"/>
              </a:rPr>
              <a:t>Schrodinger equation</a:t>
            </a:r>
          </a:p>
        </p:txBody>
      </p:sp>
      <p:pic>
        <p:nvPicPr>
          <p:cNvPr id="73745" name="Picture 1041">
            <a:extLst>
              <a:ext uri="{FF2B5EF4-FFF2-40B4-BE49-F238E27FC236}">
                <a16:creationId xmlns:a16="http://schemas.microsoft.com/office/drawing/2014/main" id="{E75832EE-8316-244E-8CC9-757E9E0B45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4375" y="692150"/>
            <a:ext cx="3219450"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0" name="Text Box 1042">
            <a:extLst>
              <a:ext uri="{FF2B5EF4-FFF2-40B4-BE49-F238E27FC236}">
                <a16:creationId xmlns:a16="http://schemas.microsoft.com/office/drawing/2014/main" id="{ACF733DF-1B12-0F4D-AFFA-B6B4B67CFC70}"/>
              </a:ext>
            </a:extLst>
          </p:cNvPr>
          <p:cNvSpPr txBox="1">
            <a:spLocks noChangeArrowheads="1"/>
          </p:cNvSpPr>
          <p:nvPr/>
        </p:nvSpPr>
        <p:spPr bwMode="auto">
          <a:xfrm>
            <a:off x="214313" y="1489075"/>
            <a:ext cx="2692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cs typeface="Arial" panose="020B0604020202020204" pitchFamily="34" charset="0"/>
              </a:rPr>
              <a:t>Outside of the box</a:t>
            </a:r>
            <a:r>
              <a:rPr lang="zh-CN" altLang="en-US">
                <a:latin typeface="Arial" panose="020B0604020202020204" pitchFamily="34" charset="0"/>
                <a:cs typeface="Arial" panose="020B0604020202020204" pitchFamily="34" charset="0"/>
              </a:rPr>
              <a:t>：</a:t>
            </a:r>
            <a:endParaRPr lang="en-US" altLang="zh-CN">
              <a:latin typeface="Arial" panose="020B0604020202020204" pitchFamily="34" charset="0"/>
              <a:cs typeface="Arial" panose="020B0604020202020204" pitchFamily="34" charset="0"/>
            </a:endParaRPr>
          </a:p>
        </p:txBody>
      </p:sp>
      <p:sp>
        <p:nvSpPr>
          <p:cNvPr id="113671" name="Text Box 1043">
            <a:extLst>
              <a:ext uri="{FF2B5EF4-FFF2-40B4-BE49-F238E27FC236}">
                <a16:creationId xmlns:a16="http://schemas.microsoft.com/office/drawing/2014/main" id="{87DCAB2A-52BA-6943-9C29-132897DD725C}"/>
              </a:ext>
            </a:extLst>
          </p:cNvPr>
          <p:cNvSpPr txBox="1">
            <a:spLocks noChangeArrowheads="1"/>
          </p:cNvSpPr>
          <p:nvPr/>
        </p:nvSpPr>
        <p:spPr bwMode="auto">
          <a:xfrm>
            <a:off x="214313" y="2014538"/>
            <a:ext cx="2478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cs typeface="Arial" panose="020B0604020202020204" pitchFamily="34" charset="0"/>
              </a:rPr>
              <a:t>Inside of the box</a:t>
            </a:r>
            <a:r>
              <a:rPr lang="zh-CN" altLang="en-US">
                <a:latin typeface="Arial" panose="020B0604020202020204" pitchFamily="34" charset="0"/>
                <a:cs typeface="Arial" panose="020B0604020202020204" pitchFamily="34" charset="0"/>
              </a:rPr>
              <a:t>：</a:t>
            </a:r>
            <a:endParaRPr lang="en-US" altLang="zh-CN">
              <a:latin typeface="Arial" panose="020B0604020202020204" pitchFamily="34" charset="0"/>
              <a:cs typeface="Arial" panose="020B0604020202020204" pitchFamily="34" charset="0"/>
            </a:endParaRPr>
          </a:p>
        </p:txBody>
      </p:sp>
      <p:graphicFrame>
        <p:nvGraphicFramePr>
          <p:cNvPr id="113672" name="Object 1044">
            <a:extLst>
              <a:ext uri="{FF2B5EF4-FFF2-40B4-BE49-F238E27FC236}">
                <a16:creationId xmlns:a16="http://schemas.microsoft.com/office/drawing/2014/main" id="{16B29EDB-92AC-9347-AF1D-374C1853246D}"/>
              </a:ext>
            </a:extLst>
          </p:cNvPr>
          <p:cNvGraphicFramePr>
            <a:graphicFrameLocks noChangeAspect="1"/>
          </p:cNvGraphicFramePr>
          <p:nvPr/>
        </p:nvGraphicFramePr>
        <p:xfrm>
          <a:off x="2913063" y="1476375"/>
          <a:ext cx="1368425" cy="485775"/>
        </p:xfrm>
        <a:graphic>
          <a:graphicData uri="http://schemas.openxmlformats.org/presentationml/2006/ole">
            <mc:AlternateContent xmlns:mc="http://schemas.openxmlformats.org/markup-compatibility/2006">
              <mc:Choice xmlns:v="urn:schemas-microsoft-com:vml" Requires="v">
                <p:oleObj spid="_x0000_s113871" name="Equation" r:id="rId8" imgW="13169900" imgH="4686300" progId="Equation.DSMT4">
                  <p:embed/>
                </p:oleObj>
              </mc:Choice>
              <mc:Fallback>
                <p:oleObj name="Equation" r:id="rId8" imgW="13169900" imgH="4686300" progId="Equation.DSMT4">
                  <p:embed/>
                  <p:pic>
                    <p:nvPicPr>
                      <p:cNvPr id="0" name="Object 10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063" y="1476375"/>
                        <a:ext cx="13684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13673" name="Object 1045">
            <a:extLst>
              <a:ext uri="{FF2B5EF4-FFF2-40B4-BE49-F238E27FC236}">
                <a16:creationId xmlns:a16="http://schemas.microsoft.com/office/drawing/2014/main" id="{D0FD6562-207E-5F42-BE27-63BEFE4D3745}"/>
              </a:ext>
            </a:extLst>
          </p:cNvPr>
          <p:cNvGraphicFramePr>
            <a:graphicFrameLocks noChangeAspect="1"/>
          </p:cNvGraphicFramePr>
          <p:nvPr/>
        </p:nvGraphicFramePr>
        <p:xfrm>
          <a:off x="5219700" y="3716338"/>
          <a:ext cx="3341688" cy="922337"/>
        </p:xfrm>
        <a:graphic>
          <a:graphicData uri="http://schemas.openxmlformats.org/presentationml/2006/ole">
            <mc:AlternateContent xmlns:mc="http://schemas.openxmlformats.org/markup-compatibility/2006">
              <mc:Choice xmlns:v="urn:schemas-microsoft-com:vml" Requires="v">
                <p:oleObj spid="_x0000_s113872" r:id="rId10" imgW="35102800" imgH="9652000" progId="Equation.DSMT4">
                  <p:embed/>
                </p:oleObj>
              </mc:Choice>
              <mc:Fallback>
                <p:oleObj r:id="rId10" imgW="35102800" imgH="9652000" progId="Equation.DSMT4">
                  <p:embed/>
                  <p:pic>
                    <p:nvPicPr>
                      <p:cNvPr id="0" name="Object 10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19700" y="3716338"/>
                        <a:ext cx="334168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674" name="Text Box 1048">
            <a:extLst>
              <a:ext uri="{FF2B5EF4-FFF2-40B4-BE49-F238E27FC236}">
                <a16:creationId xmlns:a16="http://schemas.microsoft.com/office/drawing/2014/main" id="{0484FDE5-2211-3E4C-B31F-6FC4B550E407}"/>
              </a:ext>
            </a:extLst>
          </p:cNvPr>
          <p:cNvSpPr txBox="1">
            <a:spLocks noChangeArrowheads="1"/>
          </p:cNvSpPr>
          <p:nvPr/>
        </p:nvSpPr>
        <p:spPr bwMode="auto">
          <a:xfrm>
            <a:off x="258763" y="4986338"/>
            <a:ext cx="3922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cs typeface="Arial" panose="020B0604020202020204" pitchFamily="34" charset="0"/>
              </a:rPr>
              <a:t>The characteristic equation is:</a:t>
            </a:r>
          </a:p>
        </p:txBody>
      </p:sp>
      <p:graphicFrame>
        <p:nvGraphicFramePr>
          <p:cNvPr id="113675" name="Object 1050">
            <a:extLst>
              <a:ext uri="{FF2B5EF4-FFF2-40B4-BE49-F238E27FC236}">
                <a16:creationId xmlns:a16="http://schemas.microsoft.com/office/drawing/2014/main" id="{ECDC5E52-92D3-A44D-80E8-E076E6C343AF}"/>
              </a:ext>
            </a:extLst>
          </p:cNvPr>
          <p:cNvGraphicFramePr>
            <a:graphicFrameLocks noChangeAspect="1"/>
          </p:cNvGraphicFramePr>
          <p:nvPr/>
        </p:nvGraphicFramePr>
        <p:xfrm>
          <a:off x="4383088" y="4740275"/>
          <a:ext cx="2592387" cy="893763"/>
        </p:xfrm>
        <a:graphic>
          <a:graphicData uri="http://schemas.openxmlformats.org/presentationml/2006/ole">
            <mc:AlternateContent xmlns:mc="http://schemas.openxmlformats.org/markup-compatibility/2006">
              <mc:Choice xmlns:v="urn:schemas-microsoft-com:vml" Requires="v">
                <p:oleObj spid="_x0000_s113873" name="Equation" r:id="rId12" imgW="26327100" imgH="9067800" progId="Equation.3">
                  <p:embed/>
                </p:oleObj>
              </mc:Choice>
              <mc:Fallback>
                <p:oleObj name="Equation" r:id="rId12" imgW="26327100" imgH="9067800" progId="Equation.3">
                  <p:embed/>
                  <p:pic>
                    <p:nvPicPr>
                      <p:cNvPr id="0" name="Object 105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83088" y="4740275"/>
                        <a:ext cx="2592387" cy="893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13676" name="Object 1051">
            <a:extLst>
              <a:ext uri="{FF2B5EF4-FFF2-40B4-BE49-F238E27FC236}">
                <a16:creationId xmlns:a16="http://schemas.microsoft.com/office/drawing/2014/main" id="{6F393128-F586-5040-A51F-C040C288B18A}"/>
              </a:ext>
            </a:extLst>
          </p:cNvPr>
          <p:cNvGraphicFramePr>
            <a:graphicFrameLocks noChangeAspect="1"/>
          </p:cNvGraphicFramePr>
          <p:nvPr/>
        </p:nvGraphicFramePr>
        <p:xfrm>
          <a:off x="4381500" y="5640388"/>
          <a:ext cx="1943100" cy="985837"/>
        </p:xfrm>
        <a:graphic>
          <a:graphicData uri="http://schemas.openxmlformats.org/presentationml/2006/ole">
            <mc:AlternateContent xmlns:mc="http://schemas.openxmlformats.org/markup-compatibility/2006">
              <mc:Choice xmlns:v="urn:schemas-microsoft-com:vml" Requires="v">
                <p:oleObj spid="_x0000_s113874" name="Equation" r:id="rId14" imgW="19596100" imgH="9944100" progId="Equation.3">
                  <p:embed/>
                </p:oleObj>
              </mc:Choice>
              <mc:Fallback>
                <p:oleObj name="Equation" r:id="rId14" imgW="19596100" imgH="9944100" progId="Equation.3">
                  <p:embed/>
                  <p:pic>
                    <p:nvPicPr>
                      <p:cNvPr id="0" name="Object 105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81500" y="5640388"/>
                        <a:ext cx="1943100" cy="985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73745"/>
                                        </p:tgtEl>
                                        <p:attrNameLst>
                                          <p:attrName>style.visibility</p:attrName>
                                        </p:attrNameLst>
                                      </p:cBhvr>
                                      <p:to>
                                        <p:strVal val="visible"/>
                                      </p:to>
                                    </p:set>
                                    <p:anim calcmode="lin" valueType="num">
                                      <p:cBhvr>
                                        <p:cTn id="7" dur="500" fill="hold"/>
                                        <p:tgtEl>
                                          <p:spTgt spid="73745"/>
                                        </p:tgtEl>
                                        <p:attrNameLst>
                                          <p:attrName>ppt_w</p:attrName>
                                        </p:attrNameLst>
                                      </p:cBhvr>
                                      <p:tavLst>
                                        <p:tav tm="0">
                                          <p:val>
                                            <p:fltVal val="0"/>
                                          </p:val>
                                        </p:tav>
                                        <p:tav tm="100000">
                                          <p:val>
                                            <p:strVal val="#ppt_w"/>
                                          </p:val>
                                        </p:tav>
                                      </p:tavLst>
                                    </p:anim>
                                    <p:anim calcmode="lin" valueType="num">
                                      <p:cBhvr>
                                        <p:cTn id="8" dur="500" fill="hold"/>
                                        <p:tgtEl>
                                          <p:spTgt spid="737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14">
            <a:extLst>
              <a:ext uri="{FF2B5EF4-FFF2-40B4-BE49-F238E27FC236}">
                <a16:creationId xmlns:a16="http://schemas.microsoft.com/office/drawing/2014/main" id="{F118E5A6-F35E-B044-8F98-AB84E7A49EAC}"/>
              </a:ext>
            </a:extLst>
          </p:cNvPr>
          <p:cNvSpPr>
            <a:spLocks noChangeArrowheads="1"/>
          </p:cNvSpPr>
          <p:nvPr/>
        </p:nvSpPr>
        <p:spPr bwMode="auto">
          <a:xfrm>
            <a:off x="190500" y="371475"/>
            <a:ext cx="6318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chemeClr val="accent2"/>
                </a:solidFill>
                <a:latin typeface="Arial" panose="020B0604020202020204" pitchFamily="34" charset="0"/>
                <a:cs typeface="Arial" panose="020B0604020202020204" pitchFamily="34" charset="0"/>
              </a:rPr>
              <a:t>Linear homogeneous differential equation</a:t>
            </a:r>
          </a:p>
        </p:txBody>
      </p:sp>
      <p:sp>
        <p:nvSpPr>
          <p:cNvPr id="114690" name="Rectangle 15">
            <a:extLst>
              <a:ext uri="{FF2B5EF4-FFF2-40B4-BE49-F238E27FC236}">
                <a16:creationId xmlns:a16="http://schemas.microsoft.com/office/drawing/2014/main" id="{F505EAAC-D7F5-D84A-9296-7BFA8000BE4D}"/>
              </a:ext>
            </a:extLst>
          </p:cNvPr>
          <p:cNvSpPr>
            <a:spLocks noChangeArrowheads="1"/>
          </p:cNvSpPr>
          <p:nvPr/>
        </p:nvSpPr>
        <p:spPr bwMode="auto">
          <a:xfrm>
            <a:off x="179388" y="641350"/>
            <a:ext cx="8689975" cy="609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50000"/>
              </a:lnSpc>
            </a:pPr>
            <a:r>
              <a:rPr lang="en-US" altLang="zh-CN" b="0" i="1">
                <a:latin typeface="Arial" panose="020B0604020202020204" pitchFamily="34" charset="0"/>
                <a:cs typeface="Arial" panose="020B0604020202020204" pitchFamily="34" charset="0"/>
              </a:rPr>
              <a:t>y</a:t>
            </a:r>
            <a:r>
              <a:rPr lang="en-US" altLang="zh-CN" b="0">
                <a:latin typeface="Arial" panose="020B0604020202020204" pitchFamily="34" charset="0"/>
                <a:cs typeface="Arial" panose="020B0604020202020204" pitchFamily="34" charset="0"/>
                <a:sym typeface="Symbol" pitchFamily="2" charset="2"/>
              </a:rPr>
              <a:t></a:t>
            </a:r>
            <a:r>
              <a:rPr lang="en-US" altLang="zh-CN" b="0" i="1">
                <a:latin typeface="Arial" panose="020B0604020202020204" pitchFamily="34" charset="0"/>
                <a:cs typeface="Arial" panose="020B0604020202020204" pitchFamily="34" charset="0"/>
              </a:rPr>
              <a:t>py</a:t>
            </a:r>
            <a:r>
              <a:rPr lang="en-US" altLang="zh-CN" b="0">
                <a:latin typeface="Arial" panose="020B0604020202020204" pitchFamily="34" charset="0"/>
                <a:cs typeface="Arial" panose="020B0604020202020204" pitchFamily="34" charset="0"/>
                <a:sym typeface="Symbol" pitchFamily="2" charset="2"/>
              </a:rPr>
              <a:t></a:t>
            </a:r>
            <a:r>
              <a:rPr lang="en-US" altLang="zh-CN" b="0" i="1">
                <a:latin typeface="Arial" panose="020B0604020202020204" pitchFamily="34" charset="0"/>
                <a:cs typeface="Arial" panose="020B0604020202020204" pitchFamily="34" charset="0"/>
              </a:rPr>
              <a:t>qy</a:t>
            </a:r>
            <a:r>
              <a:rPr lang="en-US" altLang="zh-CN" b="0">
                <a:latin typeface="Arial" panose="020B0604020202020204" pitchFamily="34" charset="0"/>
                <a:cs typeface="Arial" panose="020B0604020202020204" pitchFamily="34" charset="0"/>
                <a:sym typeface="Symbol" pitchFamily="2" charset="2"/>
              </a:rPr>
              <a:t></a:t>
            </a:r>
            <a:r>
              <a:rPr lang="en-US" altLang="zh-CN" b="0">
                <a:latin typeface="Arial" panose="020B0604020202020204" pitchFamily="34" charset="0"/>
                <a:cs typeface="Arial" panose="020B0604020202020204" pitchFamily="34" charset="0"/>
              </a:rPr>
              <a:t>0</a:t>
            </a:r>
            <a:endParaRPr lang="en-US" altLang="zh-CN" b="0">
              <a:latin typeface="Arial" panose="020B0604020202020204" pitchFamily="34" charset="0"/>
              <a:cs typeface="Arial" panose="020B0604020202020204" pitchFamily="34" charset="0"/>
              <a:sym typeface="Symbol" pitchFamily="2" charset="2"/>
            </a:endParaRPr>
          </a:p>
          <a:p>
            <a:pPr algn="ctr" eaLnBrk="1" hangingPunct="1">
              <a:lnSpc>
                <a:spcPct val="150000"/>
              </a:lnSpc>
            </a:pPr>
            <a:r>
              <a:rPr lang="en-US" altLang="zh-CN" b="0">
                <a:latin typeface="Arial" panose="020B0604020202020204" pitchFamily="34" charset="0"/>
                <a:cs typeface="Arial" panose="020B0604020202020204" pitchFamily="34" charset="0"/>
                <a:sym typeface="Symbol" pitchFamily="2" charset="2"/>
              </a:rPr>
              <a:t>It is called the second-order homogeneous linear differential equation with constant coefficients  where </a:t>
            </a:r>
            <a:r>
              <a:rPr lang="en-US" altLang="zh-CN" b="0" i="1">
                <a:latin typeface="Arial" panose="020B0604020202020204" pitchFamily="34" charset="0"/>
                <a:cs typeface="Arial" panose="020B0604020202020204" pitchFamily="34" charset="0"/>
                <a:sym typeface="Symbol" pitchFamily="2" charset="2"/>
              </a:rPr>
              <a:t>p</a:t>
            </a:r>
            <a:r>
              <a:rPr lang="en-US" altLang="zh-CN" b="0">
                <a:latin typeface="Arial" panose="020B0604020202020204" pitchFamily="34" charset="0"/>
                <a:cs typeface="Arial" panose="020B0604020202020204" pitchFamily="34" charset="0"/>
                <a:sym typeface="Symbol" pitchFamily="2" charset="2"/>
              </a:rPr>
              <a:t> and </a:t>
            </a:r>
            <a:r>
              <a:rPr lang="en-US" altLang="zh-CN" b="0" i="1">
                <a:latin typeface="Arial" panose="020B0604020202020204" pitchFamily="34" charset="0"/>
                <a:cs typeface="Arial" panose="020B0604020202020204" pitchFamily="34" charset="0"/>
                <a:sym typeface="Symbol" pitchFamily="2" charset="2"/>
              </a:rPr>
              <a:t>q</a:t>
            </a:r>
            <a:r>
              <a:rPr lang="en-US" altLang="zh-CN" b="0">
                <a:latin typeface="Arial" panose="020B0604020202020204" pitchFamily="34" charset="0"/>
                <a:cs typeface="Arial" panose="020B0604020202020204" pitchFamily="34" charset="0"/>
                <a:sym typeface="Symbol" pitchFamily="2" charset="2"/>
              </a:rPr>
              <a:t> are constants </a:t>
            </a:r>
          </a:p>
          <a:p>
            <a:pPr algn="ctr" eaLnBrk="1" hangingPunct="1">
              <a:lnSpc>
                <a:spcPct val="150000"/>
              </a:lnSpc>
            </a:pPr>
            <a:r>
              <a:rPr lang="en-US" altLang="zh-CN" b="0">
                <a:latin typeface="Arial" panose="020B0604020202020204" pitchFamily="34" charset="0"/>
                <a:cs typeface="Arial" panose="020B0604020202020204" pitchFamily="34" charset="0"/>
                <a:sym typeface="Symbol" pitchFamily="2" charset="2"/>
              </a:rPr>
              <a:t>    If </a:t>
            </a:r>
            <a:r>
              <a:rPr lang="en-US" altLang="zh-CN" b="0" i="1">
                <a:latin typeface="Arial" panose="020B0604020202020204" pitchFamily="34" charset="0"/>
                <a:cs typeface="Arial" panose="020B0604020202020204" pitchFamily="34" charset="0"/>
                <a:sym typeface="Symbol" pitchFamily="2" charset="2"/>
              </a:rPr>
              <a:t>y</a:t>
            </a:r>
            <a:r>
              <a:rPr lang="en-US" altLang="zh-CN" b="0" baseline="-25000">
                <a:latin typeface="Arial" panose="020B0604020202020204" pitchFamily="34" charset="0"/>
                <a:cs typeface="Arial" panose="020B0604020202020204" pitchFamily="34" charset="0"/>
                <a:sym typeface="Symbol" pitchFamily="2" charset="2"/>
              </a:rPr>
              <a:t>1</a:t>
            </a:r>
            <a:r>
              <a:rPr lang="en-US" altLang="zh-CN" b="0">
                <a:latin typeface="Arial" panose="020B0604020202020204" pitchFamily="34" charset="0"/>
                <a:cs typeface="Arial" panose="020B0604020202020204" pitchFamily="34" charset="0"/>
                <a:sym typeface="Symbol" pitchFamily="2" charset="2"/>
              </a:rPr>
              <a:t> and </a:t>
            </a:r>
            <a:r>
              <a:rPr lang="en-US" altLang="zh-CN" b="0" i="1">
                <a:latin typeface="Arial" panose="020B0604020202020204" pitchFamily="34" charset="0"/>
                <a:cs typeface="Arial" panose="020B0604020202020204" pitchFamily="34" charset="0"/>
                <a:sym typeface="Symbol" pitchFamily="2" charset="2"/>
              </a:rPr>
              <a:t>y</a:t>
            </a:r>
            <a:r>
              <a:rPr lang="en-US" altLang="zh-CN" b="0" baseline="-25000">
                <a:latin typeface="Arial" panose="020B0604020202020204" pitchFamily="34" charset="0"/>
                <a:cs typeface="Arial" panose="020B0604020202020204" pitchFamily="34" charset="0"/>
                <a:sym typeface="Symbol" pitchFamily="2" charset="2"/>
              </a:rPr>
              <a:t>2</a:t>
            </a:r>
            <a:r>
              <a:rPr lang="en-US" altLang="zh-CN" b="0">
                <a:latin typeface="Arial" panose="020B0604020202020204" pitchFamily="34" charset="0"/>
                <a:cs typeface="Arial" panose="020B0604020202020204" pitchFamily="34" charset="0"/>
                <a:sym typeface="Symbol" pitchFamily="2" charset="2"/>
              </a:rPr>
              <a:t> are two linear independent solutions of the second-order homogeneous linear differential equation with constant coefficients, then </a:t>
            </a:r>
            <a:r>
              <a:rPr lang="en-US" altLang="zh-CN" b="0" i="1">
                <a:latin typeface="Arial" panose="020B0604020202020204" pitchFamily="34" charset="0"/>
                <a:cs typeface="Arial" panose="020B0604020202020204" pitchFamily="34" charset="0"/>
                <a:sym typeface="Symbol" pitchFamily="2" charset="2"/>
              </a:rPr>
              <a:t>y</a:t>
            </a:r>
            <a:r>
              <a:rPr lang="en-US" altLang="zh-CN" b="0">
                <a:latin typeface="Arial" panose="020B0604020202020204" pitchFamily="34" charset="0"/>
                <a:cs typeface="Arial" panose="020B0604020202020204" pitchFamily="34" charset="0"/>
                <a:sym typeface="Symbol" pitchFamily="2" charset="2"/>
              </a:rPr>
              <a:t></a:t>
            </a:r>
            <a:r>
              <a:rPr lang="en-US" altLang="zh-CN" b="0" i="1">
                <a:latin typeface="Arial" panose="020B0604020202020204" pitchFamily="34" charset="0"/>
                <a:cs typeface="Arial" panose="020B0604020202020204" pitchFamily="34" charset="0"/>
              </a:rPr>
              <a:t>C</a:t>
            </a:r>
            <a:r>
              <a:rPr lang="en-US" altLang="zh-CN" b="0" baseline="-25000">
                <a:latin typeface="Arial" panose="020B0604020202020204" pitchFamily="34" charset="0"/>
                <a:cs typeface="Arial" panose="020B0604020202020204" pitchFamily="34" charset="0"/>
                <a:sym typeface="Symbol" pitchFamily="2" charset="2"/>
              </a:rPr>
              <a:t>1</a:t>
            </a:r>
            <a:r>
              <a:rPr lang="en-US" altLang="zh-CN" b="0" i="1">
                <a:latin typeface="Arial" panose="020B0604020202020204" pitchFamily="34" charset="0"/>
                <a:cs typeface="Arial" panose="020B0604020202020204" pitchFamily="34" charset="0"/>
                <a:sym typeface="Symbol" pitchFamily="2" charset="2"/>
              </a:rPr>
              <a:t>y</a:t>
            </a:r>
            <a:r>
              <a:rPr lang="en-US" altLang="zh-CN" b="0" baseline="-25000">
                <a:latin typeface="Arial" panose="020B0604020202020204" pitchFamily="34" charset="0"/>
                <a:cs typeface="Arial" panose="020B0604020202020204" pitchFamily="34" charset="0"/>
                <a:sym typeface="Symbol" pitchFamily="2" charset="2"/>
              </a:rPr>
              <a:t>1</a:t>
            </a:r>
            <a:r>
              <a:rPr lang="en-US" altLang="zh-CN" b="0">
                <a:latin typeface="Arial" panose="020B0604020202020204" pitchFamily="34" charset="0"/>
                <a:cs typeface="Arial" panose="020B0604020202020204" pitchFamily="34" charset="0"/>
                <a:sym typeface="Symbol" pitchFamily="2" charset="2"/>
              </a:rPr>
              <a:t></a:t>
            </a:r>
            <a:r>
              <a:rPr lang="en-US" altLang="zh-CN" b="0" i="1">
                <a:latin typeface="Arial" panose="020B0604020202020204" pitchFamily="34" charset="0"/>
                <a:cs typeface="Arial" panose="020B0604020202020204" pitchFamily="34" charset="0"/>
              </a:rPr>
              <a:t>C</a:t>
            </a:r>
            <a:r>
              <a:rPr lang="en-US" altLang="zh-CN" b="0" baseline="-25000">
                <a:latin typeface="Arial" panose="020B0604020202020204" pitchFamily="34" charset="0"/>
                <a:cs typeface="Arial" panose="020B0604020202020204" pitchFamily="34" charset="0"/>
                <a:sym typeface="Symbol" pitchFamily="2" charset="2"/>
              </a:rPr>
              <a:t>2</a:t>
            </a:r>
            <a:r>
              <a:rPr lang="en-US" altLang="zh-CN" b="0" i="1">
                <a:latin typeface="Arial" panose="020B0604020202020204" pitchFamily="34" charset="0"/>
                <a:cs typeface="Arial" panose="020B0604020202020204" pitchFamily="34" charset="0"/>
                <a:sym typeface="Symbol" pitchFamily="2" charset="2"/>
              </a:rPr>
              <a:t>y</a:t>
            </a:r>
            <a:r>
              <a:rPr lang="en-US" altLang="zh-CN" b="0" baseline="-25000">
                <a:latin typeface="Arial" panose="020B0604020202020204" pitchFamily="34" charset="0"/>
                <a:cs typeface="Arial" panose="020B0604020202020204" pitchFamily="34" charset="0"/>
                <a:sym typeface="Symbol" pitchFamily="2" charset="2"/>
              </a:rPr>
              <a:t>2</a:t>
            </a:r>
            <a:r>
              <a:rPr lang="zh-CN" altLang="en-US" b="0">
                <a:latin typeface="Arial" panose="020B0604020202020204" pitchFamily="34" charset="0"/>
                <a:cs typeface="Arial" panose="020B0604020202020204" pitchFamily="34" charset="0"/>
                <a:sym typeface="Symbol" pitchFamily="2" charset="2"/>
              </a:rPr>
              <a:t> </a:t>
            </a:r>
            <a:r>
              <a:rPr lang="en-US" altLang="zh-CN" b="0">
                <a:latin typeface="Arial" panose="020B0604020202020204" pitchFamily="34" charset="0"/>
                <a:cs typeface="Arial" panose="020B0604020202020204" pitchFamily="34" charset="0"/>
                <a:sym typeface="Symbol" pitchFamily="2" charset="2"/>
              </a:rPr>
              <a:t>is its general solution.</a:t>
            </a:r>
          </a:p>
          <a:p>
            <a:pPr algn="ctr" eaLnBrk="1" hangingPunct="1">
              <a:lnSpc>
                <a:spcPct val="150000"/>
              </a:lnSpc>
            </a:pPr>
            <a:r>
              <a:rPr lang="en-US" altLang="zh-CN" b="0">
                <a:latin typeface="Arial" panose="020B0604020202020204" pitchFamily="34" charset="0"/>
                <a:cs typeface="Arial" panose="020B0604020202020204" pitchFamily="34" charset="0"/>
                <a:sym typeface="Symbol" pitchFamily="2" charset="2"/>
              </a:rPr>
              <a:t>  if </a:t>
            </a:r>
            <a:r>
              <a:rPr lang="en-US" altLang="zh-CN" b="0" i="1">
                <a:latin typeface="Arial" panose="020B0604020202020204" pitchFamily="34" charset="0"/>
                <a:cs typeface="Arial" panose="020B0604020202020204" pitchFamily="34" charset="0"/>
                <a:sym typeface="Symbol" pitchFamily="2" charset="2"/>
              </a:rPr>
              <a:t>r</a:t>
            </a:r>
            <a:r>
              <a:rPr lang="en-US" altLang="zh-CN" b="0">
                <a:latin typeface="Arial" panose="020B0604020202020204" pitchFamily="34" charset="0"/>
                <a:cs typeface="Arial" panose="020B0604020202020204" pitchFamily="34" charset="0"/>
                <a:sym typeface="Symbol" pitchFamily="2" charset="2"/>
              </a:rPr>
              <a:t> can be appropriately selected to make </a:t>
            </a:r>
            <a:r>
              <a:rPr lang="en-US" altLang="zh-CN" b="0" i="1">
                <a:latin typeface="Arial" panose="020B0604020202020204" pitchFamily="34" charset="0"/>
                <a:cs typeface="Arial" panose="020B0604020202020204" pitchFamily="34" charset="0"/>
                <a:sym typeface="Symbol" pitchFamily="2" charset="2"/>
              </a:rPr>
              <a:t>y</a:t>
            </a:r>
            <a:r>
              <a:rPr lang="en-US" altLang="zh-CN" b="0">
                <a:latin typeface="Arial" panose="020B0604020202020204" pitchFamily="34" charset="0"/>
                <a:cs typeface="Arial" panose="020B0604020202020204" pitchFamily="34" charset="0"/>
                <a:sym typeface="Symbol" pitchFamily="2" charset="2"/>
              </a:rPr>
              <a:t></a:t>
            </a:r>
            <a:r>
              <a:rPr lang="en-US" altLang="zh-CN" b="0" i="1">
                <a:latin typeface="Arial" panose="020B0604020202020204" pitchFamily="34" charset="0"/>
                <a:cs typeface="Arial" panose="020B0604020202020204" pitchFamily="34" charset="0"/>
              </a:rPr>
              <a:t>e</a:t>
            </a:r>
            <a:r>
              <a:rPr lang="en-US" altLang="zh-CN" b="0" i="1" baseline="30000">
                <a:latin typeface="Arial" panose="020B0604020202020204" pitchFamily="34" charset="0"/>
                <a:cs typeface="Arial" panose="020B0604020202020204" pitchFamily="34" charset="0"/>
                <a:sym typeface="Symbol" pitchFamily="2" charset="2"/>
              </a:rPr>
              <a:t>rx</a:t>
            </a:r>
            <a:r>
              <a:rPr lang="en-US" altLang="zh-CN" b="0">
                <a:latin typeface="Arial" panose="020B0604020202020204" pitchFamily="34" charset="0"/>
                <a:cs typeface="Arial" panose="020B0604020202020204" pitchFamily="34" charset="0"/>
                <a:sym typeface="Symbol" pitchFamily="2" charset="2"/>
              </a:rPr>
              <a:t> satisfy the second-order homogeneous linear differential equation with constant coefficients, substitute </a:t>
            </a:r>
            <a:r>
              <a:rPr lang="en-US" altLang="zh-CN" b="0" i="1">
                <a:latin typeface="Arial" panose="020B0604020202020204" pitchFamily="34" charset="0"/>
                <a:cs typeface="Arial" panose="020B0604020202020204" pitchFamily="34" charset="0"/>
                <a:sym typeface="Symbol" pitchFamily="2" charset="2"/>
              </a:rPr>
              <a:t>y</a:t>
            </a:r>
            <a:r>
              <a:rPr lang="en-US" altLang="zh-CN" b="0">
                <a:latin typeface="Arial" panose="020B0604020202020204" pitchFamily="34" charset="0"/>
                <a:cs typeface="Arial" panose="020B0604020202020204" pitchFamily="34" charset="0"/>
                <a:sym typeface="Symbol" pitchFamily="2" charset="2"/>
              </a:rPr>
              <a:t></a:t>
            </a:r>
            <a:r>
              <a:rPr lang="en-US" altLang="zh-CN" b="0" i="1">
                <a:latin typeface="Arial" panose="020B0604020202020204" pitchFamily="34" charset="0"/>
                <a:cs typeface="Arial" panose="020B0604020202020204" pitchFamily="34" charset="0"/>
              </a:rPr>
              <a:t>e</a:t>
            </a:r>
            <a:r>
              <a:rPr lang="en-US" altLang="zh-CN" b="0" i="1" baseline="30000">
                <a:latin typeface="Arial" panose="020B0604020202020204" pitchFamily="34" charset="0"/>
                <a:cs typeface="Arial" panose="020B0604020202020204" pitchFamily="34" charset="0"/>
                <a:sym typeface="Symbol" pitchFamily="2" charset="2"/>
              </a:rPr>
              <a:t>rx</a:t>
            </a:r>
            <a:r>
              <a:rPr lang="zh-CN" altLang="en-US" b="0">
                <a:latin typeface="Arial" panose="020B0604020202020204" pitchFamily="34" charset="0"/>
                <a:cs typeface="Arial" panose="020B0604020202020204" pitchFamily="34" charset="0"/>
                <a:sym typeface="Symbol" pitchFamily="2" charset="2"/>
              </a:rPr>
              <a:t> </a:t>
            </a:r>
            <a:r>
              <a:rPr lang="en-US" altLang="zh-CN" b="0">
                <a:latin typeface="Arial" panose="020B0604020202020204" pitchFamily="34" charset="0"/>
                <a:cs typeface="Arial" panose="020B0604020202020204" pitchFamily="34" charset="0"/>
                <a:sym typeface="Symbol" pitchFamily="2" charset="2"/>
              </a:rPr>
              <a:t>into equation </a:t>
            </a:r>
            <a:r>
              <a:rPr lang="en-US" altLang="zh-CN" b="0" i="1">
                <a:latin typeface="Arial" panose="020B0604020202020204" pitchFamily="34" charset="0"/>
                <a:cs typeface="Arial" panose="020B0604020202020204" pitchFamily="34" charset="0"/>
                <a:sym typeface="Symbol" pitchFamily="2" charset="2"/>
              </a:rPr>
              <a:t>y</a:t>
            </a:r>
            <a:r>
              <a:rPr lang="en-US" altLang="zh-CN" b="0">
                <a:latin typeface="Arial" panose="020B0604020202020204" pitchFamily="34" charset="0"/>
                <a:cs typeface="Arial" panose="020B0604020202020204" pitchFamily="34" charset="0"/>
                <a:sym typeface="Symbol" pitchFamily="2" charset="2"/>
              </a:rPr>
              <a:t></a:t>
            </a:r>
            <a:r>
              <a:rPr lang="en-US" altLang="zh-CN" b="0" i="1">
                <a:latin typeface="Arial" panose="020B0604020202020204" pitchFamily="34" charset="0"/>
                <a:cs typeface="Arial" panose="020B0604020202020204" pitchFamily="34" charset="0"/>
              </a:rPr>
              <a:t>py</a:t>
            </a:r>
            <a:r>
              <a:rPr lang="en-US" altLang="zh-CN" b="0">
                <a:latin typeface="Arial" panose="020B0604020202020204" pitchFamily="34" charset="0"/>
                <a:cs typeface="Arial" panose="020B0604020202020204" pitchFamily="34" charset="0"/>
                <a:sym typeface="Symbol" pitchFamily="2" charset="2"/>
              </a:rPr>
              <a:t></a:t>
            </a:r>
            <a:r>
              <a:rPr lang="en-US" altLang="zh-CN" b="0" i="1">
                <a:latin typeface="Arial" panose="020B0604020202020204" pitchFamily="34" charset="0"/>
                <a:cs typeface="Arial" panose="020B0604020202020204" pitchFamily="34" charset="0"/>
              </a:rPr>
              <a:t>qy</a:t>
            </a:r>
            <a:r>
              <a:rPr lang="en-US" altLang="zh-CN" b="0">
                <a:latin typeface="Arial" panose="020B0604020202020204" pitchFamily="34" charset="0"/>
                <a:cs typeface="Arial" panose="020B0604020202020204" pitchFamily="34" charset="0"/>
                <a:sym typeface="Symbol" pitchFamily="2" charset="2"/>
              </a:rPr>
              <a:t></a:t>
            </a:r>
            <a:r>
              <a:rPr lang="en-US" altLang="zh-CN" b="0">
                <a:latin typeface="Arial" panose="020B0604020202020204" pitchFamily="34" charset="0"/>
                <a:cs typeface="Arial" panose="020B0604020202020204" pitchFamily="34" charset="0"/>
              </a:rPr>
              <a:t>0,</a:t>
            </a:r>
            <a:endParaRPr lang="en-US" altLang="zh-CN" b="0">
              <a:latin typeface="Arial" panose="020B0604020202020204" pitchFamily="34" charset="0"/>
              <a:cs typeface="Arial" panose="020B0604020202020204" pitchFamily="34" charset="0"/>
              <a:sym typeface="Symbol" pitchFamily="2" charset="2"/>
            </a:endParaRPr>
          </a:p>
          <a:p>
            <a:pPr algn="ctr" eaLnBrk="1" hangingPunct="1">
              <a:lnSpc>
                <a:spcPct val="150000"/>
              </a:lnSpc>
            </a:pPr>
            <a:r>
              <a:rPr lang="en-US" altLang="zh-CN" b="0">
                <a:latin typeface="Arial" panose="020B0604020202020204" pitchFamily="34" charset="0"/>
                <a:cs typeface="Arial" panose="020B0604020202020204" pitchFamily="34" charset="0"/>
                <a:sym typeface="Symbol" pitchFamily="2" charset="2"/>
              </a:rPr>
              <a:t>then obtain:</a:t>
            </a:r>
          </a:p>
          <a:p>
            <a:pPr algn="ctr" eaLnBrk="1" hangingPunct="1">
              <a:lnSpc>
                <a:spcPct val="150000"/>
              </a:lnSpc>
            </a:pPr>
            <a:r>
              <a:rPr lang="en-US" altLang="zh-CN" b="0">
                <a:latin typeface="Arial" panose="020B0604020202020204" pitchFamily="34" charset="0"/>
                <a:cs typeface="Arial" panose="020B0604020202020204" pitchFamily="34" charset="0"/>
                <a:sym typeface="Symbol" pitchFamily="2" charset="2"/>
              </a:rPr>
              <a:t> (</a:t>
            </a:r>
            <a:r>
              <a:rPr lang="en-US" altLang="zh-CN" b="0" i="1">
                <a:latin typeface="Arial" panose="020B0604020202020204" pitchFamily="34" charset="0"/>
                <a:cs typeface="Arial" panose="020B0604020202020204" pitchFamily="34" charset="0"/>
                <a:sym typeface="Symbol" pitchFamily="2" charset="2"/>
              </a:rPr>
              <a:t>r</a:t>
            </a:r>
            <a:r>
              <a:rPr lang="en-US" altLang="zh-CN" b="0">
                <a:latin typeface="Arial" panose="020B0604020202020204" pitchFamily="34" charset="0"/>
                <a:cs typeface="Arial" panose="020B0604020202020204" pitchFamily="34" charset="0"/>
                <a:sym typeface="Symbol" pitchFamily="2" charset="2"/>
              </a:rPr>
              <a:t> </a:t>
            </a:r>
            <a:r>
              <a:rPr lang="en-US" altLang="zh-CN" b="0" baseline="30000">
                <a:latin typeface="Arial" panose="020B0604020202020204" pitchFamily="34" charset="0"/>
                <a:cs typeface="Arial" panose="020B0604020202020204" pitchFamily="34" charset="0"/>
                <a:sym typeface="Symbol" pitchFamily="2" charset="2"/>
              </a:rPr>
              <a:t>2</a:t>
            </a:r>
            <a:r>
              <a:rPr lang="en-US" altLang="zh-CN" b="0">
                <a:latin typeface="Arial" panose="020B0604020202020204" pitchFamily="34" charset="0"/>
                <a:cs typeface="Arial" panose="020B0604020202020204" pitchFamily="34" charset="0"/>
                <a:sym typeface="Symbol" pitchFamily="2" charset="2"/>
              </a:rPr>
              <a:t></a:t>
            </a:r>
            <a:r>
              <a:rPr lang="en-US" altLang="zh-CN" b="0" i="1">
                <a:latin typeface="Arial" panose="020B0604020202020204" pitchFamily="34" charset="0"/>
                <a:cs typeface="Arial" panose="020B0604020202020204" pitchFamily="34" charset="0"/>
              </a:rPr>
              <a:t>pr</a:t>
            </a:r>
            <a:r>
              <a:rPr lang="en-US" altLang="zh-CN" b="0">
                <a:latin typeface="Arial" panose="020B0604020202020204" pitchFamily="34" charset="0"/>
                <a:cs typeface="Arial" panose="020B0604020202020204" pitchFamily="34" charset="0"/>
                <a:sym typeface="Symbol" pitchFamily="2" charset="2"/>
              </a:rPr>
              <a:t></a:t>
            </a:r>
            <a:r>
              <a:rPr lang="en-US" altLang="zh-CN" b="0" i="1">
                <a:latin typeface="Arial" panose="020B0604020202020204" pitchFamily="34" charset="0"/>
                <a:cs typeface="Arial" panose="020B0604020202020204" pitchFamily="34" charset="0"/>
              </a:rPr>
              <a:t>q</a:t>
            </a:r>
            <a:r>
              <a:rPr lang="en-US" altLang="zh-CN" b="0">
                <a:latin typeface="Arial" panose="020B0604020202020204" pitchFamily="34" charset="0"/>
                <a:cs typeface="Arial" panose="020B0604020202020204" pitchFamily="34" charset="0"/>
                <a:sym typeface="Symbol" pitchFamily="2" charset="2"/>
              </a:rPr>
              <a:t>)</a:t>
            </a:r>
            <a:r>
              <a:rPr lang="en-US" altLang="zh-CN" b="0" i="1">
                <a:latin typeface="Arial" panose="020B0604020202020204" pitchFamily="34" charset="0"/>
                <a:cs typeface="Arial" panose="020B0604020202020204" pitchFamily="34" charset="0"/>
                <a:sym typeface="Symbol" pitchFamily="2" charset="2"/>
              </a:rPr>
              <a:t>e</a:t>
            </a:r>
            <a:r>
              <a:rPr lang="en-US" altLang="zh-CN" b="0" i="1" baseline="30000">
                <a:latin typeface="Arial" panose="020B0604020202020204" pitchFamily="34" charset="0"/>
                <a:cs typeface="Arial" panose="020B0604020202020204" pitchFamily="34" charset="0"/>
                <a:sym typeface="Symbol" pitchFamily="2" charset="2"/>
              </a:rPr>
              <a:t>rx</a:t>
            </a:r>
            <a:r>
              <a:rPr lang="en-US" altLang="zh-CN" b="0">
                <a:latin typeface="Arial" panose="020B0604020202020204" pitchFamily="34" charset="0"/>
                <a:cs typeface="Arial" panose="020B0604020202020204" pitchFamily="34" charset="0"/>
                <a:sym typeface="Symbol" pitchFamily="2" charset="2"/>
              </a:rPr>
              <a:t> </a:t>
            </a:r>
            <a:r>
              <a:rPr lang="en-US" altLang="zh-CN" b="0">
                <a:latin typeface="Arial" panose="020B0604020202020204" pitchFamily="34" charset="0"/>
                <a:cs typeface="Arial" panose="020B0604020202020204" pitchFamily="34" charset="0"/>
              </a:rPr>
              <a:t>0</a:t>
            </a:r>
            <a:r>
              <a:rPr lang="en-US" altLang="zh-CN" b="0">
                <a:latin typeface="Arial" panose="020B0604020202020204" pitchFamily="34" charset="0"/>
                <a:cs typeface="Arial" panose="020B0604020202020204" pitchFamily="34" charset="0"/>
                <a:sym typeface="Symbol" pitchFamily="2" charset="2"/>
              </a:rPr>
              <a:t></a:t>
            </a:r>
            <a:r>
              <a:rPr lang="en-US" altLang="zh-CN" b="0">
                <a:latin typeface="Arial" panose="020B0604020202020204" pitchFamily="34" charset="0"/>
                <a:cs typeface="Arial" panose="020B0604020202020204" pitchFamily="34" charset="0"/>
              </a:rPr>
              <a:t> </a:t>
            </a:r>
            <a:endParaRPr lang="en-US" altLang="zh-CN" b="0">
              <a:latin typeface="Arial" panose="020B0604020202020204" pitchFamily="34" charset="0"/>
              <a:cs typeface="Arial" panose="020B0604020202020204" pitchFamily="34" charset="0"/>
              <a:sym typeface="Symbol" pitchFamily="2" charset="2"/>
            </a:endParaRPr>
          </a:p>
          <a:p>
            <a:pPr algn="ctr" eaLnBrk="1" hangingPunct="1">
              <a:lnSpc>
                <a:spcPct val="150000"/>
              </a:lnSpc>
            </a:pPr>
            <a:r>
              <a:rPr lang="en-US" altLang="zh-CN" b="0">
                <a:latin typeface="Arial" panose="020B0604020202020204" pitchFamily="34" charset="0"/>
                <a:cs typeface="Arial" panose="020B0604020202020204" pitchFamily="34" charset="0"/>
                <a:sym typeface="Symbol" pitchFamily="2" charset="2"/>
              </a:rPr>
              <a:t>It can be seen that  as long as </a:t>
            </a:r>
            <a:r>
              <a:rPr lang="en-US" altLang="zh-CN" b="0" i="1">
                <a:latin typeface="Arial" panose="020B0604020202020204" pitchFamily="34" charset="0"/>
                <a:cs typeface="Arial" panose="020B0604020202020204" pitchFamily="34" charset="0"/>
                <a:sym typeface="Symbol" pitchFamily="2" charset="2"/>
              </a:rPr>
              <a:t>r</a:t>
            </a:r>
            <a:r>
              <a:rPr lang="en-US" altLang="zh-CN" b="0">
                <a:latin typeface="Arial" panose="020B0604020202020204" pitchFamily="34" charset="0"/>
                <a:cs typeface="Arial" panose="020B0604020202020204" pitchFamily="34" charset="0"/>
                <a:sym typeface="Symbol" pitchFamily="2" charset="2"/>
              </a:rPr>
              <a:t> satisfies the algebraic equation, </a:t>
            </a:r>
            <a:r>
              <a:rPr lang="en-US" altLang="zh-CN" b="0" i="1">
                <a:latin typeface="Arial" panose="020B0604020202020204" pitchFamily="34" charset="0"/>
                <a:cs typeface="Arial" panose="020B0604020202020204" pitchFamily="34" charset="0"/>
                <a:sym typeface="Symbol" pitchFamily="2" charset="2"/>
              </a:rPr>
              <a:t>r</a:t>
            </a:r>
            <a:r>
              <a:rPr lang="en-US" altLang="zh-CN" b="0" baseline="30000">
                <a:latin typeface="Arial" panose="020B0604020202020204" pitchFamily="34" charset="0"/>
                <a:cs typeface="Arial" panose="020B0604020202020204" pitchFamily="34" charset="0"/>
                <a:sym typeface="Symbol" pitchFamily="2" charset="2"/>
              </a:rPr>
              <a:t>2</a:t>
            </a:r>
            <a:r>
              <a:rPr lang="en-US" altLang="zh-CN" b="0">
                <a:latin typeface="Arial" panose="020B0604020202020204" pitchFamily="34" charset="0"/>
                <a:cs typeface="Arial" panose="020B0604020202020204" pitchFamily="34" charset="0"/>
                <a:sym typeface="Symbol" pitchFamily="2" charset="2"/>
              </a:rPr>
              <a:t></a:t>
            </a:r>
            <a:r>
              <a:rPr lang="en-US" altLang="zh-CN" b="0" i="1">
                <a:latin typeface="Arial" panose="020B0604020202020204" pitchFamily="34" charset="0"/>
                <a:cs typeface="Arial" panose="020B0604020202020204" pitchFamily="34" charset="0"/>
              </a:rPr>
              <a:t>pr</a:t>
            </a:r>
            <a:r>
              <a:rPr lang="en-US" altLang="zh-CN" b="0">
                <a:latin typeface="Arial" panose="020B0604020202020204" pitchFamily="34" charset="0"/>
                <a:cs typeface="Arial" panose="020B0604020202020204" pitchFamily="34" charset="0"/>
                <a:sym typeface="Symbol" pitchFamily="2" charset="2"/>
              </a:rPr>
              <a:t></a:t>
            </a:r>
            <a:r>
              <a:rPr lang="en-US" altLang="zh-CN" b="0" i="1">
                <a:latin typeface="Arial" panose="020B0604020202020204" pitchFamily="34" charset="0"/>
                <a:cs typeface="Arial" panose="020B0604020202020204" pitchFamily="34" charset="0"/>
              </a:rPr>
              <a:t>q</a:t>
            </a:r>
            <a:r>
              <a:rPr lang="en-US" altLang="zh-CN" b="0">
                <a:latin typeface="Arial" panose="020B0604020202020204" pitchFamily="34" charset="0"/>
                <a:cs typeface="Arial" panose="020B0604020202020204" pitchFamily="34" charset="0"/>
                <a:sym typeface="Symbol" pitchFamily="2" charset="2"/>
              </a:rPr>
              <a:t></a:t>
            </a:r>
            <a:r>
              <a:rPr lang="en-US" altLang="zh-CN" b="0">
                <a:latin typeface="Arial" panose="020B0604020202020204" pitchFamily="34" charset="0"/>
                <a:cs typeface="Arial" panose="020B0604020202020204" pitchFamily="34" charset="0"/>
              </a:rPr>
              <a:t>0</a:t>
            </a:r>
            <a:r>
              <a:rPr lang="en-US" altLang="zh-CN" b="0">
                <a:latin typeface="Arial" panose="020B0604020202020204" pitchFamily="34" charset="0"/>
                <a:cs typeface="Arial" panose="020B0604020202020204" pitchFamily="34" charset="0"/>
                <a:sym typeface="Symbol" pitchFamily="2" charset="2"/>
              </a:rPr>
              <a:t></a:t>
            </a:r>
            <a:r>
              <a:rPr lang="en-US" altLang="zh-CN" b="0">
                <a:latin typeface="Arial" panose="020B0604020202020204" pitchFamily="34" charset="0"/>
                <a:cs typeface="Arial" panose="020B0604020202020204" pitchFamily="34" charset="0"/>
              </a:rPr>
              <a:t> the function </a:t>
            </a:r>
            <a:r>
              <a:rPr lang="en-US" altLang="zh-CN" b="0" i="1">
                <a:latin typeface="Arial" panose="020B0604020202020204" pitchFamily="34" charset="0"/>
                <a:cs typeface="Arial" panose="020B0604020202020204" pitchFamily="34" charset="0"/>
                <a:sym typeface="Symbol" pitchFamily="2" charset="2"/>
              </a:rPr>
              <a:t>y</a:t>
            </a:r>
            <a:r>
              <a:rPr lang="en-US" altLang="zh-CN" b="0">
                <a:latin typeface="Arial" panose="020B0604020202020204" pitchFamily="34" charset="0"/>
                <a:cs typeface="Arial" panose="020B0604020202020204" pitchFamily="34" charset="0"/>
                <a:sym typeface="Symbol" pitchFamily="2" charset="2"/>
              </a:rPr>
              <a:t></a:t>
            </a:r>
            <a:r>
              <a:rPr lang="en-US" altLang="zh-CN" b="0" i="1">
                <a:latin typeface="Arial" panose="020B0604020202020204" pitchFamily="34" charset="0"/>
                <a:cs typeface="Arial" panose="020B0604020202020204" pitchFamily="34" charset="0"/>
              </a:rPr>
              <a:t>e</a:t>
            </a:r>
            <a:r>
              <a:rPr lang="en-US" altLang="zh-CN" b="0" i="1" baseline="30000">
                <a:latin typeface="Arial" panose="020B0604020202020204" pitchFamily="34" charset="0"/>
                <a:cs typeface="Arial" panose="020B0604020202020204" pitchFamily="34" charset="0"/>
                <a:sym typeface="Symbol" pitchFamily="2" charset="2"/>
              </a:rPr>
              <a:t>rx  </a:t>
            </a:r>
            <a:r>
              <a:rPr lang="en-US" altLang="zh-CN" b="0">
                <a:latin typeface="Arial" panose="020B0604020202020204" pitchFamily="34" charset="0"/>
                <a:cs typeface="Arial" panose="020B0604020202020204" pitchFamily="34" charset="0"/>
              </a:rPr>
              <a:t>is the solution of the differential equation.</a:t>
            </a:r>
            <a:endParaRPr lang="en-US" altLang="zh-CN">
              <a:latin typeface="Arial" panose="020B0604020202020204" pitchFamily="34" charset="0"/>
              <a:cs typeface="Arial" panose="020B0604020202020204" pitchFamily="34" charset="0"/>
            </a:endParaRPr>
          </a:p>
        </p:txBody>
      </p:sp>
    </p:spTree>
  </p:cSld>
  <p:clrMapOvr>
    <a:masterClrMapping/>
  </p:clrMapOvr>
  <p:transition>
    <p:pull dir="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a:extLst>
              <a:ext uri="{FF2B5EF4-FFF2-40B4-BE49-F238E27FC236}">
                <a16:creationId xmlns:a16="http://schemas.microsoft.com/office/drawing/2014/main" id="{A77997DB-12C9-1C48-9F23-72DAFBB1DC97}"/>
              </a:ext>
            </a:extLst>
          </p:cNvPr>
          <p:cNvSpPr>
            <a:spLocks noChangeArrowheads="1"/>
          </p:cNvSpPr>
          <p:nvPr/>
        </p:nvSpPr>
        <p:spPr bwMode="auto">
          <a:xfrm>
            <a:off x="225425" y="169863"/>
            <a:ext cx="4764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accent2"/>
                </a:solidFill>
              </a:rPr>
              <a:t>Linear homogeneous differential equation</a:t>
            </a:r>
          </a:p>
        </p:txBody>
      </p:sp>
      <p:sp>
        <p:nvSpPr>
          <p:cNvPr id="115715" name="Rectangle 5">
            <a:extLst>
              <a:ext uri="{FF2B5EF4-FFF2-40B4-BE49-F238E27FC236}">
                <a16:creationId xmlns:a16="http://schemas.microsoft.com/office/drawing/2014/main" id="{1CC2A75B-9671-F941-988B-1AB6F3DB8AE0}"/>
              </a:ext>
            </a:extLst>
          </p:cNvPr>
          <p:cNvSpPr>
            <a:spLocks noChangeArrowheads="1"/>
          </p:cNvSpPr>
          <p:nvPr/>
        </p:nvSpPr>
        <p:spPr bwMode="auto">
          <a:xfrm>
            <a:off x="357188" y="771525"/>
            <a:ext cx="8505825" cy="1570038"/>
          </a:xfrm>
          <a:prstGeom prst="rect">
            <a:avLst/>
          </a:prstGeom>
          <a:noFill/>
          <a:ln>
            <a:noFill/>
          </a:ln>
        </p:spPr>
        <p:txBody>
          <a:bodyPr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2400" b="0" dirty="0">
                <a:ea typeface="仿宋_GB2312" charset="-122"/>
              </a:rPr>
              <a:t>characteristic equation</a:t>
            </a:r>
            <a:r>
              <a:rPr lang="en-US" altLang="zh-CN" sz="2400" b="0" dirty="0">
                <a:latin typeface="仿宋_GB2312" charset="-122"/>
                <a:ea typeface="仿宋_GB2312" charset="-122"/>
                <a:sym typeface="Symbol" panose="05050102010706020507" pitchFamily="18" charset="2"/>
              </a:rPr>
              <a:t></a:t>
            </a:r>
            <a:r>
              <a:rPr lang="en-US" altLang="zh-CN" sz="2400" b="0" dirty="0">
                <a:ea typeface="仿宋_GB2312" charset="-122"/>
              </a:rPr>
              <a:t> </a:t>
            </a:r>
            <a:r>
              <a:rPr lang="en-US" altLang="zh-CN" sz="2400" b="0" i="1" dirty="0">
                <a:latin typeface="仿宋_GB2312" charset="-122"/>
                <a:ea typeface="仿宋_GB2312" charset="-122"/>
                <a:sym typeface="Symbol" panose="05050102010706020507" pitchFamily="18" charset="2"/>
              </a:rPr>
              <a:t>r</a:t>
            </a:r>
            <a:r>
              <a:rPr lang="en-US" altLang="zh-CN" sz="2400" b="0" baseline="30000" dirty="0">
                <a:latin typeface="仿宋_GB2312" charset="-122"/>
                <a:ea typeface="仿宋_GB2312" charset="-122"/>
                <a:sym typeface="Symbol" panose="05050102010706020507" pitchFamily="18" charset="2"/>
              </a:rPr>
              <a:t>2</a:t>
            </a:r>
            <a:r>
              <a:rPr lang="en-US" altLang="zh-CN" sz="2400" b="0" dirty="0">
                <a:latin typeface="仿宋_GB2312" charset="-122"/>
                <a:ea typeface="仿宋_GB2312" charset="-122"/>
                <a:sym typeface="Symbol" panose="05050102010706020507" pitchFamily="18" charset="2"/>
              </a:rPr>
              <a:t></a:t>
            </a:r>
            <a:r>
              <a:rPr lang="en-US" altLang="zh-CN" sz="2400" b="0" i="1" dirty="0">
                <a:ea typeface="仿宋_GB2312" charset="-122"/>
              </a:rPr>
              <a:t>pr</a:t>
            </a:r>
            <a:r>
              <a:rPr lang="en-US" altLang="zh-CN" sz="2400" b="0" dirty="0">
                <a:latin typeface="仿宋_GB2312" charset="-122"/>
                <a:ea typeface="仿宋_GB2312" charset="-122"/>
                <a:sym typeface="Symbol" panose="05050102010706020507" pitchFamily="18" charset="2"/>
              </a:rPr>
              <a:t></a:t>
            </a:r>
            <a:r>
              <a:rPr lang="en-US" altLang="zh-CN" sz="2400" b="0" i="1" dirty="0">
                <a:ea typeface="仿宋_GB2312" charset="-122"/>
              </a:rPr>
              <a:t>q</a:t>
            </a:r>
            <a:r>
              <a:rPr lang="en-US" altLang="zh-CN" sz="2400" b="0" dirty="0">
                <a:latin typeface="仿宋_GB2312" charset="-122"/>
                <a:ea typeface="仿宋_GB2312" charset="-122"/>
                <a:sym typeface="Symbol" panose="05050102010706020507" pitchFamily="18" charset="2"/>
              </a:rPr>
              <a:t></a:t>
            </a:r>
            <a:r>
              <a:rPr lang="en-US" altLang="zh-CN" sz="2400" b="0" dirty="0">
                <a:ea typeface="仿宋_GB2312" charset="-122"/>
              </a:rPr>
              <a:t>0 is the characteristic equation of the </a:t>
            </a:r>
            <a:r>
              <a:rPr lang="en-US" altLang="zh-CN" sz="2400" b="0" dirty="0">
                <a:latin typeface="+mj-lt"/>
                <a:ea typeface="仿宋_GB2312" charset="-122"/>
                <a:sym typeface="Symbol" panose="05050102010706020507" pitchFamily="18" charset="2"/>
              </a:rPr>
              <a:t>differential equation with </a:t>
            </a:r>
            <a:r>
              <a:rPr lang="en-US" altLang="zh-CN" sz="2400" b="0" i="1" dirty="0">
                <a:latin typeface="仿宋_GB2312" charset="-122"/>
                <a:ea typeface="仿宋_GB2312" charset="-122"/>
                <a:sym typeface="Symbol" panose="05050102010706020507" pitchFamily="18" charset="2"/>
              </a:rPr>
              <a:t>y</a:t>
            </a:r>
            <a:r>
              <a:rPr lang="en-US" altLang="zh-CN" sz="2400" b="0" dirty="0">
                <a:latin typeface="仿宋_GB2312" charset="-122"/>
                <a:ea typeface="仿宋_GB2312" charset="-122"/>
                <a:sym typeface="Symbol" panose="05050102010706020507" pitchFamily="18" charset="2"/>
              </a:rPr>
              <a:t></a:t>
            </a:r>
            <a:r>
              <a:rPr lang="en-US" altLang="zh-CN" sz="2400" b="0" i="1" dirty="0" err="1">
                <a:ea typeface="仿宋_GB2312" charset="-122"/>
              </a:rPr>
              <a:t>py</a:t>
            </a:r>
            <a:r>
              <a:rPr lang="en-US" altLang="zh-CN" sz="2400" b="0" dirty="0">
                <a:latin typeface="仿宋_GB2312" charset="-122"/>
                <a:ea typeface="仿宋_GB2312" charset="-122"/>
                <a:sym typeface="Symbol" panose="05050102010706020507" pitchFamily="18" charset="2"/>
              </a:rPr>
              <a:t></a:t>
            </a:r>
            <a:r>
              <a:rPr lang="en-US" altLang="zh-CN" sz="2400" b="0" i="1" dirty="0">
                <a:ea typeface="仿宋_GB2312" charset="-122"/>
              </a:rPr>
              <a:t>qy</a:t>
            </a:r>
            <a:r>
              <a:rPr lang="en-US" altLang="zh-CN" sz="2400" b="0" dirty="0">
                <a:latin typeface="仿宋_GB2312" charset="-122"/>
                <a:ea typeface="仿宋_GB2312" charset="-122"/>
                <a:sym typeface="Symbol" panose="05050102010706020507" pitchFamily="18" charset="2"/>
              </a:rPr>
              <a:t></a:t>
            </a:r>
            <a:r>
              <a:rPr lang="en-US" altLang="zh-CN" sz="2400" b="0" dirty="0">
                <a:latin typeface="+mj-lt"/>
                <a:ea typeface="仿宋_GB2312" charset="-122"/>
              </a:rPr>
              <a:t>0 </a:t>
            </a:r>
            <a:r>
              <a:rPr lang="en-US" altLang="zh-CN" sz="2400" b="0" dirty="0">
                <a:latin typeface="仿宋_GB2312" charset="-122"/>
                <a:ea typeface="仿宋_GB2312" charset="-122"/>
                <a:sym typeface="Symbol" panose="05050102010706020507" pitchFamily="18" charset="2"/>
              </a:rPr>
              <a:t></a:t>
            </a:r>
            <a:r>
              <a:rPr lang="en-US" altLang="zh-CN" sz="2400" b="0" dirty="0">
                <a:ea typeface="仿宋_GB2312" charset="-122"/>
              </a:rPr>
              <a:t> </a:t>
            </a:r>
          </a:p>
          <a:p>
            <a:pPr eaLnBrk="1" hangingPunct="1">
              <a:defRPr/>
            </a:pPr>
            <a:r>
              <a:rPr lang="en-US" altLang="zh-CN" sz="2400" b="0" i="1" dirty="0">
                <a:latin typeface="+mj-lt"/>
                <a:ea typeface="仿宋_GB2312" charset="-122"/>
                <a:sym typeface="Symbol" panose="05050102010706020507" pitchFamily="18" charset="2"/>
              </a:rPr>
              <a:t>The roots of characteristic equation (r</a:t>
            </a:r>
            <a:r>
              <a:rPr lang="en-US" altLang="zh-CN" sz="2400" b="0" baseline="-30000" dirty="0">
                <a:latin typeface="+mj-lt"/>
                <a:ea typeface="仿宋_GB2312" charset="-122"/>
                <a:sym typeface="Symbol" panose="05050102010706020507" pitchFamily="18" charset="2"/>
              </a:rPr>
              <a:t>1</a:t>
            </a:r>
            <a:r>
              <a:rPr lang="zh-CN" altLang="en-US" sz="2400" b="0" dirty="0">
                <a:latin typeface="+mj-lt"/>
                <a:ea typeface="仿宋_GB2312" charset="-122"/>
                <a:sym typeface="Symbol" panose="05050102010706020507" pitchFamily="18" charset="2"/>
              </a:rPr>
              <a:t>、</a:t>
            </a:r>
            <a:r>
              <a:rPr lang="en-US" altLang="zh-CN" sz="2400" b="0" i="1" dirty="0">
                <a:latin typeface="+mj-lt"/>
                <a:ea typeface="仿宋_GB2312" charset="-122"/>
                <a:sym typeface="Symbol" panose="05050102010706020507" pitchFamily="18" charset="2"/>
              </a:rPr>
              <a:t>r</a:t>
            </a:r>
            <a:r>
              <a:rPr lang="en-US" altLang="zh-CN" sz="2400" b="0" baseline="-30000" dirty="0">
                <a:latin typeface="+mj-lt"/>
                <a:ea typeface="仿宋_GB2312" charset="-122"/>
                <a:sym typeface="Symbol" panose="05050102010706020507" pitchFamily="18" charset="2"/>
              </a:rPr>
              <a:t>2</a:t>
            </a:r>
            <a:r>
              <a:rPr lang="en-US" altLang="zh-CN" sz="2400" b="0" dirty="0">
                <a:latin typeface="+mj-lt"/>
                <a:ea typeface="仿宋_GB2312" charset="-122"/>
                <a:sym typeface="Symbol" panose="05050102010706020507" pitchFamily="18" charset="2"/>
              </a:rPr>
              <a:t>) can be calculated via </a:t>
            </a:r>
            <a:endParaRPr lang="en-US" altLang="zh-CN" sz="2400" b="0" dirty="0">
              <a:latin typeface="+mj-lt"/>
              <a:sym typeface="Symbol" panose="05050102010706020507" pitchFamily="18" charset="2"/>
            </a:endParaRPr>
          </a:p>
          <a:p>
            <a:pPr>
              <a:defRPr/>
            </a:pPr>
            <a:r>
              <a:rPr lang="en-US" altLang="zh-CN" sz="2400" b="0" dirty="0">
                <a:latin typeface="仿宋_GB2312" charset="-122"/>
                <a:ea typeface="仿宋_GB2312" charset="-122"/>
                <a:sym typeface="Symbol" panose="05050102010706020507" pitchFamily="18" charset="2"/>
              </a:rPr>
              <a:t>        </a:t>
            </a:r>
          </a:p>
        </p:txBody>
      </p:sp>
      <p:graphicFrame>
        <p:nvGraphicFramePr>
          <p:cNvPr id="2" name="Object 4">
            <a:extLst>
              <a:ext uri="{FF2B5EF4-FFF2-40B4-BE49-F238E27FC236}">
                <a16:creationId xmlns:a16="http://schemas.microsoft.com/office/drawing/2014/main" id="{63CECD00-CEF2-1A4D-B67E-96C431A53B9B}"/>
              </a:ext>
            </a:extLst>
          </p:cNvPr>
          <p:cNvGraphicFramePr>
            <a:graphicFrameLocks noChangeAspect="1"/>
          </p:cNvGraphicFramePr>
          <p:nvPr/>
        </p:nvGraphicFramePr>
        <p:xfrm>
          <a:off x="2584450" y="2035175"/>
          <a:ext cx="2881313" cy="960438"/>
        </p:xfrm>
        <a:graphic>
          <a:graphicData uri="http://schemas.openxmlformats.org/presentationml/2006/ole">
            <mc:AlternateContent xmlns:mc="http://schemas.openxmlformats.org/markup-compatibility/2006">
              <mc:Choice xmlns:v="urn:schemas-microsoft-com:vml" Requires="v">
                <p:oleObj spid="_x0000_s115955" name="Equation" r:id="rId3" imgW="31597600" imgH="10528300" progId="Equation.3">
                  <p:embed/>
                </p:oleObj>
              </mc:Choice>
              <mc:Fallback>
                <p:oleObj name="Equation" r:id="rId3" imgW="31597600" imgH="10528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4450" y="2035175"/>
                        <a:ext cx="2881313"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16" name="Rectangle 13">
            <a:extLst>
              <a:ext uri="{FF2B5EF4-FFF2-40B4-BE49-F238E27FC236}">
                <a16:creationId xmlns:a16="http://schemas.microsoft.com/office/drawing/2014/main" id="{7D6BBBA0-622E-3945-A107-713A98927F0E}"/>
              </a:ext>
            </a:extLst>
          </p:cNvPr>
          <p:cNvSpPr>
            <a:spLocks noChangeArrowheads="1"/>
          </p:cNvSpPr>
          <p:nvPr/>
        </p:nvSpPr>
        <p:spPr bwMode="auto">
          <a:xfrm>
            <a:off x="352425" y="2824163"/>
            <a:ext cx="85058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0">
                <a:ea typeface="仿宋_GB2312" charset="-122"/>
              </a:rPr>
              <a:t>The relationship between the root and the general solution of</a:t>
            </a:r>
          </a:p>
          <a:p>
            <a:pPr eaLnBrk="1" hangingPunct="1"/>
            <a:r>
              <a:rPr lang="en-US" altLang="zh-CN" sz="2400" b="0">
                <a:ea typeface="仿宋_GB2312" charset="-122"/>
              </a:rPr>
              <a:t> the characteristic equation:</a:t>
            </a:r>
          </a:p>
          <a:p>
            <a:pPr eaLnBrk="1" hangingPunct="1"/>
            <a:r>
              <a:rPr lang="en-US" altLang="zh-CN" sz="2400" b="0">
                <a:latin typeface="仿宋_GB2312" charset="-122"/>
                <a:ea typeface="仿宋_GB2312" charset="-122"/>
                <a:sym typeface="Symbol" pitchFamily="2" charset="2"/>
              </a:rPr>
              <a:t>    (1) When the characteristic equation has two unequal </a:t>
            </a:r>
          </a:p>
          <a:p>
            <a:pPr eaLnBrk="1" hangingPunct="1"/>
            <a:r>
              <a:rPr lang="en-US" altLang="zh-CN" sz="2400" b="0">
                <a:latin typeface="仿宋_GB2312" charset="-122"/>
                <a:ea typeface="仿宋_GB2312" charset="-122"/>
                <a:sym typeface="Symbol" pitchFamily="2" charset="2"/>
              </a:rPr>
              <a:t>real roots (</a:t>
            </a:r>
            <a:r>
              <a:rPr lang="en-US" altLang="zh-CN" sz="2400" b="0" i="1">
                <a:latin typeface="仿宋_GB2312" charset="-122"/>
                <a:ea typeface="仿宋_GB2312" charset="-122"/>
                <a:sym typeface="Symbol" pitchFamily="2" charset="2"/>
              </a:rPr>
              <a:t>r</a:t>
            </a:r>
            <a:r>
              <a:rPr lang="en-US" altLang="zh-CN" sz="2400" b="0" baseline="-30000">
                <a:latin typeface="仿宋_GB2312" charset="-122"/>
                <a:ea typeface="仿宋_GB2312" charset="-122"/>
                <a:sym typeface="Symbol" pitchFamily="2" charset="2"/>
              </a:rPr>
              <a:t>1</a:t>
            </a:r>
            <a:r>
              <a:rPr lang="zh-CN" altLang="en-US" sz="2400" b="0">
                <a:latin typeface="仿宋_GB2312" charset="-122"/>
                <a:ea typeface="仿宋_GB2312" charset="-122"/>
                <a:sym typeface="Symbol" pitchFamily="2" charset="2"/>
              </a:rPr>
              <a:t>、</a:t>
            </a:r>
            <a:r>
              <a:rPr lang="en-US" altLang="zh-CN" sz="2400" b="0" i="1">
                <a:latin typeface="仿宋_GB2312" charset="-122"/>
                <a:ea typeface="仿宋_GB2312" charset="-122"/>
                <a:sym typeface="Symbol" pitchFamily="2" charset="2"/>
              </a:rPr>
              <a:t>r</a:t>
            </a:r>
            <a:r>
              <a:rPr lang="en-US" altLang="zh-CN" sz="2400" b="0" baseline="-30000">
                <a:latin typeface="仿宋_GB2312" charset="-122"/>
                <a:ea typeface="仿宋_GB2312" charset="-122"/>
                <a:sym typeface="Symbol" pitchFamily="2" charset="2"/>
              </a:rPr>
              <a:t>2</a:t>
            </a:r>
            <a:r>
              <a:rPr lang="en-US" altLang="zh-CN" sz="2400" b="0">
                <a:latin typeface="仿宋_GB2312" charset="-122"/>
                <a:ea typeface="仿宋_GB2312" charset="-122"/>
                <a:sym typeface="Symbol" pitchFamily="2" charset="2"/>
              </a:rPr>
              <a:t>)</a:t>
            </a:r>
          </a:p>
        </p:txBody>
      </p:sp>
      <p:graphicFrame>
        <p:nvGraphicFramePr>
          <p:cNvPr id="115717" name="Object 12">
            <a:extLst>
              <a:ext uri="{FF2B5EF4-FFF2-40B4-BE49-F238E27FC236}">
                <a16:creationId xmlns:a16="http://schemas.microsoft.com/office/drawing/2014/main" id="{940EB7D1-4D4D-B643-AFFE-598B3AD2CD1A}"/>
              </a:ext>
            </a:extLst>
          </p:cNvPr>
          <p:cNvGraphicFramePr>
            <a:graphicFrameLocks noChangeAspect="1"/>
          </p:cNvGraphicFramePr>
          <p:nvPr/>
        </p:nvGraphicFramePr>
        <p:xfrm>
          <a:off x="114300" y="4502150"/>
          <a:ext cx="935038" cy="423863"/>
        </p:xfrm>
        <a:graphic>
          <a:graphicData uri="http://schemas.openxmlformats.org/presentationml/2006/ole">
            <mc:AlternateContent xmlns:mc="http://schemas.openxmlformats.org/markup-compatibility/2006">
              <mc:Choice xmlns:v="urn:schemas-microsoft-com:vml" Requires="v">
                <p:oleObj spid="_x0000_s115956" name="Equation" r:id="rId5" imgW="11696700" imgH="5270500" progId="Equation.3">
                  <p:embed/>
                </p:oleObj>
              </mc:Choice>
              <mc:Fallback>
                <p:oleObj name="Equation" r:id="rId5" imgW="11696700" imgH="52705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 y="4502150"/>
                        <a:ext cx="935038"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18" name="Rectangle 14">
            <a:extLst>
              <a:ext uri="{FF2B5EF4-FFF2-40B4-BE49-F238E27FC236}">
                <a16:creationId xmlns:a16="http://schemas.microsoft.com/office/drawing/2014/main" id="{BD79A040-ED93-704E-8D29-DB21E9A26987}"/>
              </a:ext>
            </a:extLst>
          </p:cNvPr>
          <p:cNvSpPr>
            <a:spLocks noChangeArrowheads="1"/>
          </p:cNvSpPr>
          <p:nvPr/>
        </p:nvSpPr>
        <p:spPr bwMode="auto">
          <a:xfrm>
            <a:off x="2860675" y="1916113"/>
            <a:ext cx="336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200" b="0">
                <a:ea typeface="仿宋_GB2312" charset="-122"/>
              </a:rPr>
              <a:t>、</a:t>
            </a:r>
            <a:endParaRPr lang="en-US" altLang="zh-CN" sz="2400" b="0"/>
          </a:p>
        </p:txBody>
      </p:sp>
      <p:graphicFrame>
        <p:nvGraphicFramePr>
          <p:cNvPr id="115719" name="Object 11">
            <a:extLst>
              <a:ext uri="{FF2B5EF4-FFF2-40B4-BE49-F238E27FC236}">
                <a16:creationId xmlns:a16="http://schemas.microsoft.com/office/drawing/2014/main" id="{2EF3B4CF-E05F-2446-A033-5A59C272BBCC}"/>
              </a:ext>
            </a:extLst>
          </p:cNvPr>
          <p:cNvGraphicFramePr>
            <a:graphicFrameLocks noChangeAspect="1"/>
          </p:cNvGraphicFramePr>
          <p:nvPr/>
        </p:nvGraphicFramePr>
        <p:xfrm>
          <a:off x="1193800" y="4510088"/>
          <a:ext cx="936625" cy="423862"/>
        </p:xfrm>
        <a:graphic>
          <a:graphicData uri="http://schemas.openxmlformats.org/presentationml/2006/ole">
            <mc:AlternateContent xmlns:mc="http://schemas.openxmlformats.org/markup-compatibility/2006">
              <mc:Choice xmlns:v="urn:schemas-microsoft-com:vml" Requires="v">
                <p:oleObj spid="_x0000_s115957" name="Equation" r:id="rId7" imgW="11696700" imgH="5270500" progId="Equation.3">
                  <p:embed/>
                </p:oleObj>
              </mc:Choice>
              <mc:Fallback>
                <p:oleObj name="Equation" r:id="rId7" imgW="11696700" imgH="527050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3800" y="4510088"/>
                        <a:ext cx="93662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20" name="Rectangle 15">
            <a:extLst>
              <a:ext uri="{FF2B5EF4-FFF2-40B4-BE49-F238E27FC236}">
                <a16:creationId xmlns:a16="http://schemas.microsoft.com/office/drawing/2014/main" id="{ADEEDA4A-40D2-5740-B58F-8543FDA58540}"/>
              </a:ext>
            </a:extLst>
          </p:cNvPr>
          <p:cNvSpPr>
            <a:spLocks noChangeArrowheads="1"/>
          </p:cNvSpPr>
          <p:nvPr/>
        </p:nvSpPr>
        <p:spPr bwMode="auto">
          <a:xfrm>
            <a:off x="2182813" y="4518025"/>
            <a:ext cx="712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0">
                <a:ea typeface="仿宋_GB2312" charset="-122"/>
              </a:rPr>
              <a:t>are two linearly independent solutions of the equation</a:t>
            </a:r>
            <a:r>
              <a:rPr lang="en-US" altLang="zh-CN" sz="2400" b="0">
                <a:latin typeface="仿宋_GB2312" charset="-122"/>
                <a:ea typeface="仿宋_GB2312" charset="-122"/>
                <a:sym typeface="Symbol" pitchFamily="2" charset="2"/>
              </a:rPr>
              <a:t></a:t>
            </a:r>
          </a:p>
        </p:txBody>
      </p:sp>
      <p:graphicFrame>
        <p:nvGraphicFramePr>
          <p:cNvPr id="115721" name="Object 10">
            <a:extLst>
              <a:ext uri="{FF2B5EF4-FFF2-40B4-BE49-F238E27FC236}">
                <a16:creationId xmlns:a16="http://schemas.microsoft.com/office/drawing/2014/main" id="{A32D09AE-AD41-804D-A064-B7896993D932}"/>
              </a:ext>
            </a:extLst>
          </p:cNvPr>
          <p:cNvGraphicFramePr>
            <a:graphicFrameLocks noChangeAspect="1"/>
          </p:cNvGraphicFramePr>
          <p:nvPr/>
        </p:nvGraphicFramePr>
        <p:xfrm>
          <a:off x="85725" y="5049838"/>
          <a:ext cx="863600" cy="422275"/>
        </p:xfrm>
        <a:graphic>
          <a:graphicData uri="http://schemas.openxmlformats.org/presentationml/2006/ole">
            <mc:AlternateContent xmlns:mc="http://schemas.openxmlformats.org/markup-compatibility/2006">
              <mc:Choice xmlns:v="urn:schemas-microsoft-com:vml" Requires="v">
                <p:oleObj spid="_x0000_s115958" name="Equation" r:id="rId9" imgW="10820400" imgH="5270500" progId="Equation.3">
                  <p:embed/>
                </p:oleObj>
              </mc:Choice>
              <mc:Fallback>
                <p:oleObj name="Equation" r:id="rId9" imgW="10820400" imgH="52705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725" y="5049838"/>
                        <a:ext cx="8636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22" name="Rectangle 16">
            <a:extLst>
              <a:ext uri="{FF2B5EF4-FFF2-40B4-BE49-F238E27FC236}">
                <a16:creationId xmlns:a16="http://schemas.microsoft.com/office/drawing/2014/main" id="{7393B3BA-2FB5-7149-ACF8-745C44EC209E}"/>
              </a:ext>
            </a:extLst>
          </p:cNvPr>
          <p:cNvSpPr>
            <a:spLocks noChangeArrowheads="1"/>
          </p:cNvSpPr>
          <p:nvPr/>
        </p:nvSpPr>
        <p:spPr bwMode="auto">
          <a:xfrm>
            <a:off x="949325" y="4646613"/>
            <a:ext cx="336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200" b="0">
                <a:ea typeface="仿宋_GB2312" charset="-122"/>
              </a:rPr>
              <a:t>、</a:t>
            </a:r>
            <a:endParaRPr lang="en-US" altLang="zh-CN" sz="2400" b="0"/>
          </a:p>
        </p:txBody>
      </p:sp>
      <p:graphicFrame>
        <p:nvGraphicFramePr>
          <p:cNvPr id="115723" name="Object 9">
            <a:extLst>
              <a:ext uri="{FF2B5EF4-FFF2-40B4-BE49-F238E27FC236}">
                <a16:creationId xmlns:a16="http://schemas.microsoft.com/office/drawing/2014/main" id="{CEEF6680-93B6-344F-82B8-FC4271101929}"/>
              </a:ext>
            </a:extLst>
          </p:cNvPr>
          <p:cNvGraphicFramePr>
            <a:graphicFrameLocks noChangeAspect="1"/>
          </p:cNvGraphicFramePr>
          <p:nvPr/>
        </p:nvGraphicFramePr>
        <p:xfrm>
          <a:off x="1092200" y="5037138"/>
          <a:ext cx="936625" cy="423862"/>
        </p:xfrm>
        <a:graphic>
          <a:graphicData uri="http://schemas.openxmlformats.org/presentationml/2006/ole">
            <mc:AlternateContent xmlns:mc="http://schemas.openxmlformats.org/markup-compatibility/2006">
              <mc:Choice xmlns:v="urn:schemas-microsoft-com:vml" Requires="v">
                <p:oleObj spid="_x0000_s115959" name="Equation" r:id="rId11" imgW="11696700" imgH="5270500" progId="Equation.3">
                  <p:embed/>
                </p:oleObj>
              </mc:Choice>
              <mc:Fallback>
                <p:oleObj name="Equation" r:id="rId11" imgW="11696700" imgH="527050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2200" y="5037138"/>
                        <a:ext cx="93662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24" name="Rectangle 17">
            <a:extLst>
              <a:ext uri="{FF2B5EF4-FFF2-40B4-BE49-F238E27FC236}">
                <a16:creationId xmlns:a16="http://schemas.microsoft.com/office/drawing/2014/main" id="{0DC6A755-233C-C845-88A8-744F6CB62523}"/>
              </a:ext>
            </a:extLst>
          </p:cNvPr>
          <p:cNvSpPr>
            <a:spLocks noChangeArrowheads="1"/>
          </p:cNvSpPr>
          <p:nvPr/>
        </p:nvSpPr>
        <p:spPr bwMode="auto">
          <a:xfrm>
            <a:off x="2130425" y="5048250"/>
            <a:ext cx="3154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0">
                <a:ea typeface="仿宋_GB2312" charset="-122"/>
              </a:rPr>
              <a:t>solve that equation, </a:t>
            </a:r>
            <a:r>
              <a:rPr lang="en-US" altLang="zh-CN" sz="2400" b="0">
                <a:ea typeface="仿宋_GB2312" charset="-122"/>
                <a:sym typeface="Symbol" pitchFamily="2" charset="2"/>
              </a:rPr>
              <a:t>also</a:t>
            </a:r>
            <a:endParaRPr lang="en-US" altLang="zh-CN" sz="2400" b="0">
              <a:latin typeface="仿宋_GB2312" charset="-122"/>
              <a:ea typeface="仿宋_GB2312" charset="-122"/>
              <a:sym typeface="Symbol" pitchFamily="2" charset="2"/>
            </a:endParaRPr>
          </a:p>
        </p:txBody>
      </p:sp>
      <p:graphicFrame>
        <p:nvGraphicFramePr>
          <p:cNvPr id="115725" name="Object 8">
            <a:extLst>
              <a:ext uri="{FF2B5EF4-FFF2-40B4-BE49-F238E27FC236}">
                <a16:creationId xmlns:a16="http://schemas.microsoft.com/office/drawing/2014/main" id="{1C2D44DC-2FF4-5D44-B789-F719E2E98AFB}"/>
              </a:ext>
            </a:extLst>
          </p:cNvPr>
          <p:cNvGraphicFramePr>
            <a:graphicFrameLocks noChangeAspect="1"/>
          </p:cNvGraphicFramePr>
          <p:nvPr/>
        </p:nvGraphicFramePr>
        <p:xfrm>
          <a:off x="5297488" y="4960938"/>
          <a:ext cx="1727200" cy="673100"/>
        </p:xfrm>
        <a:graphic>
          <a:graphicData uri="http://schemas.openxmlformats.org/presentationml/2006/ole">
            <mc:AlternateContent xmlns:mc="http://schemas.openxmlformats.org/markup-compatibility/2006">
              <mc:Choice xmlns:v="urn:schemas-microsoft-com:vml" Requires="v">
                <p:oleObj spid="_x0000_s115960" name="Equation" r:id="rId13" imgW="24866600" imgH="9652000" progId="Equation.3">
                  <p:embed/>
                </p:oleObj>
              </mc:Choice>
              <mc:Fallback>
                <p:oleObj name="Equation" r:id="rId13" imgW="24866600" imgH="9652000"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97488" y="4960938"/>
                        <a:ext cx="1727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28" name="Rectangle 18">
            <a:extLst>
              <a:ext uri="{FF2B5EF4-FFF2-40B4-BE49-F238E27FC236}">
                <a16:creationId xmlns:a16="http://schemas.microsoft.com/office/drawing/2014/main" id="{55F59582-6FC7-7442-9B3D-9AB63A47D7F3}"/>
              </a:ext>
            </a:extLst>
          </p:cNvPr>
          <p:cNvSpPr>
            <a:spLocks noChangeArrowheads="1"/>
          </p:cNvSpPr>
          <p:nvPr/>
        </p:nvSpPr>
        <p:spPr bwMode="auto">
          <a:xfrm>
            <a:off x="7013575" y="5038725"/>
            <a:ext cx="2328863" cy="461963"/>
          </a:xfrm>
          <a:prstGeom prst="rect">
            <a:avLst/>
          </a:prstGeom>
          <a:noFill/>
          <a:ln>
            <a:noFill/>
          </a:ln>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2400" b="0" dirty="0">
                <a:latin typeface="+mj-lt"/>
                <a:ea typeface="仿宋_GB2312" charset="-122"/>
                <a:sym typeface="Symbol" panose="05050102010706020507" pitchFamily="18" charset="2"/>
              </a:rPr>
              <a:t>is</a:t>
            </a:r>
            <a:r>
              <a:rPr lang="zh-CN" altLang="en-US" sz="2400" b="0" dirty="0">
                <a:latin typeface="+mj-lt"/>
                <a:ea typeface="仿宋_GB2312" charset="-122"/>
                <a:sym typeface="Symbol" panose="05050102010706020507" pitchFamily="18" charset="2"/>
              </a:rPr>
              <a:t> </a:t>
            </a:r>
            <a:r>
              <a:rPr lang="en-US" altLang="zh-CN" sz="2400" b="0" dirty="0">
                <a:latin typeface="+mj-lt"/>
                <a:ea typeface="仿宋_GB2312" charset="-122"/>
                <a:sym typeface="Symbol" panose="05050102010706020507" pitchFamily="18" charset="2"/>
              </a:rPr>
              <a:t>not</a:t>
            </a:r>
            <a:r>
              <a:rPr lang="zh-CN" altLang="en-US" sz="2400" b="0" dirty="0">
                <a:latin typeface="+mj-lt"/>
                <a:ea typeface="仿宋_GB2312" charset="-122"/>
                <a:sym typeface="Symbol" panose="05050102010706020507" pitchFamily="18" charset="2"/>
              </a:rPr>
              <a:t> </a:t>
            </a:r>
            <a:r>
              <a:rPr lang="en-US" altLang="zh-CN" sz="2400" b="0" dirty="0">
                <a:latin typeface="+mj-lt"/>
                <a:ea typeface="仿宋_GB2312" charset="-122"/>
                <a:sym typeface="Symbol" panose="05050102010706020507" pitchFamily="18" charset="2"/>
              </a:rPr>
              <a:t>a</a:t>
            </a:r>
            <a:r>
              <a:rPr lang="zh-CN" altLang="en-US" sz="2400" b="0" dirty="0">
                <a:latin typeface="+mj-lt"/>
                <a:ea typeface="仿宋_GB2312" charset="-122"/>
                <a:sym typeface="Symbol" panose="05050102010706020507" pitchFamily="18" charset="2"/>
              </a:rPr>
              <a:t> </a:t>
            </a:r>
            <a:r>
              <a:rPr lang="en-US" altLang="zh-CN" sz="2400" b="0" dirty="0">
                <a:latin typeface="+mj-lt"/>
                <a:ea typeface="仿宋_GB2312" charset="-122"/>
                <a:sym typeface="Symbol" panose="05050102010706020507" pitchFamily="18" charset="2"/>
              </a:rPr>
              <a:t>constant</a:t>
            </a:r>
            <a:r>
              <a:rPr lang="en-US" altLang="zh-CN" sz="2400" b="0" dirty="0">
                <a:latin typeface="+mj-lt"/>
                <a:ea typeface="仿宋_GB2312" charset="-122"/>
              </a:rPr>
              <a:t> </a:t>
            </a:r>
            <a:endParaRPr lang="en-US" altLang="zh-CN" sz="2400" b="0" dirty="0">
              <a:latin typeface="+mj-lt"/>
              <a:ea typeface="仿宋_GB2312" charset="-122"/>
              <a:sym typeface="Symbol" panose="05050102010706020507" pitchFamily="18" charset="2"/>
            </a:endParaRPr>
          </a:p>
        </p:txBody>
      </p:sp>
      <p:graphicFrame>
        <p:nvGraphicFramePr>
          <p:cNvPr id="115727" name="Object 7">
            <a:extLst>
              <a:ext uri="{FF2B5EF4-FFF2-40B4-BE49-F238E27FC236}">
                <a16:creationId xmlns:a16="http://schemas.microsoft.com/office/drawing/2014/main" id="{94950878-0306-5345-84CE-C22AE36ACA61}"/>
              </a:ext>
            </a:extLst>
          </p:cNvPr>
          <p:cNvGraphicFramePr>
            <a:graphicFrameLocks noChangeAspect="1"/>
          </p:cNvGraphicFramePr>
          <p:nvPr/>
        </p:nvGraphicFramePr>
        <p:xfrm>
          <a:off x="5441950" y="6019800"/>
          <a:ext cx="2374900" cy="522288"/>
        </p:xfrm>
        <a:graphic>
          <a:graphicData uri="http://schemas.openxmlformats.org/presentationml/2006/ole">
            <mc:AlternateContent xmlns:mc="http://schemas.openxmlformats.org/markup-compatibility/2006">
              <mc:Choice xmlns:v="urn:schemas-microsoft-com:vml" Requires="v">
                <p:oleObj spid="_x0000_s115961" name="Equation" r:id="rId15" imgW="23990300" imgH="5270500" progId="Equation.3">
                  <p:embed/>
                </p:oleObj>
              </mc:Choice>
              <mc:Fallback>
                <p:oleObj name="Equation" r:id="rId15" imgW="23990300" imgH="5270500" progId="Equation.3">
                  <p:embed/>
                  <p:pic>
                    <p:nvPicPr>
                      <p:cNvPr id="0"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41950" y="6019800"/>
                        <a:ext cx="23749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19">
            <a:extLst>
              <a:ext uri="{FF2B5EF4-FFF2-40B4-BE49-F238E27FC236}">
                <a16:creationId xmlns:a16="http://schemas.microsoft.com/office/drawing/2014/main" id="{9EE3C78F-B348-8948-A8DD-D03BF33090BA}"/>
              </a:ext>
            </a:extLst>
          </p:cNvPr>
          <p:cNvSpPr>
            <a:spLocks noChangeArrowheads="1"/>
          </p:cNvSpPr>
          <p:nvPr/>
        </p:nvSpPr>
        <p:spPr bwMode="auto">
          <a:xfrm>
            <a:off x="2860675" y="5353050"/>
            <a:ext cx="2508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b="0">
                <a:latin typeface="仿宋_GB2312" charset="-122"/>
                <a:ea typeface="仿宋_GB2312" charset="-122"/>
                <a:cs typeface="Times New Roman" panose="02020603050405020304" pitchFamily="18" charset="0"/>
                <a:sym typeface="Symbol" pitchFamily="2" charset="2"/>
              </a:rPr>
              <a:t></a:t>
            </a:r>
            <a:r>
              <a:rPr lang="en-US" altLang="zh-CN" sz="900" b="0">
                <a:ea typeface="仿宋_GB2312" charset="-122"/>
                <a:cs typeface="Times New Roman" panose="02020603050405020304" pitchFamily="18" charset="0"/>
              </a:rPr>
              <a:t> </a:t>
            </a:r>
            <a:endParaRPr lang="en-US" altLang="zh-CN" sz="1200" b="0">
              <a:latin typeface="仿宋_GB2312" charset="-122"/>
              <a:ea typeface="仿宋_GB2312" charset="-122"/>
              <a:cs typeface="Times New Roman" panose="02020603050405020304" pitchFamily="18" charset="0"/>
              <a:sym typeface="Symbol" pitchFamily="2" charset="2"/>
            </a:endParaRPr>
          </a:p>
        </p:txBody>
      </p:sp>
      <p:sp>
        <p:nvSpPr>
          <p:cNvPr id="115729" name="Rectangle 20">
            <a:extLst>
              <a:ext uri="{FF2B5EF4-FFF2-40B4-BE49-F238E27FC236}">
                <a16:creationId xmlns:a16="http://schemas.microsoft.com/office/drawing/2014/main" id="{C52B5AA5-5375-A943-A530-6A942C3DF2C2}"/>
              </a:ext>
            </a:extLst>
          </p:cNvPr>
          <p:cNvSpPr>
            <a:spLocks noChangeArrowheads="1"/>
          </p:cNvSpPr>
          <p:nvPr/>
        </p:nvSpPr>
        <p:spPr bwMode="auto">
          <a:xfrm>
            <a:off x="866775" y="5122863"/>
            <a:ext cx="336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200" b="0">
                <a:ea typeface="仿宋_GB2312" charset="-122"/>
              </a:rPr>
              <a:t>、</a:t>
            </a:r>
            <a:endParaRPr lang="en-US" altLang="zh-CN" sz="2400" b="0"/>
          </a:p>
        </p:txBody>
      </p:sp>
      <p:sp>
        <p:nvSpPr>
          <p:cNvPr id="115730" name="Rectangle 21">
            <a:extLst>
              <a:ext uri="{FF2B5EF4-FFF2-40B4-BE49-F238E27FC236}">
                <a16:creationId xmlns:a16="http://schemas.microsoft.com/office/drawing/2014/main" id="{33E0488D-7095-DC41-A831-AC60D181416E}"/>
              </a:ext>
            </a:extLst>
          </p:cNvPr>
          <p:cNvSpPr>
            <a:spLocks noChangeArrowheads="1"/>
          </p:cNvSpPr>
          <p:nvPr/>
        </p:nvSpPr>
        <p:spPr bwMode="auto">
          <a:xfrm>
            <a:off x="134938" y="6083300"/>
            <a:ext cx="5213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2400" b="0">
                <a:sym typeface="Symbol" pitchFamily="2" charset="2"/>
              </a:rPr>
              <a:t>So the general solution of the equation is</a:t>
            </a:r>
          </a:p>
        </p:txBody>
      </p:sp>
    </p:spTree>
  </p:cSld>
  <p:clrMapOvr>
    <a:masterClrMapping/>
  </p:clrMapOvr>
  <p:transition>
    <p:pull dir="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9">
            <a:extLst>
              <a:ext uri="{FF2B5EF4-FFF2-40B4-BE49-F238E27FC236}">
                <a16:creationId xmlns:a16="http://schemas.microsoft.com/office/drawing/2014/main" id="{2D713EA4-9424-7B4D-A02A-9E76C7472B7B}"/>
              </a:ext>
            </a:extLst>
          </p:cNvPr>
          <p:cNvSpPr>
            <a:spLocks noChangeArrowheads="1"/>
          </p:cNvSpPr>
          <p:nvPr/>
        </p:nvSpPr>
        <p:spPr bwMode="auto">
          <a:xfrm>
            <a:off x="0" y="831850"/>
            <a:ext cx="9531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ea typeface="仿宋_GB2312" charset="-122"/>
              </a:rPr>
              <a:t>The characteristic equation has two equal real roots (</a:t>
            </a:r>
            <a:r>
              <a:rPr lang="en-US" altLang="zh-CN" sz="2400" i="1">
                <a:ea typeface="仿宋_GB2312" charset="-122"/>
              </a:rPr>
              <a:t>r</a:t>
            </a:r>
            <a:r>
              <a:rPr lang="en-US" altLang="zh-CN" sz="2400" baseline="-30000">
                <a:ea typeface="仿宋_GB2312" charset="-122"/>
              </a:rPr>
              <a:t>1</a:t>
            </a:r>
            <a:r>
              <a:rPr lang="en-US" altLang="zh-CN" sz="2400">
                <a:latin typeface="仿宋_GB2312" charset="-122"/>
                <a:ea typeface="仿宋_GB2312" charset="-122"/>
                <a:sym typeface="Symbol" pitchFamily="2" charset="2"/>
              </a:rPr>
              <a:t></a:t>
            </a:r>
            <a:r>
              <a:rPr lang="en-US" altLang="zh-CN" sz="2400" i="1">
                <a:ea typeface="仿宋_GB2312" charset="-122"/>
              </a:rPr>
              <a:t>r</a:t>
            </a:r>
            <a:r>
              <a:rPr lang="en-US" altLang="zh-CN" sz="2400" baseline="-30000">
                <a:latin typeface="仿宋_GB2312" charset="-122"/>
                <a:ea typeface="仿宋_GB2312" charset="-122"/>
                <a:sym typeface="Symbol" pitchFamily="2" charset="2"/>
              </a:rPr>
              <a:t>2</a:t>
            </a:r>
            <a:r>
              <a:rPr lang="en-US" altLang="zh-CN" sz="2400">
                <a:ea typeface="仿宋_GB2312" charset="-122"/>
                <a:cs typeface="Times New Roman" panose="02020603050405020304" pitchFamily="18" charset="0"/>
                <a:sym typeface="Symbol" pitchFamily="2" charset="2"/>
              </a:rPr>
              <a:t>)</a:t>
            </a:r>
            <a:r>
              <a:rPr lang="en-US" altLang="zh-CN" sz="2400">
                <a:latin typeface="仿宋_GB2312" charset="-122"/>
                <a:ea typeface="仿宋_GB2312" charset="-122"/>
                <a:sym typeface="Symbol" pitchFamily="2" charset="2"/>
              </a:rPr>
              <a:t></a:t>
            </a:r>
            <a:r>
              <a:rPr lang="en-US" altLang="zh-CN" sz="2400">
                <a:ea typeface="仿宋_GB2312" charset="-122"/>
              </a:rPr>
              <a:t> </a:t>
            </a:r>
            <a:r>
              <a:rPr lang="en-US" altLang="zh-CN" sz="2400">
                <a:latin typeface="仿宋_GB2312" charset="-122"/>
                <a:ea typeface="仿宋_GB2312" charset="-122"/>
                <a:sym typeface="Symbol" pitchFamily="2" charset="2"/>
              </a:rPr>
              <a:t>r</a:t>
            </a:r>
            <a:r>
              <a:rPr lang="en-US" altLang="zh-CN" sz="2400" baseline="-30000">
                <a:latin typeface="仿宋_GB2312" charset="-122"/>
                <a:ea typeface="仿宋_GB2312" charset="-122"/>
                <a:sym typeface="Symbol" pitchFamily="2" charset="2"/>
              </a:rPr>
              <a:t>1</a:t>
            </a:r>
            <a:r>
              <a:rPr lang="en-US" altLang="zh-CN" sz="2400">
                <a:latin typeface="仿宋_GB2312" charset="-122"/>
                <a:ea typeface="仿宋_GB2312" charset="-122"/>
                <a:sym typeface="Symbol" pitchFamily="2" charset="2"/>
              </a:rPr>
              <a:t>=-p/2</a:t>
            </a:r>
            <a:r>
              <a:rPr lang="zh-CN" altLang="en-US" sz="2400">
                <a:latin typeface="仿宋_GB2312" charset="-122"/>
                <a:ea typeface="仿宋_GB2312" charset="-122"/>
                <a:sym typeface="Symbol" pitchFamily="2" charset="2"/>
              </a:rPr>
              <a:t>，</a:t>
            </a:r>
            <a:endParaRPr lang="en-US" altLang="zh-CN" sz="2400">
              <a:latin typeface="仿宋_GB2312" charset="-122"/>
              <a:ea typeface="仿宋_GB2312" charset="-122"/>
              <a:sym typeface="Symbol" pitchFamily="2" charset="2"/>
            </a:endParaRPr>
          </a:p>
        </p:txBody>
      </p:sp>
      <p:graphicFrame>
        <p:nvGraphicFramePr>
          <p:cNvPr id="116738" name="Object 28">
            <a:extLst>
              <a:ext uri="{FF2B5EF4-FFF2-40B4-BE49-F238E27FC236}">
                <a16:creationId xmlns:a16="http://schemas.microsoft.com/office/drawing/2014/main" id="{98721FAF-9504-0047-A9B2-309FCDFE2806}"/>
              </a:ext>
            </a:extLst>
          </p:cNvPr>
          <p:cNvGraphicFramePr>
            <a:graphicFrameLocks noChangeAspect="1"/>
          </p:cNvGraphicFramePr>
          <p:nvPr/>
        </p:nvGraphicFramePr>
        <p:xfrm>
          <a:off x="287338" y="1365250"/>
          <a:ext cx="1152525" cy="563563"/>
        </p:xfrm>
        <a:graphic>
          <a:graphicData uri="http://schemas.openxmlformats.org/presentationml/2006/ole">
            <mc:AlternateContent xmlns:mc="http://schemas.openxmlformats.org/markup-compatibility/2006">
              <mc:Choice xmlns:v="urn:schemas-microsoft-com:vml" Requires="v">
                <p:oleObj spid="_x0000_s117012" name="Equation" r:id="rId3" imgW="10820400" imgH="5270500" progId="Equation.3">
                  <p:embed/>
                </p:oleObj>
              </mc:Choice>
              <mc:Fallback>
                <p:oleObj name="Equation" r:id="rId3" imgW="10820400" imgH="5270500" progId="Equation.3">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38" y="1365250"/>
                        <a:ext cx="1152525"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39" name="Rectangle 30">
            <a:extLst>
              <a:ext uri="{FF2B5EF4-FFF2-40B4-BE49-F238E27FC236}">
                <a16:creationId xmlns:a16="http://schemas.microsoft.com/office/drawing/2014/main" id="{7DD52C0E-EB6B-9244-85C1-EDAED7BB4B2F}"/>
              </a:ext>
            </a:extLst>
          </p:cNvPr>
          <p:cNvSpPr>
            <a:spLocks noChangeArrowheads="1"/>
          </p:cNvSpPr>
          <p:nvPr/>
        </p:nvSpPr>
        <p:spPr bwMode="auto">
          <a:xfrm>
            <a:off x="1295400" y="1631950"/>
            <a:ext cx="3365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200" b="0">
                <a:ea typeface="仿宋_GB2312" charset="-122"/>
              </a:rPr>
              <a:t>、</a:t>
            </a:r>
            <a:endParaRPr lang="en-US" altLang="zh-CN" sz="2400" b="0"/>
          </a:p>
        </p:txBody>
      </p:sp>
      <p:graphicFrame>
        <p:nvGraphicFramePr>
          <p:cNvPr id="116740" name="Object 27">
            <a:extLst>
              <a:ext uri="{FF2B5EF4-FFF2-40B4-BE49-F238E27FC236}">
                <a16:creationId xmlns:a16="http://schemas.microsoft.com/office/drawing/2014/main" id="{A57D58D2-6039-FD4F-A115-B0DFBB241466}"/>
              </a:ext>
            </a:extLst>
          </p:cNvPr>
          <p:cNvGraphicFramePr>
            <a:graphicFrameLocks noChangeAspect="1"/>
          </p:cNvGraphicFramePr>
          <p:nvPr/>
        </p:nvGraphicFramePr>
        <p:xfrm>
          <a:off x="1554163" y="1387475"/>
          <a:ext cx="1368425" cy="557213"/>
        </p:xfrm>
        <a:graphic>
          <a:graphicData uri="http://schemas.openxmlformats.org/presentationml/2006/ole">
            <mc:AlternateContent xmlns:mc="http://schemas.openxmlformats.org/markup-compatibility/2006">
              <mc:Choice xmlns:v="urn:schemas-microsoft-com:vml" Requires="v">
                <p:oleObj spid="_x0000_s117013" name="Equation" r:id="rId5" imgW="12877800" imgH="5270500" progId="Equation.3">
                  <p:embed/>
                </p:oleObj>
              </mc:Choice>
              <mc:Fallback>
                <p:oleObj name="Equation" r:id="rId5" imgW="12877800" imgH="5270500" progId="Equation.3">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163" y="1387475"/>
                        <a:ext cx="13684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41" name="Rectangle 31">
            <a:extLst>
              <a:ext uri="{FF2B5EF4-FFF2-40B4-BE49-F238E27FC236}">
                <a16:creationId xmlns:a16="http://schemas.microsoft.com/office/drawing/2014/main" id="{D983AB21-D98E-B44C-9192-A2304744A4C7}"/>
              </a:ext>
            </a:extLst>
          </p:cNvPr>
          <p:cNvSpPr>
            <a:spLocks noChangeArrowheads="1"/>
          </p:cNvSpPr>
          <p:nvPr/>
        </p:nvSpPr>
        <p:spPr bwMode="auto">
          <a:xfrm>
            <a:off x="107950" y="2035175"/>
            <a:ext cx="9107488"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2400">
                <a:ea typeface="仿宋_GB2312" charset="-122"/>
              </a:rPr>
              <a:t>are two linearly independent solutions of second order homogeneous linear differential equations with constant coefficients.</a:t>
            </a:r>
          </a:p>
          <a:p>
            <a:pPr eaLnBrk="1" hangingPunct="1">
              <a:lnSpc>
                <a:spcPct val="130000"/>
              </a:lnSpc>
            </a:pPr>
            <a:r>
              <a:rPr lang="en-US" altLang="zh-CN" sz="2400">
                <a:ea typeface="仿宋_GB2312" charset="-122"/>
              </a:rPr>
              <a:t>Because</a:t>
            </a:r>
            <a:r>
              <a:rPr lang="en-US" altLang="zh-CN" sz="2400">
                <a:latin typeface="仿宋_GB2312" charset="-122"/>
                <a:ea typeface="仿宋_GB2312" charset="-122"/>
                <a:sym typeface="Symbol" pitchFamily="2" charset="2"/>
              </a:rPr>
              <a:t></a:t>
            </a:r>
            <a:r>
              <a:rPr lang="en-US" altLang="zh-CN" sz="2400">
                <a:ea typeface="仿宋_GB2312" charset="-122"/>
              </a:rPr>
              <a:t> </a:t>
            </a:r>
            <a:endParaRPr lang="en-US" altLang="zh-CN" sz="2400">
              <a:latin typeface="仿宋_GB2312" charset="-122"/>
              <a:ea typeface="仿宋_GB2312" charset="-122"/>
              <a:sym typeface="Symbol" pitchFamily="2" charset="2"/>
            </a:endParaRPr>
          </a:p>
        </p:txBody>
      </p:sp>
      <p:graphicFrame>
        <p:nvGraphicFramePr>
          <p:cNvPr id="116742" name="Object 26">
            <a:extLst>
              <a:ext uri="{FF2B5EF4-FFF2-40B4-BE49-F238E27FC236}">
                <a16:creationId xmlns:a16="http://schemas.microsoft.com/office/drawing/2014/main" id="{61DC1E69-7F93-A94F-8E6B-2BFB44F5257D}"/>
              </a:ext>
            </a:extLst>
          </p:cNvPr>
          <p:cNvGraphicFramePr>
            <a:graphicFrameLocks noChangeAspect="1"/>
          </p:cNvGraphicFramePr>
          <p:nvPr/>
        </p:nvGraphicFramePr>
        <p:xfrm>
          <a:off x="3059113" y="3038475"/>
          <a:ext cx="1079500" cy="528638"/>
        </p:xfrm>
        <a:graphic>
          <a:graphicData uri="http://schemas.openxmlformats.org/presentationml/2006/ole">
            <mc:AlternateContent xmlns:mc="http://schemas.openxmlformats.org/markup-compatibility/2006">
              <mc:Choice xmlns:v="urn:schemas-microsoft-com:vml" Requires="v">
                <p:oleObj spid="_x0000_s117014" name="Equation" r:id="rId7" imgW="10820400" imgH="5270500" progId="Equation.3">
                  <p:embed/>
                </p:oleObj>
              </mc:Choice>
              <mc:Fallback>
                <p:oleObj name="Equation" r:id="rId7" imgW="10820400" imgH="5270500" progId="Equation.3">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3038475"/>
                        <a:ext cx="10795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43" name="Rectangle 32">
            <a:extLst>
              <a:ext uri="{FF2B5EF4-FFF2-40B4-BE49-F238E27FC236}">
                <a16:creationId xmlns:a16="http://schemas.microsoft.com/office/drawing/2014/main" id="{AD85B91E-6B05-7B4E-9E86-0806F1E66D0D}"/>
              </a:ext>
            </a:extLst>
          </p:cNvPr>
          <p:cNvSpPr>
            <a:spLocks noChangeArrowheads="1"/>
          </p:cNvSpPr>
          <p:nvPr/>
        </p:nvSpPr>
        <p:spPr bwMode="auto">
          <a:xfrm>
            <a:off x="4716463" y="3092450"/>
            <a:ext cx="3330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ea typeface="仿宋_GB2312" charset="-122"/>
              </a:rPr>
              <a:t>solve that equation, also</a:t>
            </a:r>
          </a:p>
        </p:txBody>
      </p:sp>
      <p:graphicFrame>
        <p:nvGraphicFramePr>
          <p:cNvPr id="116744" name="Object 25">
            <a:extLst>
              <a:ext uri="{FF2B5EF4-FFF2-40B4-BE49-F238E27FC236}">
                <a16:creationId xmlns:a16="http://schemas.microsoft.com/office/drawing/2014/main" id="{ACFBB82F-EF8B-B74E-937E-AF7EAA7EC680}"/>
              </a:ext>
            </a:extLst>
          </p:cNvPr>
          <p:cNvGraphicFramePr>
            <a:graphicFrameLocks noChangeAspect="1"/>
          </p:cNvGraphicFramePr>
          <p:nvPr/>
        </p:nvGraphicFramePr>
        <p:xfrm>
          <a:off x="684213" y="3616325"/>
          <a:ext cx="6551612" cy="404813"/>
        </p:xfrm>
        <a:graphic>
          <a:graphicData uri="http://schemas.openxmlformats.org/presentationml/2006/ole">
            <mc:AlternateContent xmlns:mc="http://schemas.openxmlformats.org/markup-compatibility/2006">
              <mc:Choice xmlns:v="urn:schemas-microsoft-com:vml" Requires="v">
                <p:oleObj spid="_x0000_s117015" name="Equation" r:id="rId8" imgW="85432900" imgH="5270500" progId="Equation.3">
                  <p:embed/>
                </p:oleObj>
              </mc:Choice>
              <mc:Fallback>
                <p:oleObj name="Equation" r:id="rId8" imgW="85432900" imgH="5270500" progId="Equation.3">
                  <p:embed/>
                  <p:pic>
                    <p:nvPicPr>
                      <p:cNvPr id="0"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4213" y="3616325"/>
                        <a:ext cx="655161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45" name="Rectangle 33">
            <a:extLst>
              <a:ext uri="{FF2B5EF4-FFF2-40B4-BE49-F238E27FC236}">
                <a16:creationId xmlns:a16="http://schemas.microsoft.com/office/drawing/2014/main" id="{96B6A788-1CBB-254F-9B07-016EE5637250}"/>
              </a:ext>
            </a:extLst>
          </p:cNvPr>
          <p:cNvSpPr>
            <a:spLocks noChangeArrowheads="1"/>
          </p:cNvSpPr>
          <p:nvPr/>
        </p:nvSpPr>
        <p:spPr bwMode="auto">
          <a:xfrm>
            <a:off x="323850" y="3787775"/>
            <a:ext cx="488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b="0">
                <a:ea typeface="仿宋_GB2312" charset="-122"/>
              </a:rPr>
              <a:t>        </a:t>
            </a:r>
            <a:endParaRPr lang="en-US" altLang="zh-CN" sz="2400" b="0"/>
          </a:p>
        </p:txBody>
      </p:sp>
      <p:graphicFrame>
        <p:nvGraphicFramePr>
          <p:cNvPr id="116746" name="Object 24">
            <a:extLst>
              <a:ext uri="{FF2B5EF4-FFF2-40B4-BE49-F238E27FC236}">
                <a16:creationId xmlns:a16="http://schemas.microsoft.com/office/drawing/2014/main" id="{F597D13D-7070-EC47-BDF0-54E2CE12AC66}"/>
              </a:ext>
            </a:extLst>
          </p:cNvPr>
          <p:cNvGraphicFramePr>
            <a:graphicFrameLocks noChangeAspect="1"/>
          </p:cNvGraphicFramePr>
          <p:nvPr/>
        </p:nvGraphicFramePr>
        <p:xfrm>
          <a:off x="755650" y="4149725"/>
          <a:ext cx="4032250" cy="446088"/>
        </p:xfrm>
        <a:graphic>
          <a:graphicData uri="http://schemas.openxmlformats.org/presentationml/2006/ole">
            <mc:AlternateContent xmlns:mc="http://schemas.openxmlformats.org/markup-compatibility/2006">
              <mc:Choice xmlns:v="urn:schemas-microsoft-com:vml" Requires="v">
                <p:oleObj spid="_x0000_s117016" name="Equation" r:id="rId10" imgW="47688500" imgH="5270500" progId="Equation.3">
                  <p:embed/>
                </p:oleObj>
              </mc:Choice>
              <mc:Fallback>
                <p:oleObj name="Equation" r:id="rId10" imgW="47688500" imgH="5270500" progId="Equation.3">
                  <p:embed/>
                  <p:pic>
                    <p:nvPicPr>
                      <p:cNvPr id="0" name="Object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5650" y="4149725"/>
                        <a:ext cx="4032250"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47" name="Rectangle 34">
            <a:extLst>
              <a:ext uri="{FF2B5EF4-FFF2-40B4-BE49-F238E27FC236}">
                <a16:creationId xmlns:a16="http://schemas.microsoft.com/office/drawing/2014/main" id="{8C7F5DA5-50BF-D349-B5FE-A9B16A5FDEF2}"/>
              </a:ext>
            </a:extLst>
          </p:cNvPr>
          <p:cNvSpPr>
            <a:spLocks noChangeArrowheads="1"/>
          </p:cNvSpPr>
          <p:nvPr/>
        </p:nvSpPr>
        <p:spPr bwMode="auto">
          <a:xfrm>
            <a:off x="311150" y="4689475"/>
            <a:ext cx="5095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ea typeface="仿宋_GB2312" charset="-122"/>
                <a:cs typeface="Times New Roman" panose="02020603050405020304" pitchFamily="18" charset="0"/>
                <a:sym typeface="Symbol" pitchFamily="2" charset="2"/>
              </a:rPr>
              <a:t>So</a:t>
            </a:r>
          </a:p>
        </p:txBody>
      </p:sp>
      <p:graphicFrame>
        <p:nvGraphicFramePr>
          <p:cNvPr id="116748" name="Object 23">
            <a:extLst>
              <a:ext uri="{FF2B5EF4-FFF2-40B4-BE49-F238E27FC236}">
                <a16:creationId xmlns:a16="http://schemas.microsoft.com/office/drawing/2014/main" id="{810F3C62-93E5-104D-A7D6-1C8E9CC2A752}"/>
              </a:ext>
            </a:extLst>
          </p:cNvPr>
          <p:cNvGraphicFramePr>
            <a:graphicFrameLocks noChangeAspect="1"/>
          </p:cNvGraphicFramePr>
          <p:nvPr/>
        </p:nvGraphicFramePr>
        <p:xfrm>
          <a:off x="828675" y="4633913"/>
          <a:ext cx="1223963" cy="498475"/>
        </p:xfrm>
        <a:graphic>
          <a:graphicData uri="http://schemas.openxmlformats.org/presentationml/2006/ole">
            <mc:AlternateContent xmlns:mc="http://schemas.openxmlformats.org/markup-compatibility/2006">
              <mc:Choice xmlns:v="urn:schemas-microsoft-com:vml" Requires="v">
                <p:oleObj spid="_x0000_s117017" name="Equation" r:id="rId12" imgW="12877800" imgH="5270500" progId="Equation.3">
                  <p:embed/>
                </p:oleObj>
              </mc:Choice>
              <mc:Fallback>
                <p:oleObj name="Equation" r:id="rId12" imgW="12877800" imgH="5270500" progId="Equation.3">
                  <p:embed/>
                  <p:pic>
                    <p:nvPicPr>
                      <p:cNvPr id="0" name="Object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8675" y="4633913"/>
                        <a:ext cx="122396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49" name="Rectangle 35">
            <a:extLst>
              <a:ext uri="{FF2B5EF4-FFF2-40B4-BE49-F238E27FC236}">
                <a16:creationId xmlns:a16="http://schemas.microsoft.com/office/drawing/2014/main" id="{5785D4FA-CAEF-4840-8A42-473584637A36}"/>
              </a:ext>
            </a:extLst>
          </p:cNvPr>
          <p:cNvSpPr>
            <a:spLocks noChangeArrowheads="1"/>
          </p:cNvSpPr>
          <p:nvPr/>
        </p:nvSpPr>
        <p:spPr bwMode="auto">
          <a:xfrm>
            <a:off x="2066925" y="4670425"/>
            <a:ext cx="3905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ea typeface="仿宋_GB2312" charset="-122"/>
              </a:rPr>
              <a:t>also solve that equation, and</a:t>
            </a:r>
          </a:p>
        </p:txBody>
      </p:sp>
      <p:graphicFrame>
        <p:nvGraphicFramePr>
          <p:cNvPr id="116750" name="Object 22">
            <a:extLst>
              <a:ext uri="{FF2B5EF4-FFF2-40B4-BE49-F238E27FC236}">
                <a16:creationId xmlns:a16="http://schemas.microsoft.com/office/drawing/2014/main" id="{E01FF45C-A34B-8C4C-8FB4-5FBFE5197D31}"/>
              </a:ext>
            </a:extLst>
          </p:cNvPr>
          <p:cNvGraphicFramePr>
            <a:graphicFrameLocks noChangeAspect="1"/>
          </p:cNvGraphicFramePr>
          <p:nvPr/>
        </p:nvGraphicFramePr>
        <p:xfrm>
          <a:off x="6056313" y="4492625"/>
          <a:ext cx="1800225" cy="909638"/>
        </p:xfrm>
        <a:graphic>
          <a:graphicData uri="http://schemas.openxmlformats.org/presentationml/2006/ole">
            <mc:AlternateContent xmlns:mc="http://schemas.openxmlformats.org/markup-compatibility/2006">
              <mc:Choice xmlns:v="urn:schemas-microsoft-com:vml" Requires="v">
                <p:oleObj spid="_x0000_s117018" name="Equation" r:id="rId14" imgW="19011900" imgH="9652000" progId="Equation.3">
                  <p:embed/>
                </p:oleObj>
              </mc:Choice>
              <mc:Fallback>
                <p:oleObj name="Equation" r:id="rId14" imgW="19011900" imgH="9652000" progId="Equation.3">
                  <p:embed/>
                  <p:pic>
                    <p:nvPicPr>
                      <p:cNvPr id="0"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56313" y="4492625"/>
                        <a:ext cx="1800225"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51" name="Rectangle 36">
            <a:extLst>
              <a:ext uri="{FF2B5EF4-FFF2-40B4-BE49-F238E27FC236}">
                <a16:creationId xmlns:a16="http://schemas.microsoft.com/office/drawing/2014/main" id="{B4200ACE-7488-1C4B-BDCF-9EE172BCBAEB}"/>
              </a:ext>
            </a:extLst>
          </p:cNvPr>
          <p:cNvSpPr>
            <a:spLocks noChangeArrowheads="1"/>
          </p:cNvSpPr>
          <p:nvPr/>
        </p:nvSpPr>
        <p:spPr bwMode="auto">
          <a:xfrm>
            <a:off x="342900" y="5235575"/>
            <a:ext cx="24685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ea typeface="仿宋_GB2312" charset="-122"/>
                <a:cs typeface="Times New Roman" panose="02020603050405020304" pitchFamily="18" charset="0"/>
                <a:sym typeface="Symbol" pitchFamily="2" charset="2"/>
              </a:rPr>
              <a:t>is</a:t>
            </a:r>
            <a:r>
              <a:rPr lang="zh-CN" altLang="en-US" sz="2400">
                <a:ea typeface="仿宋_GB2312" charset="-122"/>
                <a:cs typeface="Times New Roman" panose="02020603050405020304" pitchFamily="18" charset="0"/>
                <a:sym typeface="Symbol" pitchFamily="2" charset="2"/>
              </a:rPr>
              <a:t> </a:t>
            </a:r>
            <a:r>
              <a:rPr lang="en-US" altLang="zh-CN" sz="2400">
                <a:ea typeface="仿宋_GB2312" charset="-122"/>
                <a:cs typeface="Times New Roman" panose="02020603050405020304" pitchFamily="18" charset="0"/>
                <a:sym typeface="Symbol" pitchFamily="2" charset="2"/>
              </a:rPr>
              <a:t>not</a:t>
            </a:r>
            <a:r>
              <a:rPr lang="zh-CN" altLang="en-US" sz="2400">
                <a:ea typeface="仿宋_GB2312" charset="-122"/>
                <a:cs typeface="Times New Roman" panose="02020603050405020304" pitchFamily="18" charset="0"/>
                <a:sym typeface="Symbol" pitchFamily="2" charset="2"/>
              </a:rPr>
              <a:t> </a:t>
            </a:r>
            <a:r>
              <a:rPr lang="en-US" altLang="zh-CN" sz="2400">
                <a:ea typeface="仿宋_GB2312" charset="-122"/>
                <a:cs typeface="Times New Roman" panose="02020603050405020304" pitchFamily="18" charset="0"/>
                <a:sym typeface="Symbol" pitchFamily="2" charset="2"/>
              </a:rPr>
              <a:t>a</a:t>
            </a:r>
            <a:r>
              <a:rPr lang="zh-CN" altLang="en-US" sz="2400">
                <a:ea typeface="仿宋_GB2312" charset="-122"/>
                <a:cs typeface="Times New Roman" panose="02020603050405020304" pitchFamily="18" charset="0"/>
                <a:sym typeface="Symbol" pitchFamily="2" charset="2"/>
              </a:rPr>
              <a:t> </a:t>
            </a:r>
            <a:r>
              <a:rPr lang="en-US" altLang="zh-CN" sz="2400">
                <a:ea typeface="仿宋_GB2312" charset="-122"/>
                <a:cs typeface="Times New Roman" panose="02020603050405020304" pitchFamily="18" charset="0"/>
                <a:sym typeface="Symbol" pitchFamily="2" charset="2"/>
              </a:rPr>
              <a:t>constant</a:t>
            </a:r>
            <a:r>
              <a:rPr lang="en-US" altLang="zh-CN" sz="2400">
                <a:ea typeface="仿宋_GB2312" charset="-122"/>
                <a:cs typeface="Times New Roman" panose="02020603050405020304" pitchFamily="18" charset="0"/>
              </a:rPr>
              <a:t> </a:t>
            </a:r>
            <a:endParaRPr lang="en-US" altLang="zh-CN" sz="2400">
              <a:ea typeface="仿宋_GB2312" charset="-122"/>
              <a:cs typeface="Times New Roman" panose="02020603050405020304" pitchFamily="18" charset="0"/>
              <a:sym typeface="Symbol" pitchFamily="2" charset="2"/>
            </a:endParaRPr>
          </a:p>
          <a:p>
            <a:r>
              <a:rPr lang="en-US" altLang="zh-CN" sz="2400">
                <a:ea typeface="仿宋_GB2312" charset="-122"/>
                <a:cs typeface="Times New Roman" panose="02020603050405020304" pitchFamily="18" charset="0"/>
                <a:sym typeface="Symbol" pitchFamily="2" charset="2"/>
              </a:rPr>
              <a:t>            </a:t>
            </a:r>
          </a:p>
        </p:txBody>
      </p:sp>
      <p:graphicFrame>
        <p:nvGraphicFramePr>
          <p:cNvPr id="116752" name="Object 21">
            <a:extLst>
              <a:ext uri="{FF2B5EF4-FFF2-40B4-BE49-F238E27FC236}">
                <a16:creationId xmlns:a16="http://schemas.microsoft.com/office/drawing/2014/main" id="{A9A94486-0CBC-CD44-95D1-1D81316AB61D}"/>
              </a:ext>
            </a:extLst>
          </p:cNvPr>
          <p:cNvGraphicFramePr>
            <a:graphicFrameLocks noChangeAspect="1"/>
          </p:cNvGraphicFramePr>
          <p:nvPr/>
        </p:nvGraphicFramePr>
        <p:xfrm>
          <a:off x="5588000" y="5729288"/>
          <a:ext cx="2735263" cy="571500"/>
        </p:xfrm>
        <a:graphic>
          <a:graphicData uri="http://schemas.openxmlformats.org/presentationml/2006/ole">
            <mc:AlternateContent xmlns:mc="http://schemas.openxmlformats.org/markup-compatibility/2006">
              <mc:Choice xmlns:v="urn:schemas-microsoft-com:vml" Requires="v">
                <p:oleObj spid="_x0000_s117019" name="Equation" r:id="rId16" imgW="25158700" imgH="5270500" progId="Equation.3">
                  <p:embed/>
                </p:oleObj>
              </mc:Choice>
              <mc:Fallback>
                <p:oleObj name="Equation" r:id="rId16" imgW="25158700" imgH="5270500" progId="Equation.3">
                  <p:embed/>
                  <p:pic>
                    <p:nvPicPr>
                      <p:cNvPr id="0" name="Object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88000" y="5729288"/>
                        <a:ext cx="27352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53" name="Rectangle 37">
            <a:extLst>
              <a:ext uri="{FF2B5EF4-FFF2-40B4-BE49-F238E27FC236}">
                <a16:creationId xmlns:a16="http://schemas.microsoft.com/office/drawing/2014/main" id="{D8A7A61B-8CB7-C844-814E-03D0DE6ADA71}"/>
              </a:ext>
            </a:extLst>
          </p:cNvPr>
          <p:cNvSpPr>
            <a:spLocks noChangeArrowheads="1"/>
          </p:cNvSpPr>
          <p:nvPr/>
        </p:nvSpPr>
        <p:spPr bwMode="auto">
          <a:xfrm>
            <a:off x="323850" y="6538913"/>
            <a:ext cx="2603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b="0">
                <a:latin typeface="仿宋_GB2312" charset="-122"/>
                <a:ea typeface="仿宋_GB2312" charset="-122"/>
                <a:sym typeface="Symbol" pitchFamily="2" charset="2"/>
              </a:rPr>
              <a:t></a:t>
            </a:r>
            <a:r>
              <a:rPr lang="en-US" altLang="zh-CN" sz="1200" b="0">
                <a:ea typeface="仿宋_GB2312" charset="-122"/>
              </a:rPr>
              <a:t> </a:t>
            </a:r>
            <a:endParaRPr lang="en-US" altLang="zh-CN" sz="1200" b="0">
              <a:latin typeface="仿宋_GB2312" charset="-122"/>
              <a:ea typeface="仿宋_GB2312" charset="-122"/>
              <a:sym typeface="Symbol" pitchFamily="2" charset="2"/>
            </a:endParaRPr>
          </a:p>
        </p:txBody>
      </p:sp>
      <p:sp>
        <p:nvSpPr>
          <p:cNvPr id="116754" name="Rectangle 2">
            <a:extLst>
              <a:ext uri="{FF2B5EF4-FFF2-40B4-BE49-F238E27FC236}">
                <a16:creationId xmlns:a16="http://schemas.microsoft.com/office/drawing/2014/main" id="{F0CE8E33-A66C-344F-B34B-6D9251AA3932}"/>
              </a:ext>
            </a:extLst>
          </p:cNvPr>
          <p:cNvSpPr>
            <a:spLocks noChangeArrowheads="1"/>
          </p:cNvSpPr>
          <p:nvPr/>
        </p:nvSpPr>
        <p:spPr bwMode="auto">
          <a:xfrm>
            <a:off x="225425" y="169863"/>
            <a:ext cx="4764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accent2"/>
                </a:solidFill>
              </a:rPr>
              <a:t>Linear homogeneous differential equation</a:t>
            </a:r>
          </a:p>
        </p:txBody>
      </p:sp>
      <p:sp>
        <p:nvSpPr>
          <p:cNvPr id="116755" name="Rectangle 21">
            <a:extLst>
              <a:ext uri="{FF2B5EF4-FFF2-40B4-BE49-F238E27FC236}">
                <a16:creationId xmlns:a16="http://schemas.microsoft.com/office/drawing/2014/main" id="{A1734E23-E82E-3B46-9EAC-7C7D4572A1E1}"/>
              </a:ext>
            </a:extLst>
          </p:cNvPr>
          <p:cNvSpPr>
            <a:spLocks noChangeArrowheads="1"/>
          </p:cNvSpPr>
          <p:nvPr/>
        </p:nvSpPr>
        <p:spPr bwMode="auto">
          <a:xfrm>
            <a:off x="165100" y="5827713"/>
            <a:ext cx="54943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2400">
                <a:sym typeface="Symbol" pitchFamily="2" charset="2"/>
              </a:rPr>
              <a:t>So the general solution of the equation is</a:t>
            </a:r>
          </a:p>
        </p:txBody>
      </p:sp>
    </p:spTree>
  </p:cSld>
  <p:clrMapOvr>
    <a:masterClrMapping/>
  </p:clrMapOvr>
  <p:transition>
    <p:pull dir="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1">
            <a:extLst>
              <a:ext uri="{FF2B5EF4-FFF2-40B4-BE49-F238E27FC236}">
                <a16:creationId xmlns:a16="http://schemas.microsoft.com/office/drawing/2014/main" id="{23764D5E-D340-EE4B-9917-0CEE5579E8DE}"/>
              </a:ext>
            </a:extLst>
          </p:cNvPr>
          <p:cNvSpPr>
            <a:spLocks noChangeArrowheads="1"/>
          </p:cNvSpPr>
          <p:nvPr/>
        </p:nvSpPr>
        <p:spPr bwMode="auto">
          <a:xfrm>
            <a:off x="287338" y="633413"/>
            <a:ext cx="81978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0">
                <a:ea typeface="仿宋_GB2312" charset="-122"/>
              </a:rPr>
              <a:t>The characteristic equation has a pair of conjugate complex roots</a:t>
            </a:r>
          </a:p>
          <a:p>
            <a:pPr eaLnBrk="1" hangingPunct="1"/>
            <a:r>
              <a:rPr lang="en-US" altLang="zh-CN" sz="2400" i="1">
                <a:ea typeface="仿宋_GB2312" charset="-122"/>
                <a:cs typeface="Times New Roman" panose="02020603050405020304" pitchFamily="18" charset="0"/>
              </a:rPr>
              <a:t>r</a:t>
            </a:r>
            <a:r>
              <a:rPr lang="en-US" altLang="zh-CN" sz="2400" baseline="-30000">
                <a:ea typeface="仿宋_GB2312" charset="-122"/>
                <a:cs typeface="Times New Roman" panose="02020603050405020304" pitchFamily="18" charset="0"/>
              </a:rPr>
              <a:t>1, 2</a:t>
            </a:r>
            <a:r>
              <a:rPr lang="en-US" altLang="zh-CN" sz="2400">
                <a:latin typeface="仿宋_GB2312" charset="-122"/>
                <a:ea typeface="仿宋_GB2312" charset="-122"/>
                <a:cs typeface="Times New Roman" panose="02020603050405020304" pitchFamily="18" charset="0"/>
                <a:sym typeface="Symbol" pitchFamily="2" charset="2"/>
              </a:rPr>
              <a:t></a:t>
            </a:r>
            <a:r>
              <a:rPr lang="en-US" altLang="zh-CN" sz="2400" i="1">
                <a:latin typeface="仿宋_GB2312" charset="-122"/>
                <a:ea typeface="仿宋_GB2312" charset="-122"/>
                <a:cs typeface="Times New Roman" panose="02020603050405020304" pitchFamily="18" charset="0"/>
                <a:sym typeface="Symbol" pitchFamily="2" charset="2"/>
              </a:rPr>
              <a:t></a:t>
            </a:r>
            <a:r>
              <a:rPr lang="en-US" altLang="zh-CN" sz="2400">
                <a:latin typeface="仿宋_GB2312" charset="-122"/>
                <a:ea typeface="仿宋_GB2312" charset="-122"/>
                <a:cs typeface="Times New Roman" panose="02020603050405020304" pitchFamily="18" charset="0"/>
                <a:sym typeface="Symbol" pitchFamily="2" charset="2"/>
              </a:rPr>
              <a:t></a:t>
            </a:r>
            <a:r>
              <a:rPr lang="en-US" altLang="zh-CN" sz="2400" i="1">
                <a:ea typeface="仿宋_GB2312" charset="-122"/>
                <a:cs typeface="Times New Roman" panose="02020603050405020304" pitchFamily="18" charset="0"/>
              </a:rPr>
              <a:t>i</a:t>
            </a:r>
            <a:r>
              <a:rPr lang="en-US" altLang="zh-CN" sz="2400" i="1">
                <a:latin typeface="仿宋_GB2312" charset="-122"/>
                <a:ea typeface="仿宋_GB2312" charset="-122"/>
                <a:cs typeface="Times New Roman" panose="02020603050405020304" pitchFamily="18" charset="0"/>
                <a:sym typeface="Symbol" pitchFamily="2" charset="2"/>
              </a:rPr>
              <a:t></a:t>
            </a:r>
            <a:r>
              <a:rPr lang="zh-CN" altLang="en-US" sz="2400" b="0" i="1">
                <a:latin typeface="仿宋_GB2312" charset="-122"/>
                <a:ea typeface="仿宋_GB2312" charset="-122"/>
                <a:cs typeface="Times New Roman" panose="02020603050405020304" pitchFamily="18" charset="0"/>
                <a:sym typeface="Symbol" pitchFamily="2" charset="2"/>
              </a:rPr>
              <a:t>，</a:t>
            </a:r>
            <a:r>
              <a:rPr lang="en-US" altLang="zh-CN" sz="2400" b="0">
                <a:ea typeface="仿宋_GB2312" charset="-122"/>
                <a:cs typeface="Times New Roman" panose="02020603050405020304" pitchFamily="18" charset="0"/>
                <a:sym typeface="Symbol" pitchFamily="2" charset="2"/>
              </a:rPr>
              <a:t>that is to say</a:t>
            </a:r>
          </a:p>
        </p:txBody>
      </p:sp>
      <p:graphicFrame>
        <p:nvGraphicFramePr>
          <p:cNvPr id="117762" name="Object 20">
            <a:extLst>
              <a:ext uri="{FF2B5EF4-FFF2-40B4-BE49-F238E27FC236}">
                <a16:creationId xmlns:a16="http://schemas.microsoft.com/office/drawing/2014/main" id="{391CB3A1-79AF-BA4B-942C-D23A51206329}"/>
              </a:ext>
            </a:extLst>
          </p:cNvPr>
          <p:cNvGraphicFramePr>
            <a:graphicFrameLocks noChangeAspect="1"/>
          </p:cNvGraphicFramePr>
          <p:nvPr/>
        </p:nvGraphicFramePr>
        <p:xfrm>
          <a:off x="3995738" y="968375"/>
          <a:ext cx="1727200" cy="519113"/>
        </p:xfrm>
        <a:graphic>
          <a:graphicData uri="http://schemas.openxmlformats.org/presentationml/2006/ole">
            <mc:AlternateContent xmlns:mc="http://schemas.openxmlformats.org/markup-compatibility/2006">
              <mc:Choice xmlns:v="urn:schemas-microsoft-com:vml" Requires="v">
                <p:oleObj spid="_x0000_s117874" name="Equation" r:id="rId3" imgW="17551400" imgH="5270500" progId="Equation.3">
                  <p:embed/>
                </p:oleObj>
              </mc:Choice>
              <mc:Fallback>
                <p:oleObj name="Equation" r:id="rId3" imgW="17551400" imgH="5270500"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968375"/>
                        <a:ext cx="172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63" name="Rectangle 22">
            <a:extLst>
              <a:ext uri="{FF2B5EF4-FFF2-40B4-BE49-F238E27FC236}">
                <a16:creationId xmlns:a16="http://schemas.microsoft.com/office/drawing/2014/main" id="{DF20719B-ED50-B648-9439-76B09BBD81A8}"/>
              </a:ext>
            </a:extLst>
          </p:cNvPr>
          <p:cNvSpPr>
            <a:spLocks noChangeArrowheads="1"/>
          </p:cNvSpPr>
          <p:nvPr/>
        </p:nvSpPr>
        <p:spPr bwMode="auto">
          <a:xfrm>
            <a:off x="244475" y="1370013"/>
            <a:ext cx="8864600" cy="22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400" i="1">
                <a:ea typeface="仿宋_GB2312" charset="-122"/>
                <a:cs typeface="Times New Roman" panose="02020603050405020304" pitchFamily="18" charset="0"/>
              </a:rPr>
              <a:t>y</a:t>
            </a:r>
            <a:r>
              <a:rPr lang="en-US" altLang="zh-CN" sz="2400">
                <a:latin typeface="仿宋_GB2312" charset="-122"/>
                <a:ea typeface="仿宋_GB2312" charset="-122"/>
                <a:cs typeface="Times New Roman" panose="02020603050405020304" pitchFamily="18" charset="0"/>
                <a:sym typeface="Symbol" pitchFamily="2" charset="2"/>
              </a:rPr>
              <a:t></a:t>
            </a:r>
            <a:r>
              <a:rPr lang="en-US" altLang="zh-CN" sz="2400" i="1">
                <a:ea typeface="仿宋_GB2312" charset="-122"/>
                <a:cs typeface="Times New Roman" panose="02020603050405020304" pitchFamily="18" charset="0"/>
              </a:rPr>
              <a:t>e</a:t>
            </a:r>
            <a:r>
              <a:rPr lang="en-US" altLang="zh-CN" sz="2400" baseline="30000">
                <a:latin typeface="仿宋_GB2312" charset="-122"/>
                <a:ea typeface="仿宋_GB2312" charset="-122"/>
                <a:cs typeface="Times New Roman" panose="02020603050405020304" pitchFamily="18" charset="0"/>
                <a:sym typeface="Symbol" pitchFamily="2" charset="2"/>
              </a:rPr>
              <a:t>(</a:t>
            </a:r>
            <a:r>
              <a:rPr lang="en-US" altLang="zh-CN" sz="2400" i="1" baseline="30000">
                <a:latin typeface="仿宋_GB2312" charset="-122"/>
                <a:ea typeface="仿宋_GB2312" charset="-122"/>
                <a:cs typeface="Times New Roman" panose="02020603050405020304" pitchFamily="18" charset="0"/>
                <a:sym typeface="Symbol" pitchFamily="2" charset="2"/>
              </a:rPr>
              <a:t></a:t>
            </a:r>
            <a:r>
              <a:rPr lang="en-US" altLang="zh-CN" sz="2400" baseline="30000">
                <a:latin typeface="仿宋_GB2312" charset="-122"/>
                <a:ea typeface="仿宋_GB2312" charset="-122"/>
                <a:cs typeface="Times New Roman" panose="02020603050405020304" pitchFamily="18" charset="0"/>
                <a:sym typeface="Symbol" pitchFamily="2" charset="2"/>
              </a:rPr>
              <a:t></a:t>
            </a:r>
            <a:r>
              <a:rPr lang="en-US" altLang="zh-CN" sz="2400" i="1" baseline="30000">
                <a:ea typeface="仿宋_GB2312" charset="-122"/>
                <a:cs typeface="Times New Roman" panose="02020603050405020304" pitchFamily="18" charset="0"/>
              </a:rPr>
              <a:t>i</a:t>
            </a:r>
            <a:r>
              <a:rPr lang="en-US" altLang="zh-CN" sz="2400" i="1" baseline="30000">
                <a:latin typeface="仿宋_GB2312" charset="-122"/>
                <a:ea typeface="仿宋_GB2312" charset="-122"/>
                <a:cs typeface="Times New Roman" panose="02020603050405020304" pitchFamily="18" charset="0"/>
                <a:sym typeface="Symbol" pitchFamily="2" charset="2"/>
              </a:rPr>
              <a:t></a:t>
            </a:r>
            <a:r>
              <a:rPr lang="en-US" altLang="zh-CN" sz="2400" baseline="30000">
                <a:ea typeface="仿宋_GB2312" charset="-122"/>
                <a:cs typeface="Times New Roman" panose="02020603050405020304" pitchFamily="18" charset="0"/>
              </a:rPr>
              <a:t>)</a:t>
            </a:r>
            <a:r>
              <a:rPr lang="en-US" altLang="zh-CN" sz="2400" i="1" baseline="30000">
                <a:latin typeface="仿宋_GB2312" charset="-122"/>
                <a:ea typeface="仿宋_GB2312" charset="-122"/>
                <a:cs typeface="Times New Roman" panose="02020603050405020304" pitchFamily="18" charset="0"/>
                <a:sym typeface="Symbol" pitchFamily="2" charset="2"/>
              </a:rPr>
              <a:t>x</a:t>
            </a:r>
            <a:r>
              <a:rPr lang="zh-CN" altLang="en-US" sz="2400">
                <a:latin typeface="仿宋_GB2312" charset="-122"/>
                <a:ea typeface="仿宋_GB2312" charset="-122"/>
                <a:cs typeface="Times New Roman" panose="02020603050405020304" pitchFamily="18" charset="0"/>
                <a:sym typeface="Symbol" pitchFamily="2" charset="2"/>
              </a:rPr>
              <a:t>、</a:t>
            </a:r>
            <a:r>
              <a:rPr lang="en-US" altLang="zh-CN" sz="2400" i="1">
                <a:ea typeface="仿宋_GB2312" charset="-122"/>
                <a:cs typeface="Times New Roman" panose="02020603050405020304" pitchFamily="18" charset="0"/>
                <a:sym typeface="Symbol" pitchFamily="2" charset="2"/>
              </a:rPr>
              <a:t>y</a:t>
            </a:r>
            <a:r>
              <a:rPr lang="en-US" altLang="zh-CN" sz="2400">
                <a:latin typeface="仿宋_GB2312" charset="-122"/>
                <a:ea typeface="仿宋_GB2312" charset="-122"/>
                <a:cs typeface="Times New Roman" panose="02020603050405020304" pitchFamily="18" charset="0"/>
                <a:sym typeface="Symbol" pitchFamily="2" charset="2"/>
              </a:rPr>
              <a:t></a:t>
            </a:r>
            <a:r>
              <a:rPr lang="en-US" altLang="zh-CN" sz="2400" i="1">
                <a:ea typeface="仿宋_GB2312" charset="-122"/>
                <a:cs typeface="Times New Roman" panose="02020603050405020304" pitchFamily="18" charset="0"/>
              </a:rPr>
              <a:t>e</a:t>
            </a:r>
            <a:r>
              <a:rPr lang="en-US" altLang="zh-CN" sz="2400" baseline="30000">
                <a:latin typeface="仿宋_GB2312" charset="-122"/>
                <a:ea typeface="仿宋_GB2312" charset="-122"/>
                <a:cs typeface="Times New Roman" panose="02020603050405020304" pitchFamily="18" charset="0"/>
                <a:sym typeface="Symbol" pitchFamily="2" charset="2"/>
              </a:rPr>
              <a:t>(</a:t>
            </a:r>
            <a:r>
              <a:rPr lang="en-US" altLang="zh-CN" sz="2400" i="1" baseline="30000">
                <a:latin typeface="仿宋_GB2312" charset="-122"/>
                <a:ea typeface="仿宋_GB2312" charset="-122"/>
                <a:cs typeface="Times New Roman" panose="02020603050405020304" pitchFamily="18" charset="0"/>
                <a:sym typeface="Symbol" pitchFamily="2" charset="2"/>
              </a:rPr>
              <a:t></a:t>
            </a:r>
            <a:r>
              <a:rPr lang="en-US" altLang="zh-CN" sz="2400" baseline="30000">
                <a:latin typeface="仿宋_GB2312" charset="-122"/>
                <a:ea typeface="仿宋_GB2312" charset="-122"/>
                <a:cs typeface="Times New Roman" panose="02020603050405020304" pitchFamily="18" charset="0"/>
                <a:sym typeface="Symbol" pitchFamily="2" charset="2"/>
              </a:rPr>
              <a:t></a:t>
            </a:r>
            <a:r>
              <a:rPr lang="en-US" altLang="zh-CN" sz="2400" i="1" baseline="30000">
                <a:ea typeface="仿宋_GB2312" charset="-122"/>
                <a:cs typeface="Times New Roman" panose="02020603050405020304" pitchFamily="18" charset="0"/>
              </a:rPr>
              <a:t>i</a:t>
            </a:r>
            <a:r>
              <a:rPr lang="en-US" altLang="zh-CN" sz="2400" i="1" baseline="30000">
                <a:latin typeface="仿宋_GB2312" charset="-122"/>
                <a:ea typeface="仿宋_GB2312" charset="-122"/>
                <a:cs typeface="Times New Roman" panose="02020603050405020304" pitchFamily="18" charset="0"/>
                <a:sym typeface="Symbol" pitchFamily="2" charset="2"/>
              </a:rPr>
              <a:t></a:t>
            </a:r>
            <a:r>
              <a:rPr lang="en-US" altLang="zh-CN" sz="2400" baseline="30000">
                <a:ea typeface="仿宋_GB2312" charset="-122"/>
                <a:cs typeface="Times New Roman" panose="02020603050405020304" pitchFamily="18" charset="0"/>
              </a:rPr>
              <a:t>)</a:t>
            </a:r>
            <a:r>
              <a:rPr lang="en-US" altLang="zh-CN" sz="2400" i="1" baseline="30000">
                <a:latin typeface="仿宋_GB2312" charset="-122"/>
                <a:ea typeface="仿宋_GB2312" charset="-122"/>
                <a:cs typeface="Times New Roman" panose="02020603050405020304" pitchFamily="18" charset="0"/>
                <a:sym typeface="Symbol" pitchFamily="2" charset="2"/>
              </a:rPr>
              <a:t>x </a:t>
            </a:r>
            <a:r>
              <a:rPr lang="en-US" altLang="zh-CN" sz="2400" b="0">
                <a:ea typeface="仿宋_GB2312" charset="-122"/>
                <a:cs typeface="Times New Roman" panose="02020603050405020304" pitchFamily="18" charset="0"/>
                <a:sym typeface="Symbol" pitchFamily="2" charset="2"/>
              </a:rPr>
              <a:t>are the solution of two linearly independent complex number forms of differential equations</a:t>
            </a:r>
            <a:r>
              <a:rPr lang="en-US" altLang="zh-CN" sz="2400">
                <a:latin typeface="仿宋_GB2312" charset="-122"/>
                <a:ea typeface="仿宋_GB2312" charset="-122"/>
                <a:cs typeface="Times New Roman" panose="02020603050405020304" pitchFamily="18" charset="0"/>
                <a:sym typeface="Symbol" pitchFamily="2" charset="2"/>
              </a:rPr>
              <a:t></a:t>
            </a:r>
            <a:r>
              <a:rPr lang="en-US" altLang="zh-CN" sz="2400" i="1" baseline="30000">
                <a:ea typeface="仿宋_GB2312" charset="-122"/>
                <a:cs typeface="Times New Roman" panose="02020603050405020304" pitchFamily="18" charset="0"/>
              </a:rPr>
              <a:t> </a:t>
            </a:r>
          </a:p>
          <a:p>
            <a:pPr eaLnBrk="1" hangingPunct="1">
              <a:lnSpc>
                <a:spcPct val="150000"/>
              </a:lnSpc>
            </a:pPr>
            <a:r>
              <a:rPr lang="en-US" altLang="zh-CN" sz="2400" i="1">
                <a:latin typeface="仿宋_GB2312" charset="-122"/>
                <a:ea typeface="仿宋_GB2312" charset="-122"/>
                <a:cs typeface="Times New Roman" panose="02020603050405020304" pitchFamily="18" charset="0"/>
                <a:sym typeface="Symbol" pitchFamily="2" charset="2"/>
              </a:rPr>
              <a:t>y</a:t>
            </a:r>
            <a:r>
              <a:rPr lang="en-US" altLang="zh-CN" sz="2400">
                <a:latin typeface="仿宋_GB2312" charset="-122"/>
                <a:ea typeface="仿宋_GB2312" charset="-122"/>
                <a:cs typeface="Times New Roman" panose="02020603050405020304" pitchFamily="18" charset="0"/>
                <a:sym typeface="Symbol" pitchFamily="2" charset="2"/>
              </a:rPr>
              <a:t></a:t>
            </a:r>
            <a:r>
              <a:rPr lang="en-US" altLang="zh-CN" sz="2400" i="1">
                <a:ea typeface="仿宋_GB2312" charset="-122"/>
                <a:cs typeface="Times New Roman" panose="02020603050405020304" pitchFamily="18" charset="0"/>
              </a:rPr>
              <a:t>e</a:t>
            </a:r>
            <a:r>
              <a:rPr lang="en-US" altLang="zh-CN" sz="2400" i="1" baseline="30000">
                <a:latin typeface="仿宋_GB2312" charset="-122"/>
                <a:ea typeface="仿宋_GB2312" charset="-122"/>
                <a:cs typeface="Times New Roman" panose="02020603050405020304" pitchFamily="18" charset="0"/>
                <a:sym typeface="Symbol" pitchFamily="2" charset="2"/>
              </a:rPr>
              <a:t></a:t>
            </a:r>
            <a:r>
              <a:rPr lang="en-US" altLang="zh-CN" sz="2400" i="1" baseline="30000">
                <a:ea typeface="仿宋_GB2312" charset="-122"/>
                <a:cs typeface="Times New Roman" panose="02020603050405020304" pitchFamily="18" charset="0"/>
              </a:rPr>
              <a:t>x</a:t>
            </a:r>
            <a:r>
              <a:rPr lang="en-US" altLang="zh-CN" sz="2400">
                <a:latin typeface="仿宋_GB2312" charset="-122"/>
                <a:ea typeface="仿宋_GB2312" charset="-122"/>
                <a:cs typeface="Times New Roman" panose="02020603050405020304" pitchFamily="18" charset="0"/>
                <a:sym typeface="Symbol" pitchFamily="2" charset="2"/>
              </a:rPr>
              <a:t>cos</a:t>
            </a:r>
            <a:r>
              <a:rPr lang="en-US" altLang="zh-CN" sz="2400" i="1">
                <a:latin typeface="仿宋_GB2312" charset="-122"/>
                <a:ea typeface="仿宋_GB2312" charset="-122"/>
                <a:cs typeface="Times New Roman" panose="02020603050405020304" pitchFamily="18" charset="0"/>
                <a:sym typeface="Symbol" pitchFamily="2" charset="2"/>
              </a:rPr>
              <a:t></a:t>
            </a:r>
            <a:r>
              <a:rPr lang="en-US" altLang="zh-CN" sz="2400" i="1">
                <a:ea typeface="仿宋_GB2312" charset="-122"/>
                <a:cs typeface="Times New Roman" panose="02020603050405020304" pitchFamily="18" charset="0"/>
              </a:rPr>
              <a:t>x</a:t>
            </a:r>
            <a:r>
              <a:rPr lang="zh-CN" altLang="en-US" sz="2400">
                <a:ea typeface="仿宋_GB2312" charset="-122"/>
                <a:cs typeface="Times New Roman" panose="02020603050405020304" pitchFamily="18" charset="0"/>
                <a:sym typeface="Symbol" pitchFamily="2" charset="2"/>
              </a:rPr>
              <a:t>、</a:t>
            </a:r>
            <a:r>
              <a:rPr lang="en-US" altLang="zh-CN" sz="2400" i="1">
                <a:latin typeface="仿宋_GB2312" charset="-122"/>
                <a:ea typeface="仿宋_GB2312" charset="-122"/>
                <a:cs typeface="Times New Roman" panose="02020603050405020304" pitchFamily="18" charset="0"/>
                <a:sym typeface="Symbol" pitchFamily="2" charset="2"/>
              </a:rPr>
              <a:t>y</a:t>
            </a:r>
            <a:r>
              <a:rPr lang="en-US" altLang="zh-CN" sz="2400">
                <a:latin typeface="仿宋_GB2312" charset="-122"/>
                <a:ea typeface="仿宋_GB2312" charset="-122"/>
                <a:cs typeface="Times New Roman" panose="02020603050405020304" pitchFamily="18" charset="0"/>
                <a:sym typeface="Symbol" pitchFamily="2" charset="2"/>
              </a:rPr>
              <a:t></a:t>
            </a:r>
            <a:r>
              <a:rPr lang="en-US" altLang="zh-CN" sz="2400" i="1">
                <a:ea typeface="仿宋_GB2312" charset="-122"/>
                <a:cs typeface="Times New Roman" panose="02020603050405020304" pitchFamily="18" charset="0"/>
              </a:rPr>
              <a:t>e</a:t>
            </a:r>
            <a:r>
              <a:rPr lang="en-US" altLang="zh-CN" sz="2400" i="1" baseline="30000">
                <a:latin typeface="仿宋_GB2312" charset="-122"/>
                <a:ea typeface="仿宋_GB2312" charset="-122"/>
                <a:cs typeface="Times New Roman" panose="02020603050405020304" pitchFamily="18" charset="0"/>
                <a:sym typeface="Symbol" pitchFamily="2" charset="2"/>
              </a:rPr>
              <a:t></a:t>
            </a:r>
            <a:r>
              <a:rPr lang="en-US" altLang="zh-CN" sz="2400" i="1" baseline="30000">
                <a:ea typeface="仿宋_GB2312" charset="-122"/>
                <a:cs typeface="Times New Roman" panose="02020603050405020304" pitchFamily="18" charset="0"/>
              </a:rPr>
              <a:t>x</a:t>
            </a:r>
            <a:r>
              <a:rPr lang="en-US" altLang="zh-CN" sz="2400">
                <a:latin typeface="仿宋_GB2312" charset="-122"/>
                <a:ea typeface="仿宋_GB2312" charset="-122"/>
                <a:cs typeface="Times New Roman" panose="02020603050405020304" pitchFamily="18" charset="0"/>
                <a:sym typeface="Symbol" pitchFamily="2" charset="2"/>
              </a:rPr>
              <a:t>sin</a:t>
            </a:r>
            <a:r>
              <a:rPr lang="en-US" altLang="zh-CN" sz="2400" i="1">
                <a:latin typeface="仿宋_GB2312" charset="-122"/>
                <a:ea typeface="仿宋_GB2312" charset="-122"/>
                <a:cs typeface="Times New Roman" panose="02020603050405020304" pitchFamily="18" charset="0"/>
                <a:sym typeface="Symbol" pitchFamily="2" charset="2"/>
              </a:rPr>
              <a:t></a:t>
            </a:r>
            <a:r>
              <a:rPr lang="en-US" altLang="zh-CN" sz="2400" i="1">
                <a:ea typeface="仿宋_GB2312" charset="-122"/>
                <a:cs typeface="Times New Roman" panose="02020603050405020304" pitchFamily="18" charset="0"/>
              </a:rPr>
              <a:t>x </a:t>
            </a:r>
            <a:r>
              <a:rPr lang="en-US" altLang="zh-CN" sz="2400" b="0">
                <a:ea typeface="仿宋_GB2312" charset="-122"/>
                <a:cs typeface="Times New Roman" panose="02020603050405020304" pitchFamily="18" charset="0"/>
                <a:sym typeface="Symbol" pitchFamily="2" charset="2"/>
              </a:rPr>
              <a:t>are the solutions of two linearly independent real number forms of differential equations </a:t>
            </a:r>
            <a:r>
              <a:rPr lang="en-US" altLang="zh-CN" sz="2400">
                <a:latin typeface="仿宋_GB2312" charset="-122"/>
                <a:ea typeface="仿宋_GB2312" charset="-122"/>
                <a:cs typeface="Times New Roman" panose="02020603050405020304" pitchFamily="18" charset="0"/>
                <a:sym typeface="Symbol" pitchFamily="2" charset="2"/>
              </a:rPr>
              <a:t></a:t>
            </a:r>
            <a:endParaRPr lang="en-US" altLang="zh-CN" sz="2400" i="1" baseline="30000">
              <a:latin typeface="仿宋_GB2312" charset="-122"/>
              <a:ea typeface="仿宋_GB2312" charset="-122"/>
              <a:cs typeface="Times New Roman" panose="02020603050405020304" pitchFamily="18" charset="0"/>
              <a:sym typeface="Symbol" pitchFamily="2" charset="2"/>
            </a:endParaRPr>
          </a:p>
        </p:txBody>
      </p:sp>
      <p:sp>
        <p:nvSpPr>
          <p:cNvPr id="117764" name="Rectangle 23">
            <a:extLst>
              <a:ext uri="{FF2B5EF4-FFF2-40B4-BE49-F238E27FC236}">
                <a16:creationId xmlns:a16="http://schemas.microsoft.com/office/drawing/2014/main" id="{0E953374-D7E4-8548-97BF-861EE1E182EF}"/>
              </a:ext>
            </a:extLst>
          </p:cNvPr>
          <p:cNvSpPr>
            <a:spLocks noChangeArrowheads="1"/>
          </p:cNvSpPr>
          <p:nvPr/>
        </p:nvSpPr>
        <p:spPr bwMode="auto">
          <a:xfrm>
            <a:off x="228600" y="3656013"/>
            <a:ext cx="8359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i="1"/>
              <a:t>y</a:t>
            </a:r>
            <a:r>
              <a:rPr lang="en-US" altLang="zh-CN" sz="2400" baseline="-25000"/>
              <a:t>1</a:t>
            </a:r>
            <a:r>
              <a:rPr lang="en-US" altLang="zh-CN" sz="2400">
                <a:sym typeface="Symbol" pitchFamily="2" charset="2"/>
              </a:rPr>
              <a:t></a:t>
            </a:r>
            <a:r>
              <a:rPr lang="en-US" altLang="zh-CN" sz="2400" i="1"/>
              <a:t>e</a:t>
            </a:r>
            <a:r>
              <a:rPr lang="en-US" altLang="zh-CN" sz="2400" baseline="30000">
                <a:sym typeface="Symbol" pitchFamily="2" charset="2"/>
              </a:rPr>
              <a:t>(</a:t>
            </a:r>
            <a:r>
              <a:rPr lang="en-US" altLang="zh-CN" sz="2400" i="1" baseline="30000">
                <a:sym typeface="Symbol" pitchFamily="2" charset="2"/>
              </a:rPr>
              <a:t></a:t>
            </a:r>
            <a:r>
              <a:rPr lang="en-US" altLang="zh-CN" sz="2400" baseline="30000">
                <a:sym typeface="Symbol" pitchFamily="2" charset="2"/>
              </a:rPr>
              <a:t></a:t>
            </a:r>
            <a:r>
              <a:rPr lang="en-US" altLang="zh-CN" sz="2400" i="1" baseline="30000"/>
              <a:t>i</a:t>
            </a:r>
            <a:r>
              <a:rPr lang="en-US" altLang="zh-CN" sz="2400" i="1" baseline="30000">
                <a:sym typeface="Symbol" pitchFamily="2" charset="2"/>
              </a:rPr>
              <a:t></a:t>
            </a:r>
            <a:r>
              <a:rPr lang="en-US" altLang="zh-CN" sz="2400" baseline="30000"/>
              <a:t>)</a:t>
            </a:r>
            <a:r>
              <a:rPr lang="en-US" altLang="zh-CN" sz="2400" i="1" baseline="30000">
                <a:sym typeface="Symbol" pitchFamily="2" charset="2"/>
              </a:rPr>
              <a:t>x</a:t>
            </a:r>
            <a:r>
              <a:rPr lang="zh-CN" altLang="en-US" sz="2400" b="0">
                <a:sym typeface="Symbol" pitchFamily="2" charset="2"/>
              </a:rPr>
              <a:t> </a:t>
            </a:r>
            <a:r>
              <a:rPr lang="en-US" altLang="zh-CN" sz="2400" b="0">
                <a:sym typeface="Symbol" pitchFamily="2" charset="2"/>
              </a:rPr>
              <a:t>and </a:t>
            </a:r>
            <a:r>
              <a:rPr lang="en-US" altLang="zh-CN" sz="2400" i="1">
                <a:sym typeface="Symbol" pitchFamily="2" charset="2"/>
              </a:rPr>
              <a:t>y</a:t>
            </a:r>
            <a:r>
              <a:rPr lang="en-US" altLang="zh-CN" sz="2400" baseline="-25000">
                <a:sym typeface="Symbol" pitchFamily="2" charset="2"/>
              </a:rPr>
              <a:t>2</a:t>
            </a:r>
            <a:r>
              <a:rPr lang="en-US" altLang="zh-CN" sz="2400">
                <a:sym typeface="Symbol" pitchFamily="2" charset="2"/>
              </a:rPr>
              <a:t></a:t>
            </a:r>
            <a:r>
              <a:rPr lang="en-US" altLang="zh-CN" sz="2400" i="1"/>
              <a:t>e</a:t>
            </a:r>
            <a:r>
              <a:rPr lang="en-US" altLang="zh-CN" sz="2400" baseline="30000">
                <a:sym typeface="Symbol" pitchFamily="2" charset="2"/>
              </a:rPr>
              <a:t>(</a:t>
            </a:r>
            <a:r>
              <a:rPr lang="en-US" altLang="zh-CN" sz="2400" i="1" baseline="30000">
                <a:sym typeface="Symbol" pitchFamily="2" charset="2"/>
              </a:rPr>
              <a:t></a:t>
            </a:r>
            <a:r>
              <a:rPr lang="en-US" altLang="zh-CN" sz="2400" baseline="30000">
                <a:sym typeface="Symbol" pitchFamily="2" charset="2"/>
              </a:rPr>
              <a:t></a:t>
            </a:r>
            <a:r>
              <a:rPr lang="en-US" altLang="zh-CN" sz="2400" i="1" baseline="30000"/>
              <a:t>i</a:t>
            </a:r>
            <a:r>
              <a:rPr lang="en-US" altLang="zh-CN" sz="2400" i="1" baseline="30000">
                <a:sym typeface="Symbol" pitchFamily="2" charset="2"/>
              </a:rPr>
              <a:t></a:t>
            </a:r>
            <a:r>
              <a:rPr lang="en-US" altLang="zh-CN" sz="2400" baseline="30000"/>
              <a:t>)</a:t>
            </a:r>
            <a:r>
              <a:rPr lang="en-US" altLang="zh-CN" sz="2400" i="1" baseline="30000">
                <a:sym typeface="Symbol" pitchFamily="2" charset="2"/>
              </a:rPr>
              <a:t>x</a:t>
            </a:r>
            <a:r>
              <a:rPr lang="zh-CN" altLang="en-US" sz="2400">
                <a:sym typeface="Symbol" pitchFamily="2" charset="2"/>
              </a:rPr>
              <a:t> </a:t>
            </a:r>
            <a:r>
              <a:rPr lang="en-US" altLang="zh-CN" sz="2400">
                <a:ea typeface="仿宋_GB2312" charset="-122"/>
              </a:rPr>
              <a:t>solve that equation</a:t>
            </a:r>
            <a:r>
              <a:rPr lang="en-US" altLang="zh-CN" sz="2400">
                <a:sym typeface="Symbol" pitchFamily="2" charset="2"/>
              </a:rPr>
              <a:t> </a:t>
            </a:r>
            <a:r>
              <a:rPr lang="en-US" altLang="zh-CN" sz="2400" i="1">
                <a:sym typeface="Symbol" pitchFamily="2" charset="2"/>
              </a:rPr>
              <a:t>by Euler's formula</a:t>
            </a:r>
            <a:endParaRPr lang="en-US" altLang="zh-CN" sz="2400">
              <a:sym typeface="Symbol" pitchFamily="2" charset="2"/>
            </a:endParaRPr>
          </a:p>
        </p:txBody>
      </p:sp>
      <p:sp>
        <p:nvSpPr>
          <p:cNvPr id="117765" name="Rectangle 24">
            <a:extLst>
              <a:ext uri="{FF2B5EF4-FFF2-40B4-BE49-F238E27FC236}">
                <a16:creationId xmlns:a16="http://schemas.microsoft.com/office/drawing/2014/main" id="{5BDE69C1-3B6D-5843-A135-681DC5D2F807}"/>
              </a:ext>
            </a:extLst>
          </p:cNvPr>
          <p:cNvSpPr>
            <a:spLocks noChangeArrowheads="1"/>
          </p:cNvSpPr>
          <p:nvPr/>
        </p:nvSpPr>
        <p:spPr bwMode="auto">
          <a:xfrm>
            <a:off x="238125" y="4140200"/>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i="1"/>
              <a:t>y</a:t>
            </a:r>
            <a:r>
              <a:rPr lang="en-US" altLang="zh-CN" sz="2400" baseline="-25000"/>
              <a:t>1</a:t>
            </a:r>
            <a:r>
              <a:rPr lang="en-US" altLang="zh-CN" sz="2400">
                <a:sym typeface="Symbol" pitchFamily="2" charset="2"/>
              </a:rPr>
              <a:t></a:t>
            </a:r>
            <a:r>
              <a:rPr lang="en-US" altLang="zh-CN" sz="2400" i="1"/>
              <a:t>e</a:t>
            </a:r>
            <a:r>
              <a:rPr lang="en-US" altLang="zh-CN" sz="2400" baseline="30000">
                <a:sym typeface="Symbol" pitchFamily="2" charset="2"/>
              </a:rPr>
              <a:t>(</a:t>
            </a:r>
            <a:r>
              <a:rPr lang="en-US" altLang="zh-CN" sz="2400" i="1" baseline="30000">
                <a:sym typeface="Symbol" pitchFamily="2" charset="2"/>
              </a:rPr>
              <a:t></a:t>
            </a:r>
            <a:r>
              <a:rPr lang="en-US" altLang="zh-CN" sz="2400" baseline="30000">
                <a:sym typeface="Symbol" pitchFamily="2" charset="2"/>
              </a:rPr>
              <a:t></a:t>
            </a:r>
            <a:r>
              <a:rPr lang="en-US" altLang="zh-CN" sz="2400" i="1" baseline="30000"/>
              <a:t>i</a:t>
            </a:r>
            <a:r>
              <a:rPr lang="en-US" altLang="zh-CN" sz="2400" i="1" baseline="30000">
                <a:sym typeface="Symbol" pitchFamily="2" charset="2"/>
              </a:rPr>
              <a:t></a:t>
            </a:r>
            <a:r>
              <a:rPr lang="en-US" altLang="zh-CN" sz="2400" baseline="30000"/>
              <a:t>)</a:t>
            </a:r>
            <a:r>
              <a:rPr lang="en-US" altLang="zh-CN" sz="2400" i="1" baseline="30000">
                <a:sym typeface="Symbol" pitchFamily="2" charset="2"/>
              </a:rPr>
              <a:t>x</a:t>
            </a:r>
            <a:r>
              <a:rPr lang="en-US" altLang="zh-CN" sz="2400">
                <a:sym typeface="Symbol" pitchFamily="2" charset="2"/>
              </a:rPr>
              <a:t></a:t>
            </a:r>
            <a:r>
              <a:rPr lang="en-US" altLang="zh-CN" sz="2400" i="1"/>
              <a:t>e</a:t>
            </a:r>
            <a:r>
              <a:rPr lang="en-US" altLang="zh-CN" sz="2400" i="1" baseline="30000">
                <a:sym typeface="Symbol" pitchFamily="2" charset="2"/>
              </a:rPr>
              <a:t></a:t>
            </a:r>
            <a:r>
              <a:rPr lang="en-US" altLang="zh-CN" sz="2400" i="1" baseline="30000"/>
              <a:t>x</a:t>
            </a:r>
            <a:r>
              <a:rPr lang="en-US" altLang="zh-CN" sz="2400">
                <a:sym typeface="Symbol" pitchFamily="2" charset="2"/>
              </a:rPr>
              <a:t>(cos</a:t>
            </a:r>
            <a:r>
              <a:rPr lang="en-US" altLang="zh-CN" sz="2400" i="1">
                <a:sym typeface="Symbol" pitchFamily="2" charset="2"/>
              </a:rPr>
              <a:t></a:t>
            </a:r>
            <a:r>
              <a:rPr lang="en-US" altLang="zh-CN" sz="2400" i="1"/>
              <a:t>x</a:t>
            </a:r>
            <a:r>
              <a:rPr lang="en-US" altLang="zh-CN" sz="2400">
                <a:sym typeface="Symbol" pitchFamily="2" charset="2"/>
              </a:rPr>
              <a:t></a:t>
            </a:r>
            <a:r>
              <a:rPr lang="en-US" altLang="zh-CN" sz="2400" i="1"/>
              <a:t>i</a:t>
            </a:r>
            <a:r>
              <a:rPr lang="en-US" altLang="zh-CN" sz="2400">
                <a:sym typeface="Symbol" pitchFamily="2" charset="2"/>
              </a:rPr>
              <a:t>sin</a:t>
            </a:r>
            <a:r>
              <a:rPr lang="en-US" altLang="zh-CN" sz="2400" i="1">
                <a:sym typeface="Symbol" pitchFamily="2" charset="2"/>
              </a:rPr>
              <a:t></a:t>
            </a:r>
            <a:r>
              <a:rPr lang="en-US" altLang="zh-CN" sz="2400" i="1"/>
              <a:t>x</a:t>
            </a:r>
            <a:r>
              <a:rPr lang="en-US" altLang="zh-CN" sz="2400">
                <a:sym typeface="Symbol" pitchFamily="2" charset="2"/>
              </a:rPr>
              <a:t>)</a:t>
            </a:r>
            <a:r>
              <a:rPr lang="en-US" altLang="zh-CN" sz="2400"/>
              <a:t> </a:t>
            </a:r>
          </a:p>
        </p:txBody>
      </p:sp>
      <p:sp>
        <p:nvSpPr>
          <p:cNvPr id="117766" name="Rectangle 25">
            <a:extLst>
              <a:ext uri="{FF2B5EF4-FFF2-40B4-BE49-F238E27FC236}">
                <a16:creationId xmlns:a16="http://schemas.microsoft.com/office/drawing/2014/main" id="{FBD4A132-33EF-B144-9E3E-AE19D43BAA62}"/>
              </a:ext>
            </a:extLst>
          </p:cNvPr>
          <p:cNvSpPr>
            <a:spLocks noChangeArrowheads="1"/>
          </p:cNvSpPr>
          <p:nvPr/>
        </p:nvSpPr>
        <p:spPr bwMode="auto">
          <a:xfrm>
            <a:off x="4302125" y="4117975"/>
            <a:ext cx="3924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i="1"/>
              <a:t>y</a:t>
            </a:r>
            <a:r>
              <a:rPr lang="en-US" altLang="zh-CN" sz="2400" baseline="-25000"/>
              <a:t>2</a:t>
            </a:r>
            <a:r>
              <a:rPr lang="en-US" altLang="zh-CN" sz="2400">
                <a:sym typeface="Symbol" pitchFamily="2" charset="2"/>
              </a:rPr>
              <a:t></a:t>
            </a:r>
            <a:r>
              <a:rPr lang="en-US" altLang="zh-CN" sz="2400" i="1"/>
              <a:t>e</a:t>
            </a:r>
            <a:r>
              <a:rPr lang="en-US" altLang="zh-CN" sz="2400" baseline="30000">
                <a:sym typeface="Symbol" pitchFamily="2" charset="2"/>
              </a:rPr>
              <a:t>(</a:t>
            </a:r>
            <a:r>
              <a:rPr lang="en-US" altLang="zh-CN" sz="2400" i="1" baseline="30000">
                <a:sym typeface="Symbol" pitchFamily="2" charset="2"/>
              </a:rPr>
              <a:t></a:t>
            </a:r>
            <a:r>
              <a:rPr lang="en-US" altLang="zh-CN" sz="2400" baseline="30000">
                <a:sym typeface="Symbol" pitchFamily="2" charset="2"/>
              </a:rPr>
              <a:t></a:t>
            </a:r>
            <a:r>
              <a:rPr lang="en-US" altLang="zh-CN" sz="2400" i="1" baseline="30000"/>
              <a:t>i</a:t>
            </a:r>
            <a:r>
              <a:rPr lang="en-US" altLang="zh-CN" sz="2400" i="1" baseline="30000">
                <a:sym typeface="Symbol" pitchFamily="2" charset="2"/>
              </a:rPr>
              <a:t></a:t>
            </a:r>
            <a:r>
              <a:rPr lang="en-US" altLang="zh-CN" sz="2400" baseline="30000"/>
              <a:t>)</a:t>
            </a:r>
            <a:r>
              <a:rPr lang="en-US" altLang="zh-CN" sz="2400" i="1" baseline="30000">
                <a:sym typeface="Symbol" pitchFamily="2" charset="2"/>
              </a:rPr>
              <a:t>x</a:t>
            </a:r>
            <a:r>
              <a:rPr lang="en-US" altLang="zh-CN" sz="2400">
                <a:sym typeface="Symbol" pitchFamily="2" charset="2"/>
              </a:rPr>
              <a:t></a:t>
            </a:r>
            <a:r>
              <a:rPr lang="en-US" altLang="zh-CN" sz="2400" i="1"/>
              <a:t>e</a:t>
            </a:r>
            <a:r>
              <a:rPr lang="en-US" altLang="zh-CN" sz="2400" i="1" baseline="30000">
                <a:sym typeface="Symbol" pitchFamily="2" charset="2"/>
              </a:rPr>
              <a:t></a:t>
            </a:r>
            <a:r>
              <a:rPr lang="en-US" altLang="zh-CN" sz="2400" i="1" baseline="30000"/>
              <a:t>x</a:t>
            </a:r>
            <a:r>
              <a:rPr lang="en-US" altLang="zh-CN" sz="2400">
                <a:sym typeface="Symbol" pitchFamily="2" charset="2"/>
              </a:rPr>
              <a:t>(cos</a:t>
            </a:r>
            <a:r>
              <a:rPr lang="en-US" altLang="zh-CN" sz="2400" i="1">
                <a:sym typeface="Symbol" pitchFamily="2" charset="2"/>
              </a:rPr>
              <a:t></a:t>
            </a:r>
            <a:r>
              <a:rPr lang="en-US" altLang="zh-CN" sz="2400" i="1"/>
              <a:t>x</a:t>
            </a:r>
            <a:r>
              <a:rPr lang="en-US" altLang="zh-CN" sz="2400">
                <a:sym typeface="Symbol" pitchFamily="2" charset="2"/>
              </a:rPr>
              <a:t></a:t>
            </a:r>
            <a:r>
              <a:rPr lang="en-US" altLang="zh-CN" sz="2400" i="1"/>
              <a:t>i</a:t>
            </a:r>
            <a:r>
              <a:rPr lang="en-US" altLang="zh-CN" sz="2400">
                <a:sym typeface="Symbol" pitchFamily="2" charset="2"/>
              </a:rPr>
              <a:t>sin</a:t>
            </a:r>
            <a:r>
              <a:rPr lang="en-US" altLang="zh-CN" sz="2400" i="1">
                <a:sym typeface="Symbol" pitchFamily="2" charset="2"/>
              </a:rPr>
              <a:t></a:t>
            </a:r>
            <a:r>
              <a:rPr lang="en-US" altLang="zh-CN" sz="2400" i="1"/>
              <a:t>x</a:t>
            </a:r>
            <a:r>
              <a:rPr lang="en-US" altLang="zh-CN" sz="2400">
                <a:sym typeface="Symbol" pitchFamily="2" charset="2"/>
              </a:rPr>
              <a:t>)</a:t>
            </a:r>
            <a:r>
              <a:rPr lang="en-US" altLang="zh-CN" sz="2400"/>
              <a:t> </a:t>
            </a:r>
          </a:p>
        </p:txBody>
      </p:sp>
      <p:sp>
        <p:nvSpPr>
          <p:cNvPr id="117767" name="Rectangle 29">
            <a:extLst>
              <a:ext uri="{FF2B5EF4-FFF2-40B4-BE49-F238E27FC236}">
                <a16:creationId xmlns:a16="http://schemas.microsoft.com/office/drawing/2014/main" id="{5C38705D-5437-AB43-951E-B6BB470E2B81}"/>
              </a:ext>
            </a:extLst>
          </p:cNvPr>
          <p:cNvSpPr>
            <a:spLocks noChangeArrowheads="1"/>
          </p:cNvSpPr>
          <p:nvPr/>
        </p:nvSpPr>
        <p:spPr bwMode="auto">
          <a:xfrm>
            <a:off x="-85725" y="4651375"/>
            <a:ext cx="2690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t>    </a:t>
            </a:r>
            <a:r>
              <a:rPr lang="en-US" altLang="zh-CN" sz="2400" i="1"/>
              <a:t>y</a:t>
            </a:r>
            <a:r>
              <a:rPr lang="en-US" altLang="zh-CN" sz="2400" baseline="-25000"/>
              <a:t>1</a:t>
            </a:r>
            <a:r>
              <a:rPr lang="en-US" altLang="zh-CN" sz="2400">
                <a:sym typeface="Symbol" pitchFamily="2" charset="2"/>
              </a:rPr>
              <a:t></a:t>
            </a:r>
            <a:r>
              <a:rPr lang="en-US" altLang="zh-CN" sz="2400" i="1"/>
              <a:t>y</a:t>
            </a:r>
            <a:r>
              <a:rPr lang="en-US" altLang="zh-CN" sz="2400" baseline="-25000">
                <a:sym typeface="Symbol" pitchFamily="2" charset="2"/>
              </a:rPr>
              <a:t>2</a:t>
            </a:r>
            <a:r>
              <a:rPr lang="en-US" altLang="zh-CN" sz="2400">
                <a:sym typeface="Symbol" pitchFamily="2" charset="2"/>
              </a:rPr>
              <a:t></a:t>
            </a:r>
            <a:r>
              <a:rPr lang="en-US" altLang="zh-CN" sz="2400"/>
              <a:t>2</a:t>
            </a:r>
            <a:r>
              <a:rPr lang="en-US" altLang="zh-CN" sz="2400" i="1">
                <a:sym typeface="Symbol" pitchFamily="2" charset="2"/>
              </a:rPr>
              <a:t>e</a:t>
            </a:r>
            <a:r>
              <a:rPr lang="en-US" altLang="zh-CN" sz="2400" i="1" baseline="30000">
                <a:sym typeface="Symbol" pitchFamily="2" charset="2"/>
              </a:rPr>
              <a:t></a:t>
            </a:r>
            <a:r>
              <a:rPr lang="en-US" altLang="zh-CN" sz="2400" i="1" baseline="30000"/>
              <a:t>x</a:t>
            </a:r>
            <a:r>
              <a:rPr lang="en-US" altLang="zh-CN" sz="2400">
                <a:sym typeface="Symbol" pitchFamily="2" charset="2"/>
              </a:rPr>
              <a:t>cos</a:t>
            </a:r>
            <a:r>
              <a:rPr lang="en-US" altLang="zh-CN" sz="2400" i="1">
                <a:sym typeface="Symbol" pitchFamily="2" charset="2"/>
              </a:rPr>
              <a:t></a:t>
            </a:r>
            <a:r>
              <a:rPr lang="en-US" altLang="zh-CN" sz="2400" i="1"/>
              <a:t>x</a:t>
            </a:r>
            <a:r>
              <a:rPr lang="en-US" altLang="zh-CN" sz="2400">
                <a:sym typeface="Symbol" pitchFamily="2" charset="2"/>
              </a:rPr>
              <a:t></a:t>
            </a:r>
            <a:r>
              <a:rPr lang="en-US" altLang="zh-CN" sz="2400"/>
              <a:t> </a:t>
            </a:r>
          </a:p>
        </p:txBody>
      </p:sp>
      <p:sp>
        <p:nvSpPr>
          <p:cNvPr id="117768" name="Rectangle 31">
            <a:extLst>
              <a:ext uri="{FF2B5EF4-FFF2-40B4-BE49-F238E27FC236}">
                <a16:creationId xmlns:a16="http://schemas.microsoft.com/office/drawing/2014/main" id="{40C5BE31-20D3-A249-9AFD-C3C4C3A3AD61}"/>
              </a:ext>
            </a:extLst>
          </p:cNvPr>
          <p:cNvSpPr>
            <a:spLocks noChangeArrowheads="1"/>
          </p:cNvSpPr>
          <p:nvPr/>
        </p:nvSpPr>
        <p:spPr bwMode="auto">
          <a:xfrm>
            <a:off x="0" y="3252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graphicFrame>
        <p:nvGraphicFramePr>
          <p:cNvPr id="117769" name="Object 30">
            <a:extLst>
              <a:ext uri="{FF2B5EF4-FFF2-40B4-BE49-F238E27FC236}">
                <a16:creationId xmlns:a16="http://schemas.microsoft.com/office/drawing/2014/main" id="{FE1067DB-896E-9A45-928E-16C168180AE4}"/>
              </a:ext>
            </a:extLst>
          </p:cNvPr>
          <p:cNvGraphicFramePr>
            <a:graphicFrameLocks noChangeAspect="1"/>
          </p:cNvGraphicFramePr>
          <p:nvPr/>
        </p:nvGraphicFramePr>
        <p:xfrm>
          <a:off x="2757488" y="4527550"/>
          <a:ext cx="3302000" cy="771525"/>
        </p:xfrm>
        <a:graphic>
          <a:graphicData uri="http://schemas.openxmlformats.org/presentationml/2006/ole">
            <mc:AlternateContent xmlns:mc="http://schemas.openxmlformats.org/markup-compatibility/2006">
              <mc:Choice xmlns:v="urn:schemas-microsoft-com:vml" Requires="v">
                <p:oleObj spid="_x0000_s117875" name="Equation" r:id="rId5" imgW="32766000" imgH="9067800" progId="Equation.3">
                  <p:embed/>
                </p:oleObj>
              </mc:Choice>
              <mc:Fallback>
                <p:oleObj name="Equation" r:id="rId5" imgW="32766000" imgH="9067800" progId="Equation.3">
                  <p:embed/>
                  <p:pic>
                    <p:nvPicPr>
                      <p:cNvPr id="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7488" y="4527550"/>
                        <a:ext cx="33020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70" name="Rectangle 32">
            <a:extLst>
              <a:ext uri="{FF2B5EF4-FFF2-40B4-BE49-F238E27FC236}">
                <a16:creationId xmlns:a16="http://schemas.microsoft.com/office/drawing/2014/main" id="{8DB66D98-983A-C244-8A52-5E4D7F84E599}"/>
              </a:ext>
            </a:extLst>
          </p:cNvPr>
          <p:cNvSpPr>
            <a:spLocks noChangeArrowheads="1"/>
          </p:cNvSpPr>
          <p:nvPr/>
        </p:nvSpPr>
        <p:spPr bwMode="auto">
          <a:xfrm>
            <a:off x="198438" y="5272088"/>
            <a:ext cx="2436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i="1"/>
              <a:t>y</a:t>
            </a:r>
            <a:r>
              <a:rPr lang="en-US" altLang="zh-CN" sz="2400" baseline="-25000"/>
              <a:t>1</a:t>
            </a:r>
            <a:r>
              <a:rPr lang="en-US" altLang="zh-CN" sz="2400">
                <a:sym typeface="Symbol" pitchFamily="2" charset="2"/>
              </a:rPr>
              <a:t></a:t>
            </a:r>
            <a:r>
              <a:rPr lang="en-US" altLang="zh-CN" sz="2400" i="1"/>
              <a:t>y</a:t>
            </a:r>
            <a:r>
              <a:rPr lang="en-US" altLang="zh-CN" sz="2400" baseline="-25000">
                <a:sym typeface="Symbol" pitchFamily="2" charset="2"/>
              </a:rPr>
              <a:t>2</a:t>
            </a:r>
            <a:r>
              <a:rPr lang="en-US" altLang="zh-CN" sz="2400">
                <a:sym typeface="Symbol" pitchFamily="2" charset="2"/>
              </a:rPr>
              <a:t></a:t>
            </a:r>
            <a:r>
              <a:rPr lang="en-US" altLang="zh-CN" sz="2400"/>
              <a:t>2</a:t>
            </a:r>
            <a:r>
              <a:rPr lang="en-US" altLang="zh-CN" sz="2400" i="1">
                <a:sym typeface="Symbol" pitchFamily="2" charset="2"/>
              </a:rPr>
              <a:t>ie</a:t>
            </a:r>
            <a:r>
              <a:rPr lang="en-US" altLang="zh-CN" sz="2400" i="1" baseline="30000">
                <a:sym typeface="Symbol" pitchFamily="2" charset="2"/>
              </a:rPr>
              <a:t></a:t>
            </a:r>
            <a:r>
              <a:rPr lang="en-US" altLang="zh-CN" sz="2400" i="1" baseline="30000"/>
              <a:t>x</a:t>
            </a:r>
            <a:r>
              <a:rPr lang="en-US" altLang="zh-CN" sz="2400">
                <a:sym typeface="Symbol" pitchFamily="2" charset="2"/>
              </a:rPr>
              <a:t>sin</a:t>
            </a:r>
            <a:r>
              <a:rPr lang="en-US" altLang="zh-CN" sz="2400" i="1">
                <a:sym typeface="Symbol" pitchFamily="2" charset="2"/>
              </a:rPr>
              <a:t></a:t>
            </a:r>
            <a:r>
              <a:rPr lang="en-US" altLang="zh-CN" sz="2400" i="1"/>
              <a:t>x</a:t>
            </a:r>
            <a:r>
              <a:rPr lang="en-US" altLang="zh-CN" sz="2400">
                <a:sym typeface="Symbol" pitchFamily="2" charset="2"/>
              </a:rPr>
              <a:t></a:t>
            </a:r>
            <a:r>
              <a:rPr lang="en-US" altLang="zh-CN" sz="2400"/>
              <a:t> </a:t>
            </a:r>
          </a:p>
        </p:txBody>
      </p:sp>
      <p:sp>
        <p:nvSpPr>
          <p:cNvPr id="117771" name="Rectangle 34">
            <a:extLst>
              <a:ext uri="{FF2B5EF4-FFF2-40B4-BE49-F238E27FC236}">
                <a16:creationId xmlns:a16="http://schemas.microsoft.com/office/drawing/2014/main" id="{C2E5E85A-4875-6142-93D6-904550279507}"/>
              </a:ext>
            </a:extLst>
          </p:cNvPr>
          <p:cNvSpPr>
            <a:spLocks noChangeArrowheads="1"/>
          </p:cNvSpPr>
          <p:nvPr/>
        </p:nvSpPr>
        <p:spPr bwMode="auto">
          <a:xfrm>
            <a:off x="0" y="3252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p>
        </p:txBody>
      </p:sp>
      <p:graphicFrame>
        <p:nvGraphicFramePr>
          <p:cNvPr id="117772" name="Object 33">
            <a:extLst>
              <a:ext uri="{FF2B5EF4-FFF2-40B4-BE49-F238E27FC236}">
                <a16:creationId xmlns:a16="http://schemas.microsoft.com/office/drawing/2014/main" id="{85804462-F842-3241-AC68-1616EE1F0712}"/>
              </a:ext>
            </a:extLst>
          </p:cNvPr>
          <p:cNvGraphicFramePr>
            <a:graphicFrameLocks noChangeAspect="1"/>
          </p:cNvGraphicFramePr>
          <p:nvPr/>
        </p:nvGraphicFramePr>
        <p:xfrm>
          <a:off x="2663825" y="5164138"/>
          <a:ext cx="2663825" cy="703262"/>
        </p:xfrm>
        <a:graphic>
          <a:graphicData uri="http://schemas.openxmlformats.org/presentationml/2006/ole">
            <mc:AlternateContent xmlns:mc="http://schemas.openxmlformats.org/markup-compatibility/2006">
              <mc:Choice xmlns:v="urn:schemas-microsoft-com:vml" Requires="v">
                <p:oleObj spid="_x0000_s117876" name="Equation" r:id="rId7" imgW="30721300" imgH="8191500" progId="Equation.3">
                  <p:embed/>
                </p:oleObj>
              </mc:Choice>
              <mc:Fallback>
                <p:oleObj name="Equation" r:id="rId7" imgW="30721300" imgH="8191500" progId="Equation.3">
                  <p:embed/>
                  <p:pic>
                    <p:nvPicPr>
                      <p:cNvPr id="0"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3825" y="5164138"/>
                        <a:ext cx="2663825"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73" name="Rectangle 35">
            <a:extLst>
              <a:ext uri="{FF2B5EF4-FFF2-40B4-BE49-F238E27FC236}">
                <a16:creationId xmlns:a16="http://schemas.microsoft.com/office/drawing/2014/main" id="{446D149B-3E8C-6043-9547-7B29A1EA2910}"/>
              </a:ext>
            </a:extLst>
          </p:cNvPr>
          <p:cNvSpPr>
            <a:spLocks noChangeArrowheads="1"/>
          </p:cNvSpPr>
          <p:nvPr/>
        </p:nvSpPr>
        <p:spPr bwMode="auto">
          <a:xfrm>
            <a:off x="123825" y="5876925"/>
            <a:ext cx="6211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t>So </a:t>
            </a:r>
            <a:r>
              <a:rPr lang="en-US" altLang="zh-CN" sz="2400" i="1"/>
              <a:t>e</a:t>
            </a:r>
            <a:r>
              <a:rPr lang="en-US" altLang="zh-CN" sz="2400" i="1" baseline="30000">
                <a:sym typeface="Symbol" pitchFamily="2" charset="2"/>
              </a:rPr>
              <a:t></a:t>
            </a:r>
            <a:r>
              <a:rPr lang="en-US" altLang="zh-CN" sz="2400" i="1" baseline="30000"/>
              <a:t>x</a:t>
            </a:r>
            <a:r>
              <a:rPr lang="en-US" altLang="zh-CN" sz="2400">
                <a:sym typeface="Symbol" pitchFamily="2" charset="2"/>
              </a:rPr>
              <a:t>cos</a:t>
            </a:r>
            <a:r>
              <a:rPr lang="en-US" altLang="zh-CN" sz="2400" i="1">
                <a:sym typeface="Symbol" pitchFamily="2" charset="2"/>
              </a:rPr>
              <a:t></a:t>
            </a:r>
            <a:r>
              <a:rPr lang="en-US" altLang="zh-CN" sz="2400" i="1"/>
              <a:t>x</a:t>
            </a:r>
            <a:r>
              <a:rPr lang="zh-CN" altLang="en-US" sz="2400">
                <a:sym typeface="Symbol" pitchFamily="2" charset="2"/>
              </a:rPr>
              <a:t>、</a:t>
            </a:r>
            <a:r>
              <a:rPr lang="en-US" altLang="zh-CN" sz="2400" i="1">
                <a:sym typeface="Symbol" pitchFamily="2" charset="2"/>
              </a:rPr>
              <a:t>e</a:t>
            </a:r>
            <a:r>
              <a:rPr lang="en-US" altLang="zh-CN" sz="2400" i="1" baseline="30000">
                <a:sym typeface="Symbol" pitchFamily="2" charset="2"/>
              </a:rPr>
              <a:t></a:t>
            </a:r>
            <a:r>
              <a:rPr lang="en-US" altLang="zh-CN" sz="2400" i="1" baseline="30000"/>
              <a:t>x</a:t>
            </a:r>
            <a:r>
              <a:rPr lang="en-US" altLang="zh-CN" sz="2400">
                <a:sym typeface="Symbol" pitchFamily="2" charset="2"/>
              </a:rPr>
              <a:t>sin</a:t>
            </a:r>
            <a:r>
              <a:rPr lang="en-US" altLang="zh-CN" sz="2400" i="1">
                <a:sym typeface="Symbol" pitchFamily="2" charset="2"/>
              </a:rPr>
              <a:t></a:t>
            </a:r>
            <a:r>
              <a:rPr lang="en-US" altLang="zh-CN" sz="2400" i="1"/>
              <a:t>x also </a:t>
            </a:r>
            <a:r>
              <a:rPr lang="en-US" altLang="zh-CN" sz="2400">
                <a:ea typeface="仿宋_GB2312" charset="-122"/>
              </a:rPr>
              <a:t>solve that equation</a:t>
            </a:r>
            <a:endParaRPr lang="en-US" altLang="zh-CN" sz="2400">
              <a:sym typeface="Symbol" pitchFamily="2" charset="2"/>
            </a:endParaRPr>
          </a:p>
        </p:txBody>
      </p:sp>
      <p:sp>
        <p:nvSpPr>
          <p:cNvPr id="117774" name="Rectangle 36">
            <a:extLst>
              <a:ext uri="{FF2B5EF4-FFF2-40B4-BE49-F238E27FC236}">
                <a16:creationId xmlns:a16="http://schemas.microsoft.com/office/drawing/2014/main" id="{761CEB8E-7857-3247-B373-B21134817654}"/>
              </a:ext>
            </a:extLst>
          </p:cNvPr>
          <p:cNvSpPr>
            <a:spLocks noChangeArrowheads="1"/>
          </p:cNvSpPr>
          <p:nvPr/>
        </p:nvSpPr>
        <p:spPr bwMode="auto">
          <a:xfrm>
            <a:off x="6142038" y="5886450"/>
            <a:ext cx="307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t>(linearly independent)</a:t>
            </a:r>
          </a:p>
        </p:txBody>
      </p:sp>
      <p:sp>
        <p:nvSpPr>
          <p:cNvPr id="117775" name="Rectangle 37">
            <a:extLst>
              <a:ext uri="{FF2B5EF4-FFF2-40B4-BE49-F238E27FC236}">
                <a16:creationId xmlns:a16="http://schemas.microsoft.com/office/drawing/2014/main" id="{C58033B6-57B2-C949-B8B3-87E5B871D49E}"/>
              </a:ext>
            </a:extLst>
          </p:cNvPr>
          <p:cNvSpPr>
            <a:spLocks noChangeArrowheads="1"/>
          </p:cNvSpPr>
          <p:nvPr/>
        </p:nvSpPr>
        <p:spPr bwMode="auto">
          <a:xfrm>
            <a:off x="123825" y="6372225"/>
            <a:ext cx="24399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t>General solution </a:t>
            </a:r>
          </a:p>
        </p:txBody>
      </p:sp>
      <p:sp>
        <p:nvSpPr>
          <p:cNvPr id="117776" name="Rectangle 38">
            <a:extLst>
              <a:ext uri="{FF2B5EF4-FFF2-40B4-BE49-F238E27FC236}">
                <a16:creationId xmlns:a16="http://schemas.microsoft.com/office/drawing/2014/main" id="{BDB98185-EF75-D94C-A4CA-B95F05E43DA9}"/>
              </a:ext>
            </a:extLst>
          </p:cNvPr>
          <p:cNvSpPr>
            <a:spLocks noChangeArrowheads="1"/>
          </p:cNvSpPr>
          <p:nvPr/>
        </p:nvSpPr>
        <p:spPr bwMode="auto">
          <a:xfrm>
            <a:off x="2543175" y="6370638"/>
            <a:ext cx="3400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i="1"/>
              <a:t>y</a:t>
            </a:r>
            <a:r>
              <a:rPr lang="en-US" altLang="zh-CN" sz="2400">
                <a:sym typeface="Symbol" pitchFamily="2" charset="2"/>
              </a:rPr>
              <a:t></a:t>
            </a:r>
            <a:r>
              <a:rPr lang="en-US" altLang="zh-CN" sz="2400" i="1"/>
              <a:t>e</a:t>
            </a:r>
            <a:r>
              <a:rPr lang="en-US" altLang="zh-CN" sz="2400" i="1" baseline="30000">
                <a:sym typeface="Symbol" pitchFamily="2" charset="2"/>
              </a:rPr>
              <a:t></a:t>
            </a:r>
            <a:r>
              <a:rPr lang="en-US" altLang="zh-CN" sz="2400" i="1" baseline="30000"/>
              <a:t>x</a:t>
            </a:r>
            <a:r>
              <a:rPr lang="en-US" altLang="zh-CN" sz="2400">
                <a:sym typeface="Symbol" pitchFamily="2" charset="2"/>
              </a:rPr>
              <a:t>(</a:t>
            </a:r>
            <a:r>
              <a:rPr lang="en-US" altLang="zh-CN" sz="2400" i="1">
                <a:sym typeface="Symbol" pitchFamily="2" charset="2"/>
              </a:rPr>
              <a:t>C</a:t>
            </a:r>
            <a:r>
              <a:rPr lang="en-US" altLang="zh-CN" sz="2400" baseline="-25000">
                <a:sym typeface="Symbol" pitchFamily="2" charset="2"/>
              </a:rPr>
              <a:t>1</a:t>
            </a:r>
            <a:r>
              <a:rPr lang="en-US" altLang="zh-CN" sz="2400" i="1">
                <a:sym typeface="Symbol" pitchFamily="2" charset="2"/>
              </a:rPr>
              <a:t>cos</a:t>
            </a:r>
            <a:r>
              <a:rPr lang="en-US" altLang="zh-CN" sz="2400" i="1"/>
              <a:t>x</a:t>
            </a:r>
            <a:r>
              <a:rPr lang="en-US" altLang="zh-CN" sz="2400">
                <a:sym typeface="Symbol" pitchFamily="2" charset="2"/>
              </a:rPr>
              <a:t></a:t>
            </a:r>
            <a:r>
              <a:rPr lang="en-US" altLang="zh-CN" sz="2400" i="1"/>
              <a:t>C</a:t>
            </a:r>
            <a:r>
              <a:rPr lang="en-US" altLang="zh-CN" sz="2400" baseline="-25000">
                <a:sym typeface="Symbol" pitchFamily="2" charset="2"/>
              </a:rPr>
              <a:t>2</a:t>
            </a:r>
            <a:r>
              <a:rPr lang="en-US" altLang="zh-CN" sz="2400">
                <a:sym typeface="Symbol" pitchFamily="2" charset="2"/>
              </a:rPr>
              <a:t>sin</a:t>
            </a:r>
            <a:r>
              <a:rPr lang="en-US" altLang="zh-CN" sz="2400" i="1">
                <a:sym typeface="Symbol" pitchFamily="2" charset="2"/>
              </a:rPr>
              <a:t></a:t>
            </a:r>
            <a:r>
              <a:rPr lang="en-US" altLang="zh-CN" sz="2400" i="1"/>
              <a:t>x</a:t>
            </a:r>
            <a:r>
              <a:rPr lang="en-US" altLang="zh-CN" sz="2400">
                <a:sym typeface="Symbol" pitchFamily="2" charset="2"/>
              </a:rPr>
              <a:t> ) </a:t>
            </a:r>
          </a:p>
        </p:txBody>
      </p:sp>
      <p:sp>
        <p:nvSpPr>
          <p:cNvPr id="117777" name="Rectangle 2">
            <a:extLst>
              <a:ext uri="{FF2B5EF4-FFF2-40B4-BE49-F238E27FC236}">
                <a16:creationId xmlns:a16="http://schemas.microsoft.com/office/drawing/2014/main" id="{DA06C017-5B8A-3F49-B557-153163FBA865}"/>
              </a:ext>
            </a:extLst>
          </p:cNvPr>
          <p:cNvSpPr>
            <a:spLocks noChangeArrowheads="1"/>
          </p:cNvSpPr>
          <p:nvPr/>
        </p:nvSpPr>
        <p:spPr bwMode="auto">
          <a:xfrm>
            <a:off x="225425" y="169863"/>
            <a:ext cx="4764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accent2"/>
                </a:solidFill>
              </a:rPr>
              <a:t>Linear homogeneous differential equation</a:t>
            </a:r>
          </a:p>
        </p:txBody>
      </p:sp>
    </p:spTree>
  </p:cSld>
  <p:clrMapOvr>
    <a:masterClrMapping/>
  </p:clrMapOvr>
  <p:transition>
    <p:pull dir="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ext Box 9">
            <a:extLst>
              <a:ext uri="{FF2B5EF4-FFF2-40B4-BE49-F238E27FC236}">
                <a16:creationId xmlns:a16="http://schemas.microsoft.com/office/drawing/2014/main" id="{E8695614-AADB-7049-8AA7-47783162FF9B}"/>
              </a:ext>
            </a:extLst>
          </p:cNvPr>
          <p:cNvSpPr txBox="1">
            <a:spLocks noChangeArrowheads="1"/>
          </p:cNvSpPr>
          <p:nvPr/>
        </p:nvSpPr>
        <p:spPr bwMode="auto">
          <a:xfrm>
            <a:off x="22225" y="858838"/>
            <a:ext cx="25368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a:cs typeface="Times New Roman" panose="02020603050405020304" pitchFamily="18" charset="0"/>
              </a:rPr>
              <a:t>General solution</a:t>
            </a:r>
            <a:r>
              <a:rPr lang="zh-CN" altLang="en-US" sz="2200">
                <a:cs typeface="Times New Roman" panose="02020603050405020304" pitchFamily="18" charset="0"/>
              </a:rPr>
              <a:t>：</a:t>
            </a:r>
            <a:r>
              <a:rPr lang="en-US" altLang="zh-CN" sz="2200">
                <a:cs typeface="Times New Roman" panose="02020603050405020304" pitchFamily="18" charset="0"/>
              </a:rPr>
              <a:t> </a:t>
            </a:r>
          </a:p>
        </p:txBody>
      </p:sp>
      <p:graphicFrame>
        <p:nvGraphicFramePr>
          <p:cNvPr id="118786" name="Object 10">
            <a:extLst>
              <a:ext uri="{FF2B5EF4-FFF2-40B4-BE49-F238E27FC236}">
                <a16:creationId xmlns:a16="http://schemas.microsoft.com/office/drawing/2014/main" id="{8B7760A6-75C6-CF47-86C0-2F18F4211A14}"/>
              </a:ext>
            </a:extLst>
          </p:cNvPr>
          <p:cNvGraphicFramePr>
            <a:graphicFrameLocks noChangeAspect="1"/>
          </p:cNvGraphicFramePr>
          <p:nvPr/>
        </p:nvGraphicFramePr>
        <p:xfrm>
          <a:off x="2513013" y="703263"/>
          <a:ext cx="4795837" cy="1862137"/>
        </p:xfrm>
        <a:graphic>
          <a:graphicData uri="http://schemas.openxmlformats.org/presentationml/2006/ole">
            <mc:AlternateContent xmlns:mc="http://schemas.openxmlformats.org/markup-compatibility/2006">
              <mc:Choice xmlns:v="urn:schemas-microsoft-com:vml" Requires="v">
                <p:oleObj spid="_x0000_s119128" name="Equation" r:id="rId3" imgW="64947800" imgH="25158700" progId="Equation.DSMT4">
                  <p:embed/>
                </p:oleObj>
              </mc:Choice>
              <mc:Fallback>
                <p:oleObj name="Equation" r:id="rId3" imgW="64947800" imgH="2515870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3013" y="703263"/>
                        <a:ext cx="4795837"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787" name="Text Box 11">
            <a:extLst>
              <a:ext uri="{FF2B5EF4-FFF2-40B4-BE49-F238E27FC236}">
                <a16:creationId xmlns:a16="http://schemas.microsoft.com/office/drawing/2014/main" id="{18555361-8FA9-604F-910E-41BCACD6F2E7}"/>
              </a:ext>
            </a:extLst>
          </p:cNvPr>
          <p:cNvSpPr txBox="1">
            <a:spLocks noChangeArrowheads="1"/>
          </p:cNvSpPr>
          <p:nvPr/>
        </p:nvSpPr>
        <p:spPr bwMode="auto">
          <a:xfrm>
            <a:off x="122238" y="2565400"/>
            <a:ext cx="768191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a:solidFill>
                  <a:srgbClr val="FF0000"/>
                </a:solidFill>
                <a:cs typeface="Times New Roman" panose="02020603050405020304" pitchFamily="18" charset="0"/>
              </a:rPr>
              <a:t>★ Determine the special solution of the equation according to </a:t>
            </a:r>
          </a:p>
          <a:p>
            <a:pPr eaLnBrk="1" hangingPunct="1"/>
            <a:r>
              <a:rPr lang="en-US" altLang="zh-CN" sz="2200">
                <a:solidFill>
                  <a:srgbClr val="FF0000"/>
                </a:solidFill>
                <a:cs typeface="Times New Roman" panose="02020603050405020304" pitchFamily="18" charset="0"/>
              </a:rPr>
              <a:t>the boundary conditions</a:t>
            </a:r>
          </a:p>
        </p:txBody>
      </p:sp>
      <p:sp>
        <p:nvSpPr>
          <p:cNvPr id="118788" name="Text Box 12">
            <a:extLst>
              <a:ext uri="{FF2B5EF4-FFF2-40B4-BE49-F238E27FC236}">
                <a16:creationId xmlns:a16="http://schemas.microsoft.com/office/drawing/2014/main" id="{6CCCC1A8-46C8-4D4A-B631-534191C7D0E6}"/>
              </a:ext>
            </a:extLst>
          </p:cNvPr>
          <p:cNvSpPr txBox="1">
            <a:spLocks noChangeArrowheads="1"/>
          </p:cNvSpPr>
          <p:nvPr/>
        </p:nvSpPr>
        <p:spPr bwMode="auto">
          <a:xfrm>
            <a:off x="469900" y="3367088"/>
            <a:ext cx="6010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b="0">
                <a:solidFill>
                  <a:srgbClr val="000066"/>
                </a:solidFill>
                <a:cs typeface="Times New Roman" panose="02020603050405020304" pitchFamily="18" charset="0"/>
              </a:rPr>
              <a:t>Since </a:t>
            </a:r>
            <a:r>
              <a:rPr lang="en-US" altLang="zh-CN" b="0" i="1">
                <a:solidFill>
                  <a:srgbClr val="000066"/>
                </a:solidFill>
                <a:cs typeface="Times New Roman" panose="02020603050405020304" pitchFamily="18" charset="0"/>
                <a:sym typeface="Symbol" pitchFamily="2" charset="2"/>
              </a:rPr>
              <a:t> </a:t>
            </a:r>
            <a:r>
              <a:rPr lang="en-US" altLang="zh-CN" b="0">
                <a:solidFill>
                  <a:srgbClr val="000066"/>
                </a:solidFill>
                <a:cs typeface="Times New Roman" panose="02020603050405020304" pitchFamily="18" charset="0"/>
                <a:sym typeface="Symbol" pitchFamily="2" charset="2"/>
              </a:rPr>
              <a:t>m</a:t>
            </a:r>
            <a:r>
              <a:rPr lang="en-US" altLang="zh-CN" b="0">
                <a:solidFill>
                  <a:srgbClr val="000066"/>
                </a:solidFill>
                <a:cs typeface="Times New Roman" panose="02020603050405020304" pitchFamily="18" charset="0"/>
              </a:rPr>
              <a:t>ust be continuous</a:t>
            </a:r>
            <a:r>
              <a:rPr lang="zh-CN" altLang="en-US">
                <a:solidFill>
                  <a:srgbClr val="000066"/>
                </a:solidFill>
                <a:latin typeface="宋体" panose="02010600030101010101" pitchFamily="2" charset="-122"/>
              </a:rPr>
              <a:t>，</a:t>
            </a:r>
            <a:r>
              <a:rPr lang="en-US" altLang="zh-CN" b="0">
                <a:solidFill>
                  <a:srgbClr val="000066"/>
                </a:solidFill>
                <a:cs typeface="Times New Roman" panose="02020603050405020304" pitchFamily="18" charset="0"/>
              </a:rPr>
              <a:t>that is  </a:t>
            </a:r>
            <a:r>
              <a:rPr lang="en-US" altLang="zh-CN" i="1">
                <a:solidFill>
                  <a:srgbClr val="000066"/>
                </a:solidFill>
                <a:sym typeface="Symbol" pitchFamily="2" charset="2"/>
              </a:rPr>
              <a:t></a:t>
            </a:r>
            <a:r>
              <a:rPr lang="en-US" altLang="zh-CN">
                <a:solidFill>
                  <a:srgbClr val="000066"/>
                </a:solidFill>
              </a:rPr>
              <a:t>(0)= </a:t>
            </a:r>
            <a:r>
              <a:rPr lang="en-US" altLang="zh-CN" i="1">
                <a:solidFill>
                  <a:srgbClr val="000066"/>
                </a:solidFill>
                <a:sym typeface="Symbol" pitchFamily="2" charset="2"/>
              </a:rPr>
              <a:t></a:t>
            </a:r>
            <a:r>
              <a:rPr lang="en-US" altLang="zh-CN">
                <a:solidFill>
                  <a:srgbClr val="000066"/>
                </a:solidFill>
              </a:rPr>
              <a:t>(</a:t>
            </a:r>
            <a:r>
              <a:rPr lang="en-US" altLang="zh-CN" i="1">
                <a:solidFill>
                  <a:srgbClr val="000066"/>
                </a:solidFill>
              </a:rPr>
              <a:t>l</a:t>
            </a:r>
            <a:r>
              <a:rPr lang="en-US" altLang="zh-CN">
                <a:solidFill>
                  <a:srgbClr val="000066"/>
                </a:solidFill>
              </a:rPr>
              <a:t>)=0</a:t>
            </a:r>
            <a:r>
              <a:rPr lang="zh-CN" altLang="en-US">
                <a:solidFill>
                  <a:srgbClr val="000066"/>
                </a:solidFill>
                <a:latin typeface="宋体" panose="02010600030101010101" pitchFamily="2" charset="-122"/>
              </a:rPr>
              <a:t>，</a:t>
            </a:r>
            <a:r>
              <a:rPr lang="en-US" altLang="zh-CN">
                <a:solidFill>
                  <a:srgbClr val="000066"/>
                </a:solidFill>
                <a:cs typeface="Times New Roman" panose="02020603050405020304" pitchFamily="18" charset="0"/>
              </a:rPr>
              <a:t>So </a:t>
            </a:r>
          </a:p>
        </p:txBody>
      </p:sp>
      <p:graphicFrame>
        <p:nvGraphicFramePr>
          <p:cNvPr id="118789" name="Object 13">
            <a:extLst>
              <a:ext uri="{FF2B5EF4-FFF2-40B4-BE49-F238E27FC236}">
                <a16:creationId xmlns:a16="http://schemas.microsoft.com/office/drawing/2014/main" id="{F6E79DE4-24DA-AE4A-B815-921A8CD08B48}"/>
              </a:ext>
            </a:extLst>
          </p:cNvPr>
          <p:cNvGraphicFramePr>
            <a:graphicFrameLocks noChangeAspect="1"/>
          </p:cNvGraphicFramePr>
          <p:nvPr/>
        </p:nvGraphicFramePr>
        <p:xfrm>
          <a:off x="550863" y="3970338"/>
          <a:ext cx="3627437" cy="455612"/>
        </p:xfrm>
        <a:graphic>
          <a:graphicData uri="http://schemas.openxmlformats.org/presentationml/2006/ole">
            <mc:AlternateContent xmlns:mc="http://schemas.openxmlformats.org/markup-compatibility/2006">
              <mc:Choice xmlns:v="urn:schemas-microsoft-com:vml" Requires="v">
                <p:oleObj spid="_x0000_s119129" name="Equation" r:id="rId5" imgW="42710100" imgH="5270500" progId="Equation.DSMT4">
                  <p:embed/>
                </p:oleObj>
              </mc:Choice>
              <mc:Fallback>
                <p:oleObj name="Equation" r:id="rId5" imgW="42710100" imgH="5270500" progId="Equation.DSMT4">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63" y="3970338"/>
                        <a:ext cx="36274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0" name="Object 14">
            <a:extLst>
              <a:ext uri="{FF2B5EF4-FFF2-40B4-BE49-F238E27FC236}">
                <a16:creationId xmlns:a16="http://schemas.microsoft.com/office/drawing/2014/main" id="{7EECE707-D11F-9246-A35D-295B40AEACA5}"/>
              </a:ext>
            </a:extLst>
          </p:cNvPr>
          <p:cNvGraphicFramePr>
            <a:graphicFrameLocks noChangeAspect="1"/>
          </p:cNvGraphicFramePr>
          <p:nvPr/>
        </p:nvGraphicFramePr>
        <p:xfrm>
          <a:off x="558800" y="4559300"/>
          <a:ext cx="2952750" cy="823913"/>
        </p:xfrm>
        <a:graphic>
          <a:graphicData uri="http://schemas.openxmlformats.org/presentationml/2006/ole">
            <mc:AlternateContent xmlns:mc="http://schemas.openxmlformats.org/markup-compatibility/2006">
              <mc:Choice xmlns:v="urn:schemas-microsoft-com:vml" Requires="v">
                <p:oleObj spid="_x0000_s119130" name="Equation" r:id="rId7" imgW="35102800" imgH="9944100" progId="Equation.DSMT4">
                  <p:embed/>
                </p:oleObj>
              </mc:Choice>
              <mc:Fallback>
                <p:oleObj name="Equation" r:id="rId7" imgW="35102800" imgH="9944100" progId="Equation.DSMT4">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800" y="4559300"/>
                        <a:ext cx="29527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1" name="Object 15">
            <a:extLst>
              <a:ext uri="{FF2B5EF4-FFF2-40B4-BE49-F238E27FC236}">
                <a16:creationId xmlns:a16="http://schemas.microsoft.com/office/drawing/2014/main" id="{52AAEF29-D116-0941-BE7A-A44AB05A703B}"/>
              </a:ext>
            </a:extLst>
          </p:cNvPr>
          <p:cNvGraphicFramePr>
            <a:graphicFrameLocks noChangeAspect="1"/>
          </p:cNvGraphicFramePr>
          <p:nvPr/>
        </p:nvGraphicFramePr>
        <p:xfrm>
          <a:off x="5257800" y="3897313"/>
          <a:ext cx="863600" cy="533400"/>
        </p:xfrm>
        <a:graphic>
          <a:graphicData uri="http://schemas.openxmlformats.org/presentationml/2006/ole">
            <mc:AlternateContent xmlns:mc="http://schemas.openxmlformats.org/markup-compatibility/2006">
              <mc:Choice xmlns:v="urn:schemas-microsoft-com:vml" Requires="v">
                <p:oleObj spid="_x0000_s119131" name="Equation" r:id="rId9" imgW="8775700" imgH="5270500" progId="Equation.DSMT4">
                  <p:embed/>
                </p:oleObj>
              </mc:Choice>
              <mc:Fallback>
                <p:oleObj name="Equation" r:id="rId9" imgW="8775700" imgH="5270500"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7800" y="3897313"/>
                        <a:ext cx="863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792" name="AutoShape 17">
            <a:extLst>
              <a:ext uri="{FF2B5EF4-FFF2-40B4-BE49-F238E27FC236}">
                <a16:creationId xmlns:a16="http://schemas.microsoft.com/office/drawing/2014/main" id="{0F6E50D5-D500-0340-BAE7-A425EF3F4347}"/>
              </a:ext>
            </a:extLst>
          </p:cNvPr>
          <p:cNvSpPr>
            <a:spLocks noChangeArrowheads="1"/>
          </p:cNvSpPr>
          <p:nvPr/>
        </p:nvSpPr>
        <p:spPr bwMode="auto">
          <a:xfrm>
            <a:off x="4589463" y="4070350"/>
            <a:ext cx="576262" cy="287338"/>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CCCC00"/>
          </a:solidFill>
          <a:ln w="57150">
            <a:solidFill>
              <a:srgbClr val="008000"/>
            </a:solidFill>
            <a:miter lim="800000"/>
            <a:headEnd/>
            <a:tailEnd/>
          </a:ln>
        </p:spPr>
        <p:txBody>
          <a:bodyPr wrap="none" anchor="ctr"/>
          <a:lstStyle/>
          <a:p>
            <a:endParaRPr lang="en-CN"/>
          </a:p>
        </p:txBody>
      </p:sp>
      <p:sp>
        <p:nvSpPr>
          <p:cNvPr id="118793" name="AutoShape 18">
            <a:extLst>
              <a:ext uri="{FF2B5EF4-FFF2-40B4-BE49-F238E27FC236}">
                <a16:creationId xmlns:a16="http://schemas.microsoft.com/office/drawing/2014/main" id="{A65E657F-379E-F448-8381-19330D30EF04}"/>
              </a:ext>
            </a:extLst>
          </p:cNvPr>
          <p:cNvSpPr>
            <a:spLocks noChangeArrowheads="1"/>
          </p:cNvSpPr>
          <p:nvPr/>
        </p:nvSpPr>
        <p:spPr bwMode="auto">
          <a:xfrm>
            <a:off x="3783013" y="4848225"/>
            <a:ext cx="576262" cy="287338"/>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CCCC00"/>
          </a:solidFill>
          <a:ln w="57150">
            <a:solidFill>
              <a:srgbClr val="008000"/>
            </a:solidFill>
            <a:miter lim="800000"/>
            <a:headEnd/>
            <a:tailEnd/>
          </a:ln>
        </p:spPr>
        <p:txBody>
          <a:bodyPr wrap="none" anchor="ctr"/>
          <a:lstStyle/>
          <a:p>
            <a:endParaRPr lang="en-CN"/>
          </a:p>
        </p:txBody>
      </p:sp>
      <p:graphicFrame>
        <p:nvGraphicFramePr>
          <p:cNvPr id="118794" name="Object 19">
            <a:extLst>
              <a:ext uri="{FF2B5EF4-FFF2-40B4-BE49-F238E27FC236}">
                <a16:creationId xmlns:a16="http://schemas.microsoft.com/office/drawing/2014/main" id="{7BB36A02-6661-9B47-9B90-0EDF197EE7D3}"/>
              </a:ext>
            </a:extLst>
          </p:cNvPr>
          <p:cNvGraphicFramePr>
            <a:graphicFrameLocks noChangeAspect="1"/>
          </p:cNvGraphicFramePr>
          <p:nvPr/>
        </p:nvGraphicFramePr>
        <p:xfrm>
          <a:off x="4684713" y="4543425"/>
          <a:ext cx="1795462" cy="857250"/>
        </p:xfrm>
        <a:graphic>
          <a:graphicData uri="http://schemas.openxmlformats.org/presentationml/2006/ole">
            <mc:AlternateContent xmlns:mc="http://schemas.openxmlformats.org/markup-compatibility/2006">
              <mc:Choice xmlns:v="urn:schemas-microsoft-com:vml" Requires="v">
                <p:oleObj spid="_x0000_s119132" name="Equation" r:id="rId11" imgW="20485100" imgH="9944100" progId="Equation.DSMT4">
                  <p:embed/>
                </p:oleObj>
              </mc:Choice>
              <mc:Fallback>
                <p:oleObj name="Equation" r:id="rId11" imgW="20485100" imgH="9944100" progId="Equation.DSMT4">
                  <p:embed/>
                  <p:pic>
                    <p:nvPicPr>
                      <p:cNvPr id="0"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84713" y="4543425"/>
                        <a:ext cx="179546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5" name="Object 20">
            <a:extLst>
              <a:ext uri="{FF2B5EF4-FFF2-40B4-BE49-F238E27FC236}">
                <a16:creationId xmlns:a16="http://schemas.microsoft.com/office/drawing/2014/main" id="{9EE81E4E-F7D5-424E-9D2F-160A040416E8}"/>
              </a:ext>
            </a:extLst>
          </p:cNvPr>
          <p:cNvGraphicFramePr>
            <a:graphicFrameLocks noChangeAspect="1"/>
          </p:cNvGraphicFramePr>
          <p:nvPr/>
        </p:nvGraphicFramePr>
        <p:xfrm>
          <a:off x="6554788" y="5337175"/>
          <a:ext cx="1524000" cy="431800"/>
        </p:xfrm>
        <a:graphic>
          <a:graphicData uri="http://schemas.openxmlformats.org/presentationml/2006/ole">
            <mc:AlternateContent xmlns:mc="http://schemas.openxmlformats.org/markup-compatibility/2006">
              <mc:Choice xmlns:v="urn:schemas-microsoft-com:vml" Requires="v">
                <p:oleObj spid="_x0000_s119133" name="Equation" r:id="rId13" imgW="16675100" imgH="4686300" progId="Equation.DSMT4">
                  <p:embed/>
                </p:oleObj>
              </mc:Choice>
              <mc:Fallback>
                <p:oleObj name="Equation" r:id="rId13" imgW="16675100" imgH="4686300" progId="Equation.DSMT4">
                  <p:embed/>
                  <p:pic>
                    <p:nvPicPr>
                      <p:cNvPr id="0"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54788" y="5337175"/>
                        <a:ext cx="1524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6" name="Object 21">
            <a:extLst>
              <a:ext uri="{FF2B5EF4-FFF2-40B4-BE49-F238E27FC236}">
                <a16:creationId xmlns:a16="http://schemas.microsoft.com/office/drawing/2014/main" id="{042A9DCD-C69E-3842-B753-1CAD3088DBD4}"/>
              </a:ext>
            </a:extLst>
          </p:cNvPr>
          <p:cNvGraphicFramePr>
            <a:graphicFrameLocks noChangeAspect="1"/>
          </p:cNvGraphicFramePr>
          <p:nvPr/>
        </p:nvGraphicFramePr>
        <p:xfrm>
          <a:off x="938213" y="5768975"/>
          <a:ext cx="1219200" cy="828675"/>
        </p:xfrm>
        <a:graphic>
          <a:graphicData uri="http://schemas.openxmlformats.org/presentationml/2006/ole">
            <mc:AlternateContent xmlns:mc="http://schemas.openxmlformats.org/markup-compatibility/2006">
              <mc:Choice xmlns:v="urn:schemas-microsoft-com:vml" Requires="v">
                <p:oleObj spid="_x0000_s119134" r:id="rId15" imgW="14338300" imgH="9652000" progId="Equation.DSMT4">
                  <p:embed/>
                </p:oleObj>
              </mc:Choice>
              <mc:Fallback>
                <p:oleObj r:id="rId15" imgW="14338300" imgH="9652000" progId="Equation.DSMT4">
                  <p:embed/>
                  <p:pic>
                    <p:nvPicPr>
                      <p:cNvPr id="0" name="Object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38213" y="5768975"/>
                        <a:ext cx="12192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7" name="Object 22">
            <a:extLst>
              <a:ext uri="{FF2B5EF4-FFF2-40B4-BE49-F238E27FC236}">
                <a16:creationId xmlns:a16="http://schemas.microsoft.com/office/drawing/2014/main" id="{ED6904AD-B5EF-8B4F-A4D8-805794F41ED3}"/>
              </a:ext>
            </a:extLst>
          </p:cNvPr>
          <p:cNvGraphicFramePr>
            <a:graphicFrameLocks noChangeAspect="1"/>
          </p:cNvGraphicFramePr>
          <p:nvPr/>
        </p:nvGraphicFramePr>
        <p:xfrm>
          <a:off x="4033838" y="5805488"/>
          <a:ext cx="2160587" cy="746125"/>
        </p:xfrm>
        <a:graphic>
          <a:graphicData uri="http://schemas.openxmlformats.org/presentationml/2006/ole">
            <mc:AlternateContent xmlns:mc="http://schemas.openxmlformats.org/markup-compatibility/2006">
              <mc:Choice xmlns:v="urn:schemas-microsoft-com:vml" Requires="v">
                <p:oleObj spid="_x0000_s119135" r:id="rId17" imgW="26327100" imgH="9067800" progId="Equation.DSMT4">
                  <p:embed/>
                </p:oleObj>
              </mc:Choice>
              <mc:Fallback>
                <p:oleObj r:id="rId17" imgW="26327100" imgH="9067800" progId="Equation.DSMT4">
                  <p:embed/>
                  <p:pic>
                    <p:nvPicPr>
                      <p:cNvPr id="0"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33838" y="5805488"/>
                        <a:ext cx="2160587"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8798" name="Group 25">
            <a:extLst>
              <a:ext uri="{FF2B5EF4-FFF2-40B4-BE49-F238E27FC236}">
                <a16:creationId xmlns:a16="http://schemas.microsoft.com/office/drawing/2014/main" id="{6161E4CE-D2D8-EA46-8F2B-568F6AF41A72}"/>
              </a:ext>
            </a:extLst>
          </p:cNvPr>
          <p:cNvGrpSpPr>
            <a:grpSpLocks/>
          </p:cNvGrpSpPr>
          <p:nvPr/>
        </p:nvGrpSpPr>
        <p:grpSpPr bwMode="auto">
          <a:xfrm>
            <a:off x="2305050" y="6057900"/>
            <a:ext cx="1544638" cy="457200"/>
            <a:chOff x="2925" y="2387"/>
            <a:chExt cx="973" cy="288"/>
          </a:xfrm>
        </p:grpSpPr>
        <p:sp>
          <p:nvSpPr>
            <p:cNvPr id="118805" name="Rectangle 26">
              <a:extLst>
                <a:ext uri="{FF2B5EF4-FFF2-40B4-BE49-F238E27FC236}">
                  <a16:creationId xmlns:a16="http://schemas.microsoft.com/office/drawing/2014/main" id="{FC2F2637-370A-6A44-9973-43E59D4C45B2}"/>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1-24</a:t>
              </a:r>
            </a:p>
          </p:txBody>
        </p:sp>
        <p:pic>
          <p:nvPicPr>
            <p:cNvPr id="118806" name="Picture 27">
              <a:extLst>
                <a:ext uri="{FF2B5EF4-FFF2-40B4-BE49-F238E27FC236}">
                  <a16:creationId xmlns:a16="http://schemas.microsoft.com/office/drawing/2014/main" id="{12C0814E-88CC-9942-92BE-9CD538E340CF}"/>
                </a:ext>
              </a:extLst>
            </p:cNvPr>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07" name="Picture 28">
              <a:extLst>
                <a:ext uri="{FF2B5EF4-FFF2-40B4-BE49-F238E27FC236}">
                  <a16:creationId xmlns:a16="http://schemas.microsoft.com/office/drawing/2014/main" id="{3B7F8726-BF47-A248-BE9F-7F3583F0138D}"/>
                </a:ext>
              </a:extLst>
            </p:cNvPr>
            <p:cNvPicPr>
              <a:picLocks noChangeAspect="1" noChangeArrowheads="1" noCrop="1"/>
            </p:cNvPicPr>
            <p:nvPr/>
          </p:nvPicPr>
          <p:blipFill>
            <a:blip r:embed="rId20">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8799" name="Group 29">
            <a:extLst>
              <a:ext uri="{FF2B5EF4-FFF2-40B4-BE49-F238E27FC236}">
                <a16:creationId xmlns:a16="http://schemas.microsoft.com/office/drawing/2014/main" id="{31908961-0C31-3B4D-8F47-EB7E998C2942}"/>
              </a:ext>
            </a:extLst>
          </p:cNvPr>
          <p:cNvGrpSpPr>
            <a:grpSpLocks/>
          </p:cNvGrpSpPr>
          <p:nvPr/>
        </p:nvGrpSpPr>
        <p:grpSpPr bwMode="auto">
          <a:xfrm>
            <a:off x="6481763" y="5986463"/>
            <a:ext cx="1544637" cy="457200"/>
            <a:chOff x="2925" y="2387"/>
            <a:chExt cx="973" cy="288"/>
          </a:xfrm>
        </p:grpSpPr>
        <p:sp>
          <p:nvSpPr>
            <p:cNvPr id="118802" name="Rectangle 30">
              <a:extLst>
                <a:ext uri="{FF2B5EF4-FFF2-40B4-BE49-F238E27FC236}">
                  <a16:creationId xmlns:a16="http://schemas.microsoft.com/office/drawing/2014/main" id="{829D20DF-3517-3644-A184-41A6B8A5CC4E}"/>
                </a:ext>
              </a:extLst>
            </p:cNvPr>
            <p:cNvSpPr>
              <a:spLocks noChangeArrowheads="1"/>
            </p:cNvSpPr>
            <p:nvPr/>
          </p:nvSpPr>
          <p:spPr bwMode="auto">
            <a:xfrm>
              <a:off x="3171" y="2387"/>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0000FF"/>
                  </a:solidFill>
                </a:rPr>
                <a:t>1-25</a:t>
              </a:r>
            </a:p>
          </p:txBody>
        </p:sp>
        <p:pic>
          <p:nvPicPr>
            <p:cNvPr id="118803" name="Picture 31">
              <a:extLst>
                <a:ext uri="{FF2B5EF4-FFF2-40B4-BE49-F238E27FC236}">
                  <a16:creationId xmlns:a16="http://schemas.microsoft.com/office/drawing/2014/main" id="{5B77EFA8-7EF1-C44F-9174-BA51371E0221}"/>
                </a:ext>
              </a:extLst>
            </p:cNvPr>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3624" y="2423"/>
              <a:ext cx="27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04" name="Picture 32">
              <a:extLst>
                <a:ext uri="{FF2B5EF4-FFF2-40B4-BE49-F238E27FC236}">
                  <a16:creationId xmlns:a16="http://schemas.microsoft.com/office/drawing/2014/main" id="{3C46EA59-7FBF-B243-BEA4-538A5A2C2D1D}"/>
                </a:ext>
              </a:extLst>
            </p:cNvPr>
            <p:cNvPicPr>
              <a:picLocks noChangeAspect="1" noChangeArrowheads="1" noCrop="1"/>
            </p:cNvPicPr>
            <p:nvPr/>
          </p:nvPicPr>
          <p:blipFill>
            <a:blip r:embed="rId20">
              <a:extLst>
                <a:ext uri="{28A0092B-C50C-407E-A947-70E740481C1C}">
                  <a14:useLocalDpi xmlns:a14="http://schemas.microsoft.com/office/drawing/2010/main" val="0"/>
                </a:ext>
              </a:extLst>
            </a:blip>
            <a:srcRect/>
            <a:stretch>
              <a:fillRect/>
            </a:stretch>
          </p:blipFill>
          <p:spPr bwMode="auto">
            <a:xfrm>
              <a:off x="2925" y="2428"/>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18800" name="Object 33">
            <a:extLst>
              <a:ext uri="{FF2B5EF4-FFF2-40B4-BE49-F238E27FC236}">
                <a16:creationId xmlns:a16="http://schemas.microsoft.com/office/drawing/2014/main" id="{3E9A9DBA-467C-B741-9EDD-26CE375EBD23}"/>
              </a:ext>
            </a:extLst>
          </p:cNvPr>
          <p:cNvGraphicFramePr>
            <a:graphicFrameLocks noChangeAspect="1"/>
          </p:cNvGraphicFramePr>
          <p:nvPr/>
        </p:nvGraphicFramePr>
        <p:xfrm>
          <a:off x="6308725" y="3868738"/>
          <a:ext cx="920750" cy="533400"/>
        </p:xfrm>
        <a:graphic>
          <a:graphicData uri="http://schemas.openxmlformats.org/presentationml/2006/ole">
            <mc:AlternateContent xmlns:mc="http://schemas.openxmlformats.org/markup-compatibility/2006">
              <mc:Choice xmlns:v="urn:schemas-microsoft-com:vml" Requires="v">
                <p:oleObj spid="_x0000_s119136" name="Equation" r:id="rId21" imgW="9359900" imgH="5270500" progId="Equation.DSMT4">
                  <p:embed/>
                </p:oleObj>
              </mc:Choice>
              <mc:Fallback>
                <p:oleObj name="Equation" r:id="rId21" imgW="9359900" imgH="5270500" progId="Equation.DSMT4">
                  <p:embed/>
                  <p:pic>
                    <p:nvPicPr>
                      <p:cNvPr id="0" name="Object 3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308725" y="3868738"/>
                        <a:ext cx="920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801" name="Object 34">
            <a:extLst>
              <a:ext uri="{FF2B5EF4-FFF2-40B4-BE49-F238E27FC236}">
                <a16:creationId xmlns:a16="http://schemas.microsoft.com/office/drawing/2014/main" id="{04D11848-C975-9D46-B01D-6E9A7F4A397D}"/>
              </a:ext>
            </a:extLst>
          </p:cNvPr>
          <p:cNvGraphicFramePr>
            <a:graphicFrameLocks noChangeAspect="1"/>
          </p:cNvGraphicFramePr>
          <p:nvPr/>
        </p:nvGraphicFramePr>
        <p:xfrm>
          <a:off x="539750" y="1557338"/>
          <a:ext cx="1655763" cy="879475"/>
        </p:xfrm>
        <a:graphic>
          <a:graphicData uri="http://schemas.openxmlformats.org/presentationml/2006/ole">
            <mc:AlternateContent xmlns:mc="http://schemas.openxmlformats.org/markup-compatibility/2006">
              <mc:Choice xmlns:v="urn:schemas-microsoft-com:vml" Requires="v">
                <p:oleObj spid="_x0000_s119137" name="Equation" r:id="rId23" imgW="18719800" imgH="9944100" progId="Equation.3">
                  <p:embed/>
                </p:oleObj>
              </mc:Choice>
              <mc:Fallback>
                <p:oleObj name="Equation" r:id="rId23" imgW="18719800" imgH="9944100" progId="Equation.3">
                  <p:embed/>
                  <p:pic>
                    <p:nvPicPr>
                      <p:cNvPr id="0" name="Object 3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9750" y="1557338"/>
                        <a:ext cx="1655763"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pull dir="ru"/>
  </p:transition>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宋体"/>
      </a:majorFont>
      <a:minorFont>
        <a:latin typeface="Times New Roman"/>
        <a:ea typeface="宋体"/>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1" i="0" u="none" strike="noStrike" cap="none" normalizeH="0" baseline="0">
            <a:ln>
              <a:noFill/>
            </a:ln>
            <a:solidFill>
              <a:schemeClr val="tx1"/>
            </a:solidFill>
            <a:effectLst/>
            <a:latin typeface="Times New Roman"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1" i="0" u="none" strike="noStrike" cap="none" normalizeH="0" baseline="0">
            <a:ln>
              <a:noFill/>
            </a:ln>
            <a:solidFill>
              <a:schemeClr val="tx1"/>
            </a:solidFill>
            <a:effectLst/>
            <a:latin typeface="Times New Roman" charset="0"/>
            <a:ea typeface="宋体" charset="0"/>
            <a:cs typeface="宋体" charset="0"/>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Digital Dots</Template>
  <TotalTime>16007</TotalTime>
  <Words>9179</Words>
  <Application>Microsoft Macintosh PowerPoint</Application>
  <PresentationFormat>On-screen Show (4:3)</PresentationFormat>
  <Paragraphs>751</Paragraphs>
  <Slides>135</Slides>
  <Notes>1</Notes>
  <HiddenSlides>0</HiddenSlides>
  <MMClips>1</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9</vt:i4>
      </vt:variant>
      <vt:variant>
        <vt:lpstr>Slide Titles</vt:lpstr>
      </vt:variant>
      <vt:variant>
        <vt:i4>135</vt:i4>
      </vt:variant>
    </vt:vector>
  </HeadingPairs>
  <TitlesOfParts>
    <vt:vector size="163" baseType="lpstr">
      <vt:lpstr>E-B4X</vt:lpstr>
      <vt:lpstr>仿宋_GB2312</vt:lpstr>
      <vt:lpstr>楷体_GB2312</vt:lpstr>
      <vt:lpstr>MS Sans Serif</vt:lpstr>
      <vt:lpstr>黑体</vt:lpstr>
      <vt:lpstr>宋体</vt:lpstr>
      <vt:lpstr>华文行楷</vt:lpstr>
      <vt:lpstr>华文新魏</vt:lpstr>
      <vt:lpstr>幼圆</vt:lpstr>
      <vt:lpstr>Arial</vt:lpstr>
      <vt:lpstr>Cambria Math</vt:lpstr>
      <vt:lpstr>Comic Sans MS</vt:lpstr>
      <vt:lpstr>Monotype Sorts</vt:lpstr>
      <vt:lpstr>Sylfaen</vt:lpstr>
      <vt:lpstr>Symbol</vt:lpstr>
      <vt:lpstr>Tahoma</vt:lpstr>
      <vt:lpstr>Times New Roman</vt:lpstr>
      <vt:lpstr>Wingdings</vt:lpstr>
      <vt:lpstr>默认设计模板</vt:lpstr>
      <vt:lpstr>Equation.3</vt:lpstr>
      <vt:lpstr>剪辑</vt:lpstr>
      <vt:lpstr>Equation</vt:lpstr>
      <vt:lpstr>Equation.DSMT4</vt:lpstr>
      <vt:lpstr>公式</vt:lpstr>
      <vt:lpstr>ChemDraw.Document.6.0</vt:lpstr>
      <vt:lpstr>Photo Editor 照片</vt:lpstr>
      <vt:lpstr>CorelDRAW</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properties of the self-conjugate operator: (not explicitly written in the book but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snnu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weina</dc:creator>
  <cp:lastModifiedBy>Gong Xueqing</cp:lastModifiedBy>
  <cp:revision>851</cp:revision>
  <dcterms:created xsi:type="dcterms:W3CDTF">2005-01-25T07:55:10Z</dcterms:created>
  <dcterms:modified xsi:type="dcterms:W3CDTF">2020-10-02T00:30:01Z</dcterms:modified>
</cp:coreProperties>
</file>